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handoutMasterIdLst>
    <p:handoutMasterId r:id="rId10"/>
  </p:handoutMasterIdLst>
  <p:sldIdLst>
    <p:sldId id="256" r:id="rId2"/>
    <p:sldId id="257" r:id="rId3"/>
    <p:sldId id="258" r:id="rId4"/>
    <p:sldId id="259" r:id="rId5"/>
    <p:sldId id="261" r:id="rId6"/>
    <p:sldId id="262" r:id="rId7"/>
    <p:sldId id="263" r:id="rId8"/>
  </p:sldIdLst>
  <p:sldSz cx="9144000" cy="51847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33">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 Parcels" initials="CP" lastIdx="1" clrIdx="0">
    <p:extLst>
      <p:ext uri="{19B8F6BF-5375-455C-9EA6-DF929625EA0E}">
        <p15:presenceInfo xmlns:p15="http://schemas.microsoft.com/office/powerpoint/2012/main" userId="S::cparcels@dhinfrastructure.com::f9cf5fb7-703e-4d1a-b2d9-81fbb5d21da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3E3E"/>
    <a:srgbClr val="C60021"/>
    <a:srgbClr val="E7E7E5"/>
    <a:srgbClr val="CFCDC9"/>
    <a:srgbClr val="BA0C2F"/>
    <a:srgbClr val="FFFFFF"/>
    <a:srgbClr val="6C6463"/>
    <a:srgbClr val="651D32"/>
    <a:srgbClr val="002F6C"/>
    <a:srgbClr val="0067B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564" autoAdjust="0"/>
    <p:restoredTop sz="99841" autoAdjust="0"/>
  </p:normalViewPr>
  <p:slideViewPr>
    <p:cSldViewPr snapToGrid="0" snapToObjects="1">
      <p:cViewPr varScale="1">
        <p:scale>
          <a:sx n="113" d="100"/>
          <a:sy n="113" d="100"/>
        </p:scale>
        <p:origin x="955" y="86"/>
      </p:cViewPr>
      <p:guideLst>
        <p:guide orient="horz" pos="1633"/>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EF8D7B-19A4-4BF4-BE0A-FB5B3A6AFC5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281B13D4-F84E-4AC4-AB8E-49F6445E4116}">
      <dgm:prSet phldrT="[Text]" custT="1"/>
      <dgm:spPr>
        <a:solidFill>
          <a:srgbClr val="C60021"/>
        </a:solidFill>
      </dgm:spPr>
      <dgm:t>
        <a:bodyPr/>
        <a:lstStyle/>
        <a:p>
          <a:r>
            <a:rPr lang="en-US" sz="1050" b="1" dirty="0"/>
            <a:t>Denzel Hankinson</a:t>
          </a:r>
          <a:r>
            <a:rPr lang="uk-UA" sz="1050" b="1" dirty="0"/>
            <a:t>/ </a:t>
          </a:r>
          <a:r>
            <a:rPr lang="uk-UA" sz="1050" b="1" dirty="0" err="1"/>
            <a:t>Дензел</a:t>
          </a:r>
          <a:r>
            <a:rPr lang="uk-UA" sz="1050" b="1" dirty="0"/>
            <a:t> </a:t>
          </a:r>
          <a:r>
            <a:rPr lang="uk-UA" sz="1050" b="1" dirty="0" err="1"/>
            <a:t>Хенкінсон</a:t>
          </a:r>
          <a:endParaRPr lang="en-US" sz="1050" b="1" dirty="0"/>
        </a:p>
        <a:p>
          <a:r>
            <a:rPr lang="en-US" sz="1050" dirty="0"/>
            <a:t>(</a:t>
          </a:r>
          <a:r>
            <a:rPr lang="en-US" sz="1050" dirty="0" err="1"/>
            <a:t>DHInfrastructure</a:t>
          </a:r>
          <a:r>
            <a:rPr lang="uk-UA" sz="1050" dirty="0"/>
            <a:t>/</a:t>
          </a:r>
          <a:r>
            <a:rPr lang="en-US" sz="1050" dirty="0"/>
            <a:t>DH</a:t>
          </a:r>
          <a:r>
            <a:rPr lang="uk-UA" sz="1050" dirty="0"/>
            <a:t>Інфраструктура</a:t>
          </a:r>
          <a:r>
            <a:rPr lang="en-US" sz="1050" dirty="0"/>
            <a:t>)</a:t>
          </a:r>
        </a:p>
        <a:p>
          <a:r>
            <a:rPr lang="en-US" sz="1050" dirty="0"/>
            <a:t>Team Leader</a:t>
          </a:r>
          <a:r>
            <a:rPr lang="uk-UA" sz="1050" dirty="0"/>
            <a:t>/Голова команди</a:t>
          </a:r>
          <a:endParaRPr lang="en-US" sz="1050" dirty="0"/>
        </a:p>
      </dgm:t>
    </dgm:pt>
    <dgm:pt modelId="{EF059888-2529-49D7-B3FC-A1396C3395DE}" type="parTrans" cxnId="{712A12C9-0FB7-4329-9903-F422948FA797}">
      <dgm:prSet/>
      <dgm:spPr/>
      <dgm:t>
        <a:bodyPr/>
        <a:lstStyle/>
        <a:p>
          <a:endParaRPr lang="en-US"/>
        </a:p>
      </dgm:t>
    </dgm:pt>
    <dgm:pt modelId="{59931D45-2F50-4F07-BCA5-BA2A076238EA}" type="sibTrans" cxnId="{712A12C9-0FB7-4329-9903-F422948FA797}">
      <dgm:prSet/>
      <dgm:spPr/>
      <dgm:t>
        <a:bodyPr/>
        <a:lstStyle/>
        <a:p>
          <a:endParaRPr lang="en-US"/>
        </a:p>
      </dgm:t>
    </dgm:pt>
    <dgm:pt modelId="{0A41C1BD-B544-4E24-AB85-C9E1E510891D}">
      <dgm:prSet phldrT="[Text]" custT="1"/>
      <dgm:spPr>
        <a:solidFill>
          <a:schemeClr val="tx2">
            <a:lumMod val="75000"/>
          </a:schemeClr>
        </a:solidFill>
      </dgm:spPr>
      <dgm:t>
        <a:bodyPr/>
        <a:lstStyle/>
        <a:p>
          <a:r>
            <a:rPr lang="en-US" sz="1000" b="1" dirty="0" err="1"/>
            <a:t>Vitaliy</a:t>
          </a:r>
          <a:r>
            <a:rPr lang="en-US" sz="1000" b="1" dirty="0"/>
            <a:t> </a:t>
          </a:r>
          <a:r>
            <a:rPr lang="en-US" sz="1000" b="1" dirty="0" err="1"/>
            <a:t>Radchenko</a:t>
          </a:r>
          <a:r>
            <a:rPr lang="uk-UA" sz="1000" b="1" dirty="0"/>
            <a:t>/Віталій Радченко</a:t>
          </a:r>
          <a:endParaRPr lang="en-US" sz="1000" b="1" dirty="0"/>
        </a:p>
        <a:p>
          <a:r>
            <a:rPr lang="en-US" sz="1000" dirty="0"/>
            <a:t>(CMS Cameron McKenna)</a:t>
          </a:r>
        </a:p>
        <a:p>
          <a:r>
            <a:rPr lang="en-US" sz="1000" dirty="0"/>
            <a:t>Legal &amp; Regulatory Expert</a:t>
          </a:r>
          <a:r>
            <a:rPr lang="uk-UA" sz="1000" dirty="0"/>
            <a:t>/Експерт з правового та нормативного права</a:t>
          </a:r>
          <a:endParaRPr lang="en-US" sz="1000" dirty="0"/>
        </a:p>
      </dgm:t>
    </dgm:pt>
    <dgm:pt modelId="{30CD17C7-78E9-4791-8864-D7B409009AF8}" type="parTrans" cxnId="{6885A446-4ED5-4899-89A4-F6A836BFCB3A}">
      <dgm:prSet/>
      <dgm:spPr/>
      <dgm:t>
        <a:bodyPr/>
        <a:lstStyle/>
        <a:p>
          <a:endParaRPr lang="en-US"/>
        </a:p>
      </dgm:t>
    </dgm:pt>
    <dgm:pt modelId="{B8187E76-70D4-46B1-975B-E4B2BE27DCA6}" type="sibTrans" cxnId="{6885A446-4ED5-4899-89A4-F6A836BFCB3A}">
      <dgm:prSet/>
      <dgm:spPr/>
      <dgm:t>
        <a:bodyPr/>
        <a:lstStyle/>
        <a:p>
          <a:endParaRPr lang="en-US"/>
        </a:p>
      </dgm:t>
    </dgm:pt>
    <dgm:pt modelId="{DAA2DFFC-EF1E-4942-9598-C9A0B0F51BC3}">
      <dgm:prSet phldrT="[Text]" custT="1"/>
      <dgm:spPr>
        <a:solidFill>
          <a:srgbClr val="C60021"/>
        </a:solidFill>
      </dgm:spPr>
      <dgm:t>
        <a:bodyPr/>
        <a:lstStyle/>
        <a:p>
          <a:r>
            <a:rPr lang="en-US" sz="1000" b="1" dirty="0"/>
            <a:t>Brendan Larkin-Connolly</a:t>
          </a:r>
          <a:r>
            <a:rPr lang="uk-UA" sz="1000" b="1" dirty="0"/>
            <a:t>/</a:t>
          </a:r>
          <a:r>
            <a:rPr lang="uk-UA" sz="1000" b="1" dirty="0" err="1"/>
            <a:t>Брендан</a:t>
          </a:r>
          <a:r>
            <a:rPr lang="uk-UA" sz="1000" b="1" dirty="0"/>
            <a:t> </a:t>
          </a:r>
          <a:r>
            <a:rPr lang="uk-UA" sz="1000" b="1" dirty="0" err="1"/>
            <a:t>Ларкін</a:t>
          </a:r>
          <a:r>
            <a:rPr lang="uk-UA" sz="1000" b="1" dirty="0"/>
            <a:t>-Конноллі</a:t>
          </a:r>
          <a:endParaRPr lang="en-US" sz="1000" b="1" dirty="0"/>
        </a:p>
        <a:p>
          <a:r>
            <a:rPr lang="en-US" sz="1000" dirty="0"/>
            <a:t>(</a:t>
          </a:r>
          <a:r>
            <a:rPr lang="en-US" sz="1000" dirty="0" err="1"/>
            <a:t>DHInfrastructure</a:t>
          </a:r>
          <a:r>
            <a:rPr lang="uk-UA" sz="1000" dirty="0"/>
            <a:t>/</a:t>
          </a:r>
          <a:r>
            <a:rPr lang="en-US" sz="1000" dirty="0"/>
            <a:t>DH</a:t>
          </a:r>
          <a:r>
            <a:rPr lang="uk-UA" sz="1000" dirty="0"/>
            <a:t>Інфраструктура</a:t>
          </a:r>
          <a:r>
            <a:rPr lang="en-US" sz="1000" dirty="0"/>
            <a:t>)</a:t>
          </a:r>
        </a:p>
        <a:p>
          <a:r>
            <a:rPr lang="en-US" sz="1000" dirty="0"/>
            <a:t>Tariff Expert</a:t>
          </a:r>
          <a:r>
            <a:rPr lang="uk-UA" sz="1000" dirty="0"/>
            <a:t>/Експерт з тарифів</a:t>
          </a:r>
          <a:endParaRPr lang="en-US" sz="1000" dirty="0"/>
        </a:p>
      </dgm:t>
    </dgm:pt>
    <dgm:pt modelId="{D530F664-B6B7-4AA3-BD60-F119C83A3540}" type="parTrans" cxnId="{05F4A656-787F-492B-8294-B352CDEA6B83}">
      <dgm:prSet/>
      <dgm:spPr>
        <a:ln>
          <a:solidFill>
            <a:schemeClr val="tx1"/>
          </a:solidFill>
        </a:ln>
      </dgm:spPr>
      <dgm:t>
        <a:bodyPr/>
        <a:lstStyle/>
        <a:p>
          <a:endParaRPr lang="en-US"/>
        </a:p>
      </dgm:t>
    </dgm:pt>
    <dgm:pt modelId="{7C9D1680-E4BB-46EB-A2FE-29963568B42C}" type="sibTrans" cxnId="{05F4A656-787F-492B-8294-B352CDEA6B83}">
      <dgm:prSet/>
      <dgm:spPr/>
      <dgm:t>
        <a:bodyPr/>
        <a:lstStyle/>
        <a:p>
          <a:endParaRPr lang="en-US"/>
        </a:p>
      </dgm:t>
    </dgm:pt>
    <dgm:pt modelId="{E2074E55-C97B-4850-B0D6-B97A207F8838}">
      <dgm:prSet phldrT="[Text]" custT="1"/>
      <dgm:spPr>
        <a:solidFill>
          <a:srgbClr val="3E3E3E"/>
        </a:solidFill>
      </dgm:spPr>
      <dgm:t>
        <a:bodyPr/>
        <a:lstStyle/>
        <a:p>
          <a:r>
            <a:rPr lang="en-US" sz="1050" b="1" dirty="0"/>
            <a:t>Dr. </a:t>
          </a:r>
          <a:r>
            <a:rPr lang="en-US" sz="1050" b="1" dirty="0" err="1"/>
            <a:t>Arto</a:t>
          </a:r>
          <a:r>
            <a:rPr lang="en-US" sz="1050" b="1" dirty="0"/>
            <a:t> </a:t>
          </a:r>
          <a:r>
            <a:rPr lang="en-US" sz="1050" b="1" dirty="0" err="1"/>
            <a:t>Nuorkivi</a:t>
          </a:r>
          <a:r>
            <a:rPr lang="uk-UA" sz="1050" b="1" dirty="0"/>
            <a:t>/Доктор </a:t>
          </a:r>
          <a:r>
            <a:rPr lang="uk-UA" sz="1050" b="1" dirty="0" err="1"/>
            <a:t>Арто</a:t>
          </a:r>
          <a:r>
            <a:rPr lang="uk-UA" sz="1050" b="1" dirty="0"/>
            <a:t> </a:t>
          </a:r>
          <a:r>
            <a:rPr lang="uk-UA" sz="1050" b="1" dirty="0" err="1"/>
            <a:t>Нуорківі</a:t>
          </a:r>
          <a:endParaRPr lang="uk-UA" sz="1050" b="1" dirty="0"/>
        </a:p>
        <a:p>
          <a:r>
            <a:rPr lang="en-US" sz="1050" dirty="0"/>
            <a:t>(</a:t>
          </a:r>
          <a:r>
            <a:rPr lang="en-US" sz="1050" dirty="0" err="1"/>
            <a:t>DHInfrastructure</a:t>
          </a:r>
          <a:r>
            <a:rPr lang="en-US" sz="1050" dirty="0"/>
            <a:t> Associate/</a:t>
          </a:r>
          <a:r>
            <a:rPr lang="ru-RU" sz="1050" dirty="0"/>
            <a:t>Партнер </a:t>
          </a:r>
          <a:r>
            <a:rPr lang="en-US" sz="1050" dirty="0"/>
            <a:t>DH</a:t>
          </a:r>
          <a:r>
            <a:rPr lang="uk-UA" sz="1050" dirty="0"/>
            <a:t>Інфраструктури</a:t>
          </a:r>
          <a:r>
            <a:rPr lang="en-US" sz="1050" dirty="0"/>
            <a:t>)</a:t>
          </a:r>
        </a:p>
        <a:p>
          <a:r>
            <a:rPr lang="en-US" sz="1050" dirty="0"/>
            <a:t>Technical Expert/</a:t>
          </a:r>
          <a:r>
            <a:rPr lang="uk-UA" sz="1050" dirty="0"/>
            <a:t>Технічний експерт</a:t>
          </a:r>
          <a:endParaRPr lang="en-US" sz="1050" dirty="0"/>
        </a:p>
      </dgm:t>
    </dgm:pt>
    <dgm:pt modelId="{D7897B82-B173-416A-BBBB-7E1031291EC9}" type="sibTrans" cxnId="{644ADB1C-AA4F-47DC-9533-167EF4C8444A}">
      <dgm:prSet/>
      <dgm:spPr/>
      <dgm:t>
        <a:bodyPr/>
        <a:lstStyle/>
        <a:p>
          <a:endParaRPr lang="en-US"/>
        </a:p>
      </dgm:t>
    </dgm:pt>
    <dgm:pt modelId="{FC73629F-71A4-4BC3-9034-F0825A64D95A}" type="parTrans" cxnId="{644ADB1C-AA4F-47DC-9533-167EF4C8444A}">
      <dgm:prSet/>
      <dgm:spPr>
        <a:ln>
          <a:solidFill>
            <a:schemeClr val="tx1"/>
          </a:solidFill>
        </a:ln>
      </dgm:spPr>
      <dgm:t>
        <a:bodyPr/>
        <a:lstStyle/>
        <a:p>
          <a:endParaRPr lang="en-US"/>
        </a:p>
      </dgm:t>
    </dgm:pt>
    <dgm:pt modelId="{5AB00C33-FDD5-4701-A3BE-40144063BF63}">
      <dgm:prSet custT="1"/>
      <dgm:spPr>
        <a:solidFill>
          <a:schemeClr val="tx2">
            <a:lumMod val="75000"/>
          </a:schemeClr>
        </a:solidFill>
      </dgm:spPr>
      <dgm:t>
        <a:bodyPr/>
        <a:lstStyle/>
        <a:p>
          <a:r>
            <a:rPr lang="en-US" sz="1200" b="1" dirty="0"/>
            <a:t>Maryna </a:t>
          </a:r>
          <a:r>
            <a:rPr lang="en-US" sz="1200" b="1" dirty="0" err="1"/>
            <a:t>Ilchuk</a:t>
          </a:r>
          <a:r>
            <a:rPr lang="uk-UA" sz="1200" b="1" dirty="0"/>
            <a:t>/Марина </a:t>
          </a:r>
          <a:r>
            <a:rPr lang="uk-UA" sz="1200" b="1" dirty="0" err="1"/>
            <a:t>Ільчук</a:t>
          </a:r>
          <a:endParaRPr lang="en-US" sz="1200" b="1" dirty="0"/>
        </a:p>
        <a:p>
          <a:r>
            <a:rPr lang="en-US" sz="1100" dirty="0"/>
            <a:t>(CMS Cameron McKenna)</a:t>
          </a:r>
        </a:p>
        <a:p>
          <a:r>
            <a:rPr lang="en-US" sz="1100" dirty="0"/>
            <a:t>Legal &amp; Regulatory Support</a:t>
          </a:r>
          <a:r>
            <a:rPr lang="uk-UA" sz="1100" dirty="0"/>
            <a:t>/Правова та нормативна підтримка</a:t>
          </a:r>
          <a:endParaRPr lang="en-US" sz="1100" dirty="0"/>
        </a:p>
      </dgm:t>
    </dgm:pt>
    <dgm:pt modelId="{BE14C41A-3524-4CBB-9B45-67FBD611CEA6}" type="parTrans" cxnId="{7D26028A-418F-4FE6-A69A-DE91DD3C51FF}">
      <dgm:prSet/>
      <dgm:spPr>
        <a:ln>
          <a:solidFill>
            <a:schemeClr val="tx1"/>
          </a:solidFill>
        </a:ln>
      </dgm:spPr>
      <dgm:t>
        <a:bodyPr/>
        <a:lstStyle/>
        <a:p>
          <a:endParaRPr lang="en-US"/>
        </a:p>
      </dgm:t>
    </dgm:pt>
    <dgm:pt modelId="{F6977C37-BF36-4B90-B29D-D05B52AA9E68}" type="sibTrans" cxnId="{7D26028A-418F-4FE6-A69A-DE91DD3C51FF}">
      <dgm:prSet/>
      <dgm:spPr/>
      <dgm:t>
        <a:bodyPr/>
        <a:lstStyle/>
        <a:p>
          <a:endParaRPr lang="en-US"/>
        </a:p>
      </dgm:t>
    </dgm:pt>
    <dgm:pt modelId="{0F320BC4-1467-4E3C-976C-3D3C331471D5}">
      <dgm:prSet custT="1"/>
      <dgm:spPr>
        <a:solidFill>
          <a:srgbClr val="C60021"/>
        </a:solidFill>
      </dgm:spPr>
      <dgm:t>
        <a:bodyPr/>
        <a:lstStyle/>
        <a:p>
          <a:r>
            <a:rPr lang="en-US" sz="1300" b="1" dirty="0"/>
            <a:t>Christopher Parcels</a:t>
          </a:r>
          <a:r>
            <a:rPr lang="uk-UA" sz="1300" b="1" dirty="0"/>
            <a:t>/Крістофер </a:t>
          </a:r>
          <a:r>
            <a:rPr lang="uk-UA" sz="1300" b="1" dirty="0" err="1"/>
            <a:t>Парсел</a:t>
          </a:r>
          <a:endParaRPr lang="en-US" sz="1300" b="1" dirty="0"/>
        </a:p>
        <a:p>
          <a:r>
            <a:rPr lang="en-US" sz="1100" dirty="0"/>
            <a:t>(DHInfrastructure)</a:t>
          </a:r>
        </a:p>
        <a:p>
          <a:r>
            <a:rPr lang="en-US" sz="1100" dirty="0"/>
            <a:t>Support Staff</a:t>
          </a:r>
          <a:r>
            <a:rPr lang="uk-UA" sz="1100" dirty="0"/>
            <a:t>/Служба підтримки</a:t>
          </a:r>
          <a:endParaRPr lang="en-US" sz="1100" dirty="0"/>
        </a:p>
      </dgm:t>
    </dgm:pt>
    <dgm:pt modelId="{4F044DD3-899B-4D3D-9F7A-EF0535ECD4AF}" type="parTrans" cxnId="{8488E7C0-B013-4C2D-970E-C2D01E95C5DE}">
      <dgm:prSet/>
      <dgm:spPr>
        <a:ln>
          <a:solidFill>
            <a:schemeClr val="tx1"/>
          </a:solidFill>
        </a:ln>
      </dgm:spPr>
      <dgm:t>
        <a:bodyPr/>
        <a:lstStyle/>
        <a:p>
          <a:endParaRPr lang="en-US"/>
        </a:p>
      </dgm:t>
    </dgm:pt>
    <dgm:pt modelId="{F9DFBB50-BC11-44C7-8F7B-0C4B696A7272}" type="sibTrans" cxnId="{8488E7C0-B013-4C2D-970E-C2D01E95C5DE}">
      <dgm:prSet/>
      <dgm:spPr/>
      <dgm:t>
        <a:bodyPr/>
        <a:lstStyle/>
        <a:p>
          <a:endParaRPr lang="en-US"/>
        </a:p>
      </dgm:t>
    </dgm:pt>
    <dgm:pt modelId="{DABB586A-C877-46ED-A39B-35EDA3E1F27A}" type="pres">
      <dgm:prSet presAssocID="{07EF8D7B-19A4-4BF4-BE0A-FB5B3A6AFC51}" presName="hierChild1" presStyleCnt="0">
        <dgm:presLayoutVars>
          <dgm:orgChart val="1"/>
          <dgm:chPref val="1"/>
          <dgm:dir/>
          <dgm:animOne val="branch"/>
          <dgm:animLvl val="lvl"/>
          <dgm:resizeHandles/>
        </dgm:presLayoutVars>
      </dgm:prSet>
      <dgm:spPr/>
    </dgm:pt>
    <dgm:pt modelId="{054242EA-10B0-4DCF-A76D-054996BDF573}" type="pres">
      <dgm:prSet presAssocID="{281B13D4-F84E-4AC4-AB8E-49F6445E4116}" presName="hierRoot1" presStyleCnt="0">
        <dgm:presLayoutVars>
          <dgm:hierBranch val="init"/>
        </dgm:presLayoutVars>
      </dgm:prSet>
      <dgm:spPr/>
    </dgm:pt>
    <dgm:pt modelId="{37F32B27-1733-4967-9E68-CBA92AF591DB}" type="pres">
      <dgm:prSet presAssocID="{281B13D4-F84E-4AC4-AB8E-49F6445E4116}" presName="rootComposite1" presStyleCnt="0"/>
      <dgm:spPr/>
    </dgm:pt>
    <dgm:pt modelId="{3ACE5D85-318E-44B6-8E13-3BE240830C0C}" type="pres">
      <dgm:prSet presAssocID="{281B13D4-F84E-4AC4-AB8E-49F6445E4116}" presName="rootText1" presStyleLbl="node0" presStyleIdx="0" presStyleCnt="1" custScaleX="154917" custScaleY="77641">
        <dgm:presLayoutVars>
          <dgm:chPref val="3"/>
        </dgm:presLayoutVars>
      </dgm:prSet>
      <dgm:spPr/>
    </dgm:pt>
    <dgm:pt modelId="{32941722-277F-4B6E-B669-6AF4D3297CEA}" type="pres">
      <dgm:prSet presAssocID="{281B13D4-F84E-4AC4-AB8E-49F6445E4116}" presName="rootConnector1" presStyleLbl="node1" presStyleIdx="0" presStyleCnt="0"/>
      <dgm:spPr/>
    </dgm:pt>
    <dgm:pt modelId="{DD7C1E3C-4D95-4346-B81B-C25F48D8FB44}" type="pres">
      <dgm:prSet presAssocID="{281B13D4-F84E-4AC4-AB8E-49F6445E4116}" presName="hierChild2" presStyleCnt="0"/>
      <dgm:spPr/>
    </dgm:pt>
    <dgm:pt modelId="{6EA3F359-9418-4DCA-A627-98ED12DF09A2}" type="pres">
      <dgm:prSet presAssocID="{FC73629F-71A4-4BC3-9034-F0825A64D95A}" presName="Name37" presStyleLbl="parChTrans1D2" presStyleIdx="0" presStyleCnt="3"/>
      <dgm:spPr/>
    </dgm:pt>
    <dgm:pt modelId="{D8480B20-23B1-4BBD-985F-76269BD28F7C}" type="pres">
      <dgm:prSet presAssocID="{E2074E55-C97B-4850-B0D6-B97A207F8838}" presName="hierRoot2" presStyleCnt="0">
        <dgm:presLayoutVars>
          <dgm:hierBranch val="init"/>
        </dgm:presLayoutVars>
      </dgm:prSet>
      <dgm:spPr/>
    </dgm:pt>
    <dgm:pt modelId="{6DEE27B8-9A94-4ED7-AB23-4BC8D8168E12}" type="pres">
      <dgm:prSet presAssocID="{E2074E55-C97B-4850-B0D6-B97A207F8838}" presName="rootComposite" presStyleCnt="0"/>
      <dgm:spPr/>
    </dgm:pt>
    <dgm:pt modelId="{FB86D272-CD18-43E6-85A3-12115085145D}" type="pres">
      <dgm:prSet presAssocID="{E2074E55-C97B-4850-B0D6-B97A207F8838}" presName="rootText" presStyleLbl="node2" presStyleIdx="0" presStyleCnt="3" custScaleX="114017" custScaleY="141185">
        <dgm:presLayoutVars>
          <dgm:chPref val="3"/>
        </dgm:presLayoutVars>
      </dgm:prSet>
      <dgm:spPr/>
    </dgm:pt>
    <dgm:pt modelId="{772320F4-D8B6-465B-A6C6-B32DEB41E6B6}" type="pres">
      <dgm:prSet presAssocID="{E2074E55-C97B-4850-B0D6-B97A207F8838}" presName="rootConnector" presStyleLbl="node2" presStyleIdx="0" presStyleCnt="3"/>
      <dgm:spPr/>
    </dgm:pt>
    <dgm:pt modelId="{A9897A01-3387-4F07-8734-AABEA4E97DCC}" type="pres">
      <dgm:prSet presAssocID="{E2074E55-C97B-4850-B0D6-B97A207F8838}" presName="hierChild4" presStyleCnt="0"/>
      <dgm:spPr/>
    </dgm:pt>
    <dgm:pt modelId="{0867C5E3-6AF4-4AA8-8BB4-D51362709C08}" type="pres">
      <dgm:prSet presAssocID="{E2074E55-C97B-4850-B0D6-B97A207F8838}" presName="hierChild5" presStyleCnt="0"/>
      <dgm:spPr/>
    </dgm:pt>
    <dgm:pt modelId="{927A8CC5-D1CC-4154-A703-A5698FEBD6CE}" type="pres">
      <dgm:prSet presAssocID="{30CD17C7-78E9-4791-8864-D7B409009AF8}" presName="Name37" presStyleLbl="parChTrans1D2" presStyleIdx="1" presStyleCnt="3"/>
      <dgm:spPr/>
    </dgm:pt>
    <dgm:pt modelId="{4699071F-4519-440F-B3C8-F747A49097E5}" type="pres">
      <dgm:prSet presAssocID="{0A41C1BD-B544-4E24-AB85-C9E1E510891D}" presName="hierRoot2" presStyleCnt="0">
        <dgm:presLayoutVars>
          <dgm:hierBranch val="init"/>
        </dgm:presLayoutVars>
      </dgm:prSet>
      <dgm:spPr/>
    </dgm:pt>
    <dgm:pt modelId="{F120D1A3-DDE7-4DD4-A2A2-8691B8ACC079}" type="pres">
      <dgm:prSet presAssocID="{0A41C1BD-B544-4E24-AB85-C9E1E510891D}" presName="rootComposite" presStyleCnt="0"/>
      <dgm:spPr/>
    </dgm:pt>
    <dgm:pt modelId="{2DDDA8E0-5B85-4ED4-9EB2-F86E1A2BD8CB}" type="pres">
      <dgm:prSet presAssocID="{0A41C1BD-B544-4E24-AB85-C9E1E510891D}" presName="rootText" presStyleLbl="node2" presStyleIdx="1" presStyleCnt="3" custScaleY="123315">
        <dgm:presLayoutVars>
          <dgm:chPref val="3"/>
        </dgm:presLayoutVars>
      </dgm:prSet>
      <dgm:spPr/>
    </dgm:pt>
    <dgm:pt modelId="{355AE659-0987-4BD3-9041-848A85EB0222}" type="pres">
      <dgm:prSet presAssocID="{0A41C1BD-B544-4E24-AB85-C9E1E510891D}" presName="rootConnector" presStyleLbl="node2" presStyleIdx="1" presStyleCnt="3"/>
      <dgm:spPr/>
    </dgm:pt>
    <dgm:pt modelId="{4767AF68-DF8F-4429-B18A-DB77E2DAFB1B}" type="pres">
      <dgm:prSet presAssocID="{0A41C1BD-B544-4E24-AB85-C9E1E510891D}" presName="hierChild4" presStyleCnt="0"/>
      <dgm:spPr/>
    </dgm:pt>
    <dgm:pt modelId="{9D4EEDA0-E21F-4E4C-95E4-D10D8B4A014A}" type="pres">
      <dgm:prSet presAssocID="{BE14C41A-3524-4CBB-9B45-67FBD611CEA6}" presName="Name37" presStyleLbl="parChTrans1D3" presStyleIdx="0" presStyleCnt="2"/>
      <dgm:spPr/>
    </dgm:pt>
    <dgm:pt modelId="{240CEF0B-57E0-4A9C-8513-F3ED526EE978}" type="pres">
      <dgm:prSet presAssocID="{5AB00C33-FDD5-4701-A3BE-40144063BF63}" presName="hierRoot2" presStyleCnt="0">
        <dgm:presLayoutVars>
          <dgm:hierBranch val="init"/>
        </dgm:presLayoutVars>
      </dgm:prSet>
      <dgm:spPr/>
    </dgm:pt>
    <dgm:pt modelId="{74DD2109-BE50-45AB-803A-E605704B7D95}" type="pres">
      <dgm:prSet presAssocID="{5AB00C33-FDD5-4701-A3BE-40144063BF63}" presName="rootComposite" presStyleCnt="0"/>
      <dgm:spPr/>
    </dgm:pt>
    <dgm:pt modelId="{C6756C1E-F796-4AA9-A811-458C71C02C6D}" type="pres">
      <dgm:prSet presAssocID="{5AB00C33-FDD5-4701-A3BE-40144063BF63}" presName="rootText" presStyleLbl="node3" presStyleIdx="0" presStyleCnt="2" custScaleX="110933" custScaleY="134205">
        <dgm:presLayoutVars>
          <dgm:chPref val="3"/>
        </dgm:presLayoutVars>
      </dgm:prSet>
      <dgm:spPr/>
    </dgm:pt>
    <dgm:pt modelId="{674E3170-07E7-40AE-8855-15C26A27D703}" type="pres">
      <dgm:prSet presAssocID="{5AB00C33-FDD5-4701-A3BE-40144063BF63}" presName="rootConnector" presStyleLbl="node3" presStyleIdx="0" presStyleCnt="2"/>
      <dgm:spPr/>
    </dgm:pt>
    <dgm:pt modelId="{52DB4691-43DA-44D9-A177-C42DEA1F050D}" type="pres">
      <dgm:prSet presAssocID="{5AB00C33-FDD5-4701-A3BE-40144063BF63}" presName="hierChild4" presStyleCnt="0"/>
      <dgm:spPr/>
    </dgm:pt>
    <dgm:pt modelId="{823CA1F2-1FBA-4C45-9239-D148C710EFE8}" type="pres">
      <dgm:prSet presAssocID="{5AB00C33-FDD5-4701-A3BE-40144063BF63}" presName="hierChild5" presStyleCnt="0"/>
      <dgm:spPr/>
    </dgm:pt>
    <dgm:pt modelId="{2C672854-8E55-4E8E-AD15-BFB4C2E031CF}" type="pres">
      <dgm:prSet presAssocID="{0A41C1BD-B544-4E24-AB85-C9E1E510891D}" presName="hierChild5" presStyleCnt="0"/>
      <dgm:spPr/>
    </dgm:pt>
    <dgm:pt modelId="{F72E6128-4BE1-4957-B270-9E194103D778}" type="pres">
      <dgm:prSet presAssocID="{D530F664-B6B7-4AA3-BD60-F119C83A3540}" presName="Name37" presStyleLbl="parChTrans1D2" presStyleIdx="2" presStyleCnt="3"/>
      <dgm:spPr/>
    </dgm:pt>
    <dgm:pt modelId="{189AC89B-7151-4442-9C13-E8EF68A89368}" type="pres">
      <dgm:prSet presAssocID="{DAA2DFFC-EF1E-4942-9598-C9A0B0F51BC3}" presName="hierRoot2" presStyleCnt="0">
        <dgm:presLayoutVars>
          <dgm:hierBranch val="init"/>
        </dgm:presLayoutVars>
      </dgm:prSet>
      <dgm:spPr/>
    </dgm:pt>
    <dgm:pt modelId="{97591BCC-228C-4F16-9635-F3BF095C616A}" type="pres">
      <dgm:prSet presAssocID="{DAA2DFFC-EF1E-4942-9598-C9A0B0F51BC3}" presName="rootComposite" presStyleCnt="0"/>
      <dgm:spPr/>
    </dgm:pt>
    <dgm:pt modelId="{E767DAD1-B559-45DB-967D-F21A7ABF74B6}" type="pres">
      <dgm:prSet presAssocID="{DAA2DFFC-EF1E-4942-9598-C9A0B0F51BC3}" presName="rootText" presStyleLbl="node2" presStyleIdx="2" presStyleCnt="3" custScaleX="124816" custScaleY="106349">
        <dgm:presLayoutVars>
          <dgm:chPref val="3"/>
        </dgm:presLayoutVars>
      </dgm:prSet>
      <dgm:spPr/>
    </dgm:pt>
    <dgm:pt modelId="{34F3E8F6-3B49-4E49-8FF5-D2D26DAF06C3}" type="pres">
      <dgm:prSet presAssocID="{DAA2DFFC-EF1E-4942-9598-C9A0B0F51BC3}" presName="rootConnector" presStyleLbl="node2" presStyleIdx="2" presStyleCnt="3"/>
      <dgm:spPr/>
    </dgm:pt>
    <dgm:pt modelId="{29807C53-91DA-41A5-A893-8C415D8193B3}" type="pres">
      <dgm:prSet presAssocID="{DAA2DFFC-EF1E-4942-9598-C9A0B0F51BC3}" presName="hierChild4" presStyleCnt="0"/>
      <dgm:spPr/>
    </dgm:pt>
    <dgm:pt modelId="{4D937C6B-54AE-42CD-8504-0B3F520E392C}" type="pres">
      <dgm:prSet presAssocID="{4F044DD3-899B-4D3D-9F7A-EF0535ECD4AF}" presName="Name37" presStyleLbl="parChTrans1D3" presStyleIdx="1" presStyleCnt="2"/>
      <dgm:spPr/>
    </dgm:pt>
    <dgm:pt modelId="{BCEFE873-7EF3-4811-B7F0-B427CA25D303}" type="pres">
      <dgm:prSet presAssocID="{0F320BC4-1467-4E3C-976C-3D3C331471D5}" presName="hierRoot2" presStyleCnt="0">
        <dgm:presLayoutVars>
          <dgm:hierBranch val="init"/>
        </dgm:presLayoutVars>
      </dgm:prSet>
      <dgm:spPr/>
    </dgm:pt>
    <dgm:pt modelId="{3772949B-1F7A-4F4E-8CA2-BC2768439AC3}" type="pres">
      <dgm:prSet presAssocID="{0F320BC4-1467-4E3C-976C-3D3C331471D5}" presName="rootComposite" presStyleCnt="0"/>
      <dgm:spPr/>
    </dgm:pt>
    <dgm:pt modelId="{901D1B22-155D-43C4-AFC3-6D2C03F7F9AB}" type="pres">
      <dgm:prSet presAssocID="{0F320BC4-1467-4E3C-976C-3D3C331471D5}" presName="rootText" presStyleLbl="node3" presStyleIdx="1" presStyleCnt="2" custScaleY="130080">
        <dgm:presLayoutVars>
          <dgm:chPref val="3"/>
        </dgm:presLayoutVars>
      </dgm:prSet>
      <dgm:spPr/>
    </dgm:pt>
    <dgm:pt modelId="{B5631E01-2BBB-45AD-9E3E-B34C038D4E63}" type="pres">
      <dgm:prSet presAssocID="{0F320BC4-1467-4E3C-976C-3D3C331471D5}" presName="rootConnector" presStyleLbl="node3" presStyleIdx="1" presStyleCnt="2"/>
      <dgm:spPr/>
    </dgm:pt>
    <dgm:pt modelId="{96F728C6-FD0F-4FB9-80C6-BC793194805B}" type="pres">
      <dgm:prSet presAssocID="{0F320BC4-1467-4E3C-976C-3D3C331471D5}" presName="hierChild4" presStyleCnt="0"/>
      <dgm:spPr/>
    </dgm:pt>
    <dgm:pt modelId="{30F8DBB6-4392-44E4-A7CF-94D8D09BD587}" type="pres">
      <dgm:prSet presAssocID="{0F320BC4-1467-4E3C-976C-3D3C331471D5}" presName="hierChild5" presStyleCnt="0"/>
      <dgm:spPr/>
    </dgm:pt>
    <dgm:pt modelId="{BBFF851F-9B02-4606-882C-17C25D29DCDE}" type="pres">
      <dgm:prSet presAssocID="{DAA2DFFC-EF1E-4942-9598-C9A0B0F51BC3}" presName="hierChild5" presStyleCnt="0"/>
      <dgm:spPr/>
    </dgm:pt>
    <dgm:pt modelId="{E8F7E8F3-8106-4D46-B69A-FDED677EF070}" type="pres">
      <dgm:prSet presAssocID="{281B13D4-F84E-4AC4-AB8E-49F6445E4116}" presName="hierChild3" presStyleCnt="0"/>
      <dgm:spPr/>
    </dgm:pt>
  </dgm:ptLst>
  <dgm:cxnLst>
    <dgm:cxn modelId="{F7221D06-8619-4C38-B54D-C784F76D1494}" type="presOf" srcId="{DAA2DFFC-EF1E-4942-9598-C9A0B0F51BC3}" destId="{34F3E8F6-3B49-4E49-8FF5-D2D26DAF06C3}" srcOrd="1" destOrd="0" presId="urn:microsoft.com/office/officeart/2005/8/layout/orgChart1"/>
    <dgm:cxn modelId="{D8B15711-23A7-48A6-BE7C-D58A582686E4}" type="presOf" srcId="{5AB00C33-FDD5-4701-A3BE-40144063BF63}" destId="{C6756C1E-F796-4AA9-A811-458C71C02C6D}" srcOrd="0" destOrd="0" presId="urn:microsoft.com/office/officeart/2005/8/layout/orgChart1"/>
    <dgm:cxn modelId="{A58E8D15-E825-4C0E-87D6-4844CA814A8E}" type="presOf" srcId="{0A41C1BD-B544-4E24-AB85-C9E1E510891D}" destId="{355AE659-0987-4BD3-9041-848A85EB0222}" srcOrd="1" destOrd="0" presId="urn:microsoft.com/office/officeart/2005/8/layout/orgChart1"/>
    <dgm:cxn modelId="{644ADB1C-AA4F-47DC-9533-167EF4C8444A}" srcId="{281B13D4-F84E-4AC4-AB8E-49F6445E4116}" destId="{E2074E55-C97B-4850-B0D6-B97A207F8838}" srcOrd="0" destOrd="0" parTransId="{FC73629F-71A4-4BC3-9034-F0825A64D95A}" sibTransId="{D7897B82-B173-416A-BBBB-7E1031291EC9}"/>
    <dgm:cxn modelId="{3EC2B721-1E44-4128-8772-D72D4DA13536}" type="presOf" srcId="{4F044DD3-899B-4D3D-9F7A-EF0535ECD4AF}" destId="{4D937C6B-54AE-42CD-8504-0B3F520E392C}" srcOrd="0" destOrd="0" presId="urn:microsoft.com/office/officeart/2005/8/layout/orgChart1"/>
    <dgm:cxn modelId="{EE16943F-E6A6-4CBC-9662-C5ECE6A106A1}" type="presOf" srcId="{281B13D4-F84E-4AC4-AB8E-49F6445E4116}" destId="{3ACE5D85-318E-44B6-8E13-3BE240830C0C}" srcOrd="0" destOrd="0" presId="urn:microsoft.com/office/officeart/2005/8/layout/orgChart1"/>
    <dgm:cxn modelId="{4A6F1840-5FE5-4969-95DB-B975E3737785}" type="presOf" srcId="{07EF8D7B-19A4-4BF4-BE0A-FB5B3A6AFC51}" destId="{DABB586A-C877-46ED-A39B-35EDA3E1F27A}" srcOrd="0" destOrd="0" presId="urn:microsoft.com/office/officeart/2005/8/layout/orgChart1"/>
    <dgm:cxn modelId="{B1863560-868F-4603-A905-E5077D5BBE3B}" type="presOf" srcId="{5AB00C33-FDD5-4701-A3BE-40144063BF63}" destId="{674E3170-07E7-40AE-8855-15C26A27D703}" srcOrd="1" destOrd="0" presId="urn:microsoft.com/office/officeart/2005/8/layout/orgChart1"/>
    <dgm:cxn modelId="{BFC05F45-D5CD-4F19-A918-DBCE96F9DE5F}" type="presOf" srcId="{0A41C1BD-B544-4E24-AB85-C9E1E510891D}" destId="{2DDDA8E0-5B85-4ED4-9EB2-F86E1A2BD8CB}" srcOrd="0" destOrd="0" presId="urn:microsoft.com/office/officeart/2005/8/layout/orgChart1"/>
    <dgm:cxn modelId="{6885A446-4ED5-4899-89A4-F6A836BFCB3A}" srcId="{281B13D4-F84E-4AC4-AB8E-49F6445E4116}" destId="{0A41C1BD-B544-4E24-AB85-C9E1E510891D}" srcOrd="1" destOrd="0" parTransId="{30CD17C7-78E9-4791-8864-D7B409009AF8}" sibTransId="{B8187E76-70D4-46B1-975B-E4B2BE27DCA6}"/>
    <dgm:cxn modelId="{A30F804F-52AB-4693-AD5D-8DB14A9E8D69}" type="presOf" srcId="{E2074E55-C97B-4850-B0D6-B97A207F8838}" destId="{772320F4-D8B6-465B-A6C6-B32DEB41E6B6}" srcOrd="1" destOrd="0" presId="urn:microsoft.com/office/officeart/2005/8/layout/orgChart1"/>
    <dgm:cxn modelId="{05F4A656-787F-492B-8294-B352CDEA6B83}" srcId="{281B13D4-F84E-4AC4-AB8E-49F6445E4116}" destId="{DAA2DFFC-EF1E-4942-9598-C9A0B0F51BC3}" srcOrd="2" destOrd="0" parTransId="{D530F664-B6B7-4AA3-BD60-F119C83A3540}" sibTransId="{7C9D1680-E4BB-46EB-A2FE-29963568B42C}"/>
    <dgm:cxn modelId="{1902D076-EAFD-4A88-A5D5-D29D1057FE68}" type="presOf" srcId="{BE14C41A-3524-4CBB-9B45-67FBD611CEA6}" destId="{9D4EEDA0-E21F-4E4C-95E4-D10D8B4A014A}" srcOrd="0" destOrd="0" presId="urn:microsoft.com/office/officeart/2005/8/layout/orgChart1"/>
    <dgm:cxn modelId="{7D26028A-418F-4FE6-A69A-DE91DD3C51FF}" srcId="{0A41C1BD-B544-4E24-AB85-C9E1E510891D}" destId="{5AB00C33-FDD5-4701-A3BE-40144063BF63}" srcOrd="0" destOrd="0" parTransId="{BE14C41A-3524-4CBB-9B45-67FBD611CEA6}" sibTransId="{F6977C37-BF36-4B90-B29D-D05B52AA9E68}"/>
    <dgm:cxn modelId="{CCDFC18C-6AA3-4154-AD3D-E3F230E10A45}" type="presOf" srcId="{DAA2DFFC-EF1E-4942-9598-C9A0B0F51BC3}" destId="{E767DAD1-B559-45DB-967D-F21A7ABF74B6}" srcOrd="0" destOrd="0" presId="urn:microsoft.com/office/officeart/2005/8/layout/orgChart1"/>
    <dgm:cxn modelId="{552580A0-B6FC-4036-A742-0357ACBB589B}" type="presOf" srcId="{281B13D4-F84E-4AC4-AB8E-49F6445E4116}" destId="{32941722-277F-4B6E-B669-6AF4D3297CEA}" srcOrd="1" destOrd="0" presId="urn:microsoft.com/office/officeart/2005/8/layout/orgChart1"/>
    <dgm:cxn modelId="{9744EAA1-0FB7-42AF-99D8-989BA27F3BD2}" type="presOf" srcId="{E2074E55-C97B-4850-B0D6-B97A207F8838}" destId="{FB86D272-CD18-43E6-85A3-12115085145D}" srcOrd="0" destOrd="0" presId="urn:microsoft.com/office/officeart/2005/8/layout/orgChart1"/>
    <dgm:cxn modelId="{8488E7C0-B013-4C2D-970E-C2D01E95C5DE}" srcId="{DAA2DFFC-EF1E-4942-9598-C9A0B0F51BC3}" destId="{0F320BC4-1467-4E3C-976C-3D3C331471D5}" srcOrd="0" destOrd="0" parTransId="{4F044DD3-899B-4D3D-9F7A-EF0535ECD4AF}" sibTransId="{F9DFBB50-BC11-44C7-8F7B-0C4B696A7272}"/>
    <dgm:cxn modelId="{712A12C9-0FB7-4329-9903-F422948FA797}" srcId="{07EF8D7B-19A4-4BF4-BE0A-FB5B3A6AFC51}" destId="{281B13D4-F84E-4AC4-AB8E-49F6445E4116}" srcOrd="0" destOrd="0" parTransId="{EF059888-2529-49D7-B3FC-A1396C3395DE}" sibTransId="{59931D45-2F50-4F07-BCA5-BA2A076238EA}"/>
    <dgm:cxn modelId="{2303BCCE-E86B-481F-B656-363DACC5A71A}" type="presOf" srcId="{0F320BC4-1467-4E3C-976C-3D3C331471D5}" destId="{901D1B22-155D-43C4-AFC3-6D2C03F7F9AB}" srcOrd="0" destOrd="0" presId="urn:microsoft.com/office/officeart/2005/8/layout/orgChart1"/>
    <dgm:cxn modelId="{D435FBD4-CD06-488D-B3C8-2F7AB8AB751E}" type="presOf" srcId="{30CD17C7-78E9-4791-8864-D7B409009AF8}" destId="{927A8CC5-D1CC-4154-A703-A5698FEBD6CE}" srcOrd="0" destOrd="0" presId="urn:microsoft.com/office/officeart/2005/8/layout/orgChart1"/>
    <dgm:cxn modelId="{3D03A5DB-92FC-4513-A213-639A30415FB9}" type="presOf" srcId="{FC73629F-71A4-4BC3-9034-F0825A64D95A}" destId="{6EA3F359-9418-4DCA-A627-98ED12DF09A2}" srcOrd="0" destOrd="0" presId="urn:microsoft.com/office/officeart/2005/8/layout/orgChart1"/>
    <dgm:cxn modelId="{3A39A6E5-9972-44D2-B453-76751D83D68A}" type="presOf" srcId="{D530F664-B6B7-4AA3-BD60-F119C83A3540}" destId="{F72E6128-4BE1-4957-B270-9E194103D778}" srcOrd="0" destOrd="0" presId="urn:microsoft.com/office/officeart/2005/8/layout/orgChart1"/>
    <dgm:cxn modelId="{E106C2E6-CCCA-4D19-9CF3-24AFB3D60423}" type="presOf" srcId="{0F320BC4-1467-4E3C-976C-3D3C331471D5}" destId="{B5631E01-2BBB-45AD-9E3E-B34C038D4E63}" srcOrd="1" destOrd="0" presId="urn:microsoft.com/office/officeart/2005/8/layout/orgChart1"/>
    <dgm:cxn modelId="{C27BD212-EFEB-4465-912D-D5D0E0525C15}" type="presParOf" srcId="{DABB586A-C877-46ED-A39B-35EDA3E1F27A}" destId="{054242EA-10B0-4DCF-A76D-054996BDF573}" srcOrd="0" destOrd="0" presId="urn:microsoft.com/office/officeart/2005/8/layout/orgChart1"/>
    <dgm:cxn modelId="{91DEB69B-C9CD-471D-B599-FE80FB26E6BF}" type="presParOf" srcId="{054242EA-10B0-4DCF-A76D-054996BDF573}" destId="{37F32B27-1733-4967-9E68-CBA92AF591DB}" srcOrd="0" destOrd="0" presId="urn:microsoft.com/office/officeart/2005/8/layout/orgChart1"/>
    <dgm:cxn modelId="{33EA8FA2-D060-46E5-B1E3-F190F991B445}" type="presParOf" srcId="{37F32B27-1733-4967-9E68-CBA92AF591DB}" destId="{3ACE5D85-318E-44B6-8E13-3BE240830C0C}" srcOrd="0" destOrd="0" presId="urn:microsoft.com/office/officeart/2005/8/layout/orgChart1"/>
    <dgm:cxn modelId="{EB8F9D6B-1658-4346-90EC-5F6144180141}" type="presParOf" srcId="{37F32B27-1733-4967-9E68-CBA92AF591DB}" destId="{32941722-277F-4B6E-B669-6AF4D3297CEA}" srcOrd="1" destOrd="0" presId="urn:microsoft.com/office/officeart/2005/8/layout/orgChart1"/>
    <dgm:cxn modelId="{9EC9F344-E9FD-4785-A66A-E1A21C7E9831}" type="presParOf" srcId="{054242EA-10B0-4DCF-A76D-054996BDF573}" destId="{DD7C1E3C-4D95-4346-B81B-C25F48D8FB44}" srcOrd="1" destOrd="0" presId="urn:microsoft.com/office/officeart/2005/8/layout/orgChart1"/>
    <dgm:cxn modelId="{7FA1C835-E821-4344-AEAA-0D9CDF3436AD}" type="presParOf" srcId="{DD7C1E3C-4D95-4346-B81B-C25F48D8FB44}" destId="{6EA3F359-9418-4DCA-A627-98ED12DF09A2}" srcOrd="0" destOrd="0" presId="urn:microsoft.com/office/officeart/2005/8/layout/orgChart1"/>
    <dgm:cxn modelId="{422486CF-393A-4ABE-B205-7607A548DC21}" type="presParOf" srcId="{DD7C1E3C-4D95-4346-B81B-C25F48D8FB44}" destId="{D8480B20-23B1-4BBD-985F-76269BD28F7C}" srcOrd="1" destOrd="0" presId="urn:microsoft.com/office/officeart/2005/8/layout/orgChart1"/>
    <dgm:cxn modelId="{EB68AD31-5D0B-432B-A4C5-D4F847F8AE0B}" type="presParOf" srcId="{D8480B20-23B1-4BBD-985F-76269BD28F7C}" destId="{6DEE27B8-9A94-4ED7-AB23-4BC8D8168E12}" srcOrd="0" destOrd="0" presId="urn:microsoft.com/office/officeart/2005/8/layout/orgChart1"/>
    <dgm:cxn modelId="{3DAACC9D-5578-410D-9308-11686DAEAE99}" type="presParOf" srcId="{6DEE27B8-9A94-4ED7-AB23-4BC8D8168E12}" destId="{FB86D272-CD18-43E6-85A3-12115085145D}" srcOrd="0" destOrd="0" presId="urn:microsoft.com/office/officeart/2005/8/layout/orgChart1"/>
    <dgm:cxn modelId="{C50F0606-90FA-4B4F-83E2-1BAC12967C41}" type="presParOf" srcId="{6DEE27B8-9A94-4ED7-AB23-4BC8D8168E12}" destId="{772320F4-D8B6-465B-A6C6-B32DEB41E6B6}" srcOrd="1" destOrd="0" presId="urn:microsoft.com/office/officeart/2005/8/layout/orgChart1"/>
    <dgm:cxn modelId="{4D776FFE-284C-4641-B901-A8A438B43D7C}" type="presParOf" srcId="{D8480B20-23B1-4BBD-985F-76269BD28F7C}" destId="{A9897A01-3387-4F07-8734-AABEA4E97DCC}" srcOrd="1" destOrd="0" presId="urn:microsoft.com/office/officeart/2005/8/layout/orgChart1"/>
    <dgm:cxn modelId="{411E6343-CD8A-4DC2-A3C6-230C189DE35E}" type="presParOf" srcId="{D8480B20-23B1-4BBD-985F-76269BD28F7C}" destId="{0867C5E3-6AF4-4AA8-8BB4-D51362709C08}" srcOrd="2" destOrd="0" presId="urn:microsoft.com/office/officeart/2005/8/layout/orgChart1"/>
    <dgm:cxn modelId="{3EDDC20E-BB06-4321-8AFF-1BF00279DB09}" type="presParOf" srcId="{DD7C1E3C-4D95-4346-B81B-C25F48D8FB44}" destId="{927A8CC5-D1CC-4154-A703-A5698FEBD6CE}" srcOrd="2" destOrd="0" presId="urn:microsoft.com/office/officeart/2005/8/layout/orgChart1"/>
    <dgm:cxn modelId="{477BADEA-4FAC-4AFA-8B12-C3D7C7BBFA3E}" type="presParOf" srcId="{DD7C1E3C-4D95-4346-B81B-C25F48D8FB44}" destId="{4699071F-4519-440F-B3C8-F747A49097E5}" srcOrd="3" destOrd="0" presId="urn:microsoft.com/office/officeart/2005/8/layout/orgChart1"/>
    <dgm:cxn modelId="{71DA1C2D-4957-426B-86B6-AB0A5EC2FE4E}" type="presParOf" srcId="{4699071F-4519-440F-B3C8-F747A49097E5}" destId="{F120D1A3-DDE7-4DD4-A2A2-8691B8ACC079}" srcOrd="0" destOrd="0" presId="urn:microsoft.com/office/officeart/2005/8/layout/orgChart1"/>
    <dgm:cxn modelId="{D245D4F9-9C44-437A-AA9B-86D33C116211}" type="presParOf" srcId="{F120D1A3-DDE7-4DD4-A2A2-8691B8ACC079}" destId="{2DDDA8E0-5B85-4ED4-9EB2-F86E1A2BD8CB}" srcOrd="0" destOrd="0" presId="urn:microsoft.com/office/officeart/2005/8/layout/orgChart1"/>
    <dgm:cxn modelId="{EB358F2F-AAB1-444F-9B89-274801485DAB}" type="presParOf" srcId="{F120D1A3-DDE7-4DD4-A2A2-8691B8ACC079}" destId="{355AE659-0987-4BD3-9041-848A85EB0222}" srcOrd="1" destOrd="0" presId="urn:microsoft.com/office/officeart/2005/8/layout/orgChart1"/>
    <dgm:cxn modelId="{7F4EE237-8928-4656-8A52-C3C13EE309B9}" type="presParOf" srcId="{4699071F-4519-440F-B3C8-F747A49097E5}" destId="{4767AF68-DF8F-4429-B18A-DB77E2DAFB1B}" srcOrd="1" destOrd="0" presId="urn:microsoft.com/office/officeart/2005/8/layout/orgChart1"/>
    <dgm:cxn modelId="{42AB951E-A80B-4597-928F-906885BDF215}" type="presParOf" srcId="{4767AF68-DF8F-4429-B18A-DB77E2DAFB1B}" destId="{9D4EEDA0-E21F-4E4C-95E4-D10D8B4A014A}" srcOrd="0" destOrd="0" presId="urn:microsoft.com/office/officeart/2005/8/layout/orgChart1"/>
    <dgm:cxn modelId="{C81670B5-2B84-4F9B-A412-9584C2DCA99E}" type="presParOf" srcId="{4767AF68-DF8F-4429-B18A-DB77E2DAFB1B}" destId="{240CEF0B-57E0-4A9C-8513-F3ED526EE978}" srcOrd="1" destOrd="0" presId="urn:microsoft.com/office/officeart/2005/8/layout/orgChart1"/>
    <dgm:cxn modelId="{5FD11670-93ED-484D-BC29-CCE7B551E29D}" type="presParOf" srcId="{240CEF0B-57E0-4A9C-8513-F3ED526EE978}" destId="{74DD2109-BE50-45AB-803A-E605704B7D95}" srcOrd="0" destOrd="0" presId="urn:microsoft.com/office/officeart/2005/8/layout/orgChart1"/>
    <dgm:cxn modelId="{D39C7947-FCBA-4C87-BCE7-AA6D00C525D1}" type="presParOf" srcId="{74DD2109-BE50-45AB-803A-E605704B7D95}" destId="{C6756C1E-F796-4AA9-A811-458C71C02C6D}" srcOrd="0" destOrd="0" presId="urn:microsoft.com/office/officeart/2005/8/layout/orgChart1"/>
    <dgm:cxn modelId="{4D6328DC-1E3F-4E81-9122-E1AC19760B07}" type="presParOf" srcId="{74DD2109-BE50-45AB-803A-E605704B7D95}" destId="{674E3170-07E7-40AE-8855-15C26A27D703}" srcOrd="1" destOrd="0" presId="urn:microsoft.com/office/officeart/2005/8/layout/orgChart1"/>
    <dgm:cxn modelId="{469A24A5-6DDA-4FBC-9CF3-04A17D5B904A}" type="presParOf" srcId="{240CEF0B-57E0-4A9C-8513-F3ED526EE978}" destId="{52DB4691-43DA-44D9-A177-C42DEA1F050D}" srcOrd="1" destOrd="0" presId="urn:microsoft.com/office/officeart/2005/8/layout/orgChart1"/>
    <dgm:cxn modelId="{A4BA1C2B-BD13-4E23-94CA-4D0855710D57}" type="presParOf" srcId="{240CEF0B-57E0-4A9C-8513-F3ED526EE978}" destId="{823CA1F2-1FBA-4C45-9239-D148C710EFE8}" srcOrd="2" destOrd="0" presId="urn:microsoft.com/office/officeart/2005/8/layout/orgChart1"/>
    <dgm:cxn modelId="{E76E807A-1A2A-4006-8565-B6AA736FAA27}" type="presParOf" srcId="{4699071F-4519-440F-B3C8-F747A49097E5}" destId="{2C672854-8E55-4E8E-AD15-BFB4C2E031CF}" srcOrd="2" destOrd="0" presId="urn:microsoft.com/office/officeart/2005/8/layout/orgChart1"/>
    <dgm:cxn modelId="{40AA0663-11D8-4803-8A25-F0DBA83ACC26}" type="presParOf" srcId="{DD7C1E3C-4D95-4346-B81B-C25F48D8FB44}" destId="{F72E6128-4BE1-4957-B270-9E194103D778}" srcOrd="4" destOrd="0" presId="urn:microsoft.com/office/officeart/2005/8/layout/orgChart1"/>
    <dgm:cxn modelId="{83DA90FB-088E-45B9-9500-5C50D158CDFD}" type="presParOf" srcId="{DD7C1E3C-4D95-4346-B81B-C25F48D8FB44}" destId="{189AC89B-7151-4442-9C13-E8EF68A89368}" srcOrd="5" destOrd="0" presId="urn:microsoft.com/office/officeart/2005/8/layout/orgChart1"/>
    <dgm:cxn modelId="{71C204B5-F67B-41B9-8BAD-779AC6F115CD}" type="presParOf" srcId="{189AC89B-7151-4442-9C13-E8EF68A89368}" destId="{97591BCC-228C-4F16-9635-F3BF095C616A}" srcOrd="0" destOrd="0" presId="urn:microsoft.com/office/officeart/2005/8/layout/orgChart1"/>
    <dgm:cxn modelId="{35910342-5BCF-4D38-B0CD-9B000271D2A6}" type="presParOf" srcId="{97591BCC-228C-4F16-9635-F3BF095C616A}" destId="{E767DAD1-B559-45DB-967D-F21A7ABF74B6}" srcOrd="0" destOrd="0" presId="urn:microsoft.com/office/officeart/2005/8/layout/orgChart1"/>
    <dgm:cxn modelId="{4FD57512-BE89-42F9-A7F5-B4430A9BC041}" type="presParOf" srcId="{97591BCC-228C-4F16-9635-F3BF095C616A}" destId="{34F3E8F6-3B49-4E49-8FF5-D2D26DAF06C3}" srcOrd="1" destOrd="0" presId="urn:microsoft.com/office/officeart/2005/8/layout/orgChart1"/>
    <dgm:cxn modelId="{46E37052-CC07-4148-B88E-285E61E19897}" type="presParOf" srcId="{189AC89B-7151-4442-9C13-E8EF68A89368}" destId="{29807C53-91DA-41A5-A893-8C415D8193B3}" srcOrd="1" destOrd="0" presId="urn:microsoft.com/office/officeart/2005/8/layout/orgChart1"/>
    <dgm:cxn modelId="{79706892-E23B-4722-95D9-03346A253083}" type="presParOf" srcId="{29807C53-91DA-41A5-A893-8C415D8193B3}" destId="{4D937C6B-54AE-42CD-8504-0B3F520E392C}" srcOrd="0" destOrd="0" presId="urn:microsoft.com/office/officeart/2005/8/layout/orgChart1"/>
    <dgm:cxn modelId="{F2E2F5FC-0DE9-4561-91A9-EE277B2990C6}" type="presParOf" srcId="{29807C53-91DA-41A5-A893-8C415D8193B3}" destId="{BCEFE873-7EF3-4811-B7F0-B427CA25D303}" srcOrd="1" destOrd="0" presId="urn:microsoft.com/office/officeart/2005/8/layout/orgChart1"/>
    <dgm:cxn modelId="{C36205C1-BB30-4137-AE89-2F19F9C4FB1A}" type="presParOf" srcId="{BCEFE873-7EF3-4811-B7F0-B427CA25D303}" destId="{3772949B-1F7A-4F4E-8CA2-BC2768439AC3}" srcOrd="0" destOrd="0" presId="urn:microsoft.com/office/officeart/2005/8/layout/orgChart1"/>
    <dgm:cxn modelId="{2587097E-80D3-4110-8996-03140AB5FC26}" type="presParOf" srcId="{3772949B-1F7A-4F4E-8CA2-BC2768439AC3}" destId="{901D1B22-155D-43C4-AFC3-6D2C03F7F9AB}" srcOrd="0" destOrd="0" presId="urn:microsoft.com/office/officeart/2005/8/layout/orgChart1"/>
    <dgm:cxn modelId="{6D18AAF0-327F-4F0F-838E-2BEF22CB3E86}" type="presParOf" srcId="{3772949B-1F7A-4F4E-8CA2-BC2768439AC3}" destId="{B5631E01-2BBB-45AD-9E3E-B34C038D4E63}" srcOrd="1" destOrd="0" presId="urn:microsoft.com/office/officeart/2005/8/layout/orgChart1"/>
    <dgm:cxn modelId="{FBA878BD-AC3C-4543-AC25-9CBE911529FE}" type="presParOf" srcId="{BCEFE873-7EF3-4811-B7F0-B427CA25D303}" destId="{96F728C6-FD0F-4FB9-80C6-BC793194805B}" srcOrd="1" destOrd="0" presId="urn:microsoft.com/office/officeart/2005/8/layout/orgChart1"/>
    <dgm:cxn modelId="{402D9EC1-E615-4EF1-8591-CC6F26F7B7D7}" type="presParOf" srcId="{BCEFE873-7EF3-4811-B7F0-B427CA25D303}" destId="{30F8DBB6-4392-44E4-A7CF-94D8D09BD587}" srcOrd="2" destOrd="0" presId="urn:microsoft.com/office/officeart/2005/8/layout/orgChart1"/>
    <dgm:cxn modelId="{9C34E75F-2A09-437E-BC6B-32A2D2B6F0FF}" type="presParOf" srcId="{189AC89B-7151-4442-9C13-E8EF68A89368}" destId="{BBFF851F-9B02-4606-882C-17C25D29DCDE}" srcOrd="2" destOrd="0" presId="urn:microsoft.com/office/officeart/2005/8/layout/orgChart1"/>
    <dgm:cxn modelId="{BFFCBAF2-E35E-4CF9-9EAB-BE00AE00EDB6}" type="presParOf" srcId="{054242EA-10B0-4DCF-A76D-054996BDF573}" destId="{E8F7E8F3-8106-4D46-B69A-FDED677EF070}" srcOrd="2" destOrd="0" presId="urn:microsoft.com/office/officeart/2005/8/layout/orgChart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937C6B-54AE-42CD-8504-0B3F520E392C}">
      <dsp:nvSpPr>
        <dsp:cNvPr id="0" name=""/>
        <dsp:cNvSpPr/>
      </dsp:nvSpPr>
      <dsp:spPr>
        <a:xfrm>
          <a:off x="5240337" y="1980916"/>
          <a:ext cx="328179" cy="938135"/>
        </a:xfrm>
        <a:custGeom>
          <a:avLst/>
          <a:gdLst/>
          <a:ahLst/>
          <a:cxnLst/>
          <a:rect l="0" t="0" r="0" b="0"/>
          <a:pathLst>
            <a:path>
              <a:moveTo>
                <a:pt x="0" y="0"/>
              </a:moveTo>
              <a:lnTo>
                <a:pt x="0" y="938135"/>
              </a:lnTo>
              <a:lnTo>
                <a:pt x="328179" y="938135"/>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F72E6128-4BE1-4957-B270-9E194103D778}">
      <dsp:nvSpPr>
        <dsp:cNvPr id="0" name=""/>
        <dsp:cNvSpPr/>
      </dsp:nvSpPr>
      <dsp:spPr>
        <a:xfrm>
          <a:off x="3830213" y="680733"/>
          <a:ext cx="2285268" cy="368102"/>
        </a:xfrm>
        <a:custGeom>
          <a:avLst/>
          <a:gdLst/>
          <a:ahLst/>
          <a:cxnLst/>
          <a:rect l="0" t="0" r="0" b="0"/>
          <a:pathLst>
            <a:path>
              <a:moveTo>
                <a:pt x="0" y="0"/>
              </a:moveTo>
              <a:lnTo>
                <a:pt x="0" y="184051"/>
              </a:lnTo>
              <a:lnTo>
                <a:pt x="2285268" y="184051"/>
              </a:lnTo>
              <a:lnTo>
                <a:pt x="2285268" y="368102"/>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9D4EEDA0-E21F-4E4C-95E4-D10D8B4A014A}">
      <dsp:nvSpPr>
        <dsp:cNvPr id="0" name=""/>
        <dsp:cNvSpPr/>
      </dsp:nvSpPr>
      <dsp:spPr>
        <a:xfrm>
          <a:off x="2992972" y="2129612"/>
          <a:ext cx="262930" cy="956212"/>
        </a:xfrm>
        <a:custGeom>
          <a:avLst/>
          <a:gdLst/>
          <a:ahLst/>
          <a:cxnLst/>
          <a:rect l="0" t="0" r="0" b="0"/>
          <a:pathLst>
            <a:path>
              <a:moveTo>
                <a:pt x="0" y="0"/>
              </a:moveTo>
              <a:lnTo>
                <a:pt x="0" y="956212"/>
              </a:lnTo>
              <a:lnTo>
                <a:pt x="262930" y="956212"/>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927A8CC5-D1CC-4154-A703-A5698FEBD6CE}">
      <dsp:nvSpPr>
        <dsp:cNvPr id="0" name=""/>
        <dsp:cNvSpPr/>
      </dsp:nvSpPr>
      <dsp:spPr>
        <a:xfrm>
          <a:off x="3694120" y="680733"/>
          <a:ext cx="136092" cy="368102"/>
        </a:xfrm>
        <a:custGeom>
          <a:avLst/>
          <a:gdLst/>
          <a:ahLst/>
          <a:cxnLst/>
          <a:rect l="0" t="0" r="0" b="0"/>
          <a:pathLst>
            <a:path>
              <a:moveTo>
                <a:pt x="136092" y="0"/>
              </a:moveTo>
              <a:lnTo>
                <a:pt x="136092" y="184051"/>
              </a:lnTo>
              <a:lnTo>
                <a:pt x="0" y="184051"/>
              </a:lnTo>
              <a:lnTo>
                <a:pt x="0" y="36810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A3F359-9418-4DCA-A627-98ED12DF09A2}">
      <dsp:nvSpPr>
        <dsp:cNvPr id="0" name=""/>
        <dsp:cNvSpPr/>
      </dsp:nvSpPr>
      <dsp:spPr>
        <a:xfrm>
          <a:off x="1450298" y="680733"/>
          <a:ext cx="2379915" cy="368102"/>
        </a:xfrm>
        <a:custGeom>
          <a:avLst/>
          <a:gdLst/>
          <a:ahLst/>
          <a:cxnLst/>
          <a:rect l="0" t="0" r="0" b="0"/>
          <a:pathLst>
            <a:path>
              <a:moveTo>
                <a:pt x="2379915" y="0"/>
              </a:moveTo>
              <a:lnTo>
                <a:pt x="2379915" y="184051"/>
              </a:lnTo>
              <a:lnTo>
                <a:pt x="0" y="184051"/>
              </a:lnTo>
              <a:lnTo>
                <a:pt x="0" y="368102"/>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ACE5D85-318E-44B6-8E13-3BE240830C0C}">
      <dsp:nvSpPr>
        <dsp:cNvPr id="0" name=""/>
        <dsp:cNvSpPr/>
      </dsp:nvSpPr>
      <dsp:spPr>
        <a:xfrm>
          <a:off x="2472466" y="260"/>
          <a:ext cx="2715493" cy="680472"/>
        </a:xfrm>
        <a:prstGeom prst="rect">
          <a:avLst/>
        </a:prstGeom>
        <a:solidFill>
          <a:srgbClr val="C6002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Denzel Hankinson</a:t>
          </a:r>
          <a:r>
            <a:rPr lang="uk-UA" sz="1050" b="1" kern="1200" dirty="0"/>
            <a:t>/ </a:t>
          </a:r>
          <a:r>
            <a:rPr lang="uk-UA" sz="1050" b="1" kern="1200" dirty="0" err="1"/>
            <a:t>Дензел</a:t>
          </a:r>
          <a:r>
            <a:rPr lang="uk-UA" sz="1050" b="1" kern="1200" dirty="0"/>
            <a:t> </a:t>
          </a:r>
          <a:r>
            <a:rPr lang="uk-UA" sz="1050" b="1" kern="1200" dirty="0" err="1"/>
            <a:t>Хенкінсон</a:t>
          </a:r>
          <a:endParaRPr lang="en-US" sz="1050" b="1" kern="1200" dirty="0"/>
        </a:p>
        <a:p>
          <a:pPr marL="0" lvl="0" indent="0" algn="ctr" defTabSz="466725">
            <a:lnSpc>
              <a:spcPct val="90000"/>
            </a:lnSpc>
            <a:spcBef>
              <a:spcPct val="0"/>
            </a:spcBef>
            <a:spcAft>
              <a:spcPct val="35000"/>
            </a:spcAft>
            <a:buNone/>
          </a:pPr>
          <a:r>
            <a:rPr lang="en-US" sz="1050" kern="1200" dirty="0"/>
            <a:t>(</a:t>
          </a:r>
          <a:r>
            <a:rPr lang="en-US" sz="1050" kern="1200" dirty="0" err="1"/>
            <a:t>DHInfrastructure</a:t>
          </a:r>
          <a:r>
            <a:rPr lang="uk-UA" sz="1050" kern="1200" dirty="0"/>
            <a:t>/</a:t>
          </a:r>
          <a:r>
            <a:rPr lang="en-US" sz="1050" kern="1200" dirty="0"/>
            <a:t>DH</a:t>
          </a:r>
          <a:r>
            <a:rPr lang="uk-UA" sz="1050" kern="1200" dirty="0"/>
            <a:t>Інфраструктура</a:t>
          </a:r>
          <a:r>
            <a:rPr lang="en-US" sz="1050" kern="1200" dirty="0"/>
            <a:t>)</a:t>
          </a:r>
        </a:p>
        <a:p>
          <a:pPr marL="0" lvl="0" indent="0" algn="ctr" defTabSz="466725">
            <a:lnSpc>
              <a:spcPct val="90000"/>
            </a:lnSpc>
            <a:spcBef>
              <a:spcPct val="0"/>
            </a:spcBef>
            <a:spcAft>
              <a:spcPct val="35000"/>
            </a:spcAft>
            <a:buNone/>
          </a:pPr>
          <a:r>
            <a:rPr lang="en-US" sz="1050" kern="1200" dirty="0"/>
            <a:t>Team Leader</a:t>
          </a:r>
          <a:r>
            <a:rPr lang="uk-UA" sz="1050" kern="1200" dirty="0"/>
            <a:t>/Голова команди</a:t>
          </a:r>
          <a:endParaRPr lang="en-US" sz="1050" kern="1200" dirty="0"/>
        </a:p>
      </dsp:txBody>
      <dsp:txXfrm>
        <a:off x="2472466" y="260"/>
        <a:ext cx="2715493" cy="680472"/>
      </dsp:txXfrm>
    </dsp:sp>
    <dsp:sp modelId="{FB86D272-CD18-43E6-85A3-12115085145D}">
      <dsp:nvSpPr>
        <dsp:cNvPr id="0" name=""/>
        <dsp:cNvSpPr/>
      </dsp:nvSpPr>
      <dsp:spPr>
        <a:xfrm>
          <a:off x="451013" y="1048836"/>
          <a:ext cx="1998569" cy="1237394"/>
        </a:xfrm>
        <a:prstGeom prst="rect">
          <a:avLst/>
        </a:prstGeom>
        <a:solidFill>
          <a:srgbClr val="3E3E3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Dr. </a:t>
          </a:r>
          <a:r>
            <a:rPr lang="en-US" sz="1050" b="1" kern="1200" dirty="0" err="1"/>
            <a:t>Arto</a:t>
          </a:r>
          <a:r>
            <a:rPr lang="en-US" sz="1050" b="1" kern="1200" dirty="0"/>
            <a:t> </a:t>
          </a:r>
          <a:r>
            <a:rPr lang="en-US" sz="1050" b="1" kern="1200" dirty="0" err="1"/>
            <a:t>Nuorkivi</a:t>
          </a:r>
          <a:r>
            <a:rPr lang="uk-UA" sz="1050" b="1" kern="1200" dirty="0"/>
            <a:t>/Доктор </a:t>
          </a:r>
          <a:r>
            <a:rPr lang="uk-UA" sz="1050" b="1" kern="1200" dirty="0" err="1"/>
            <a:t>Арто</a:t>
          </a:r>
          <a:r>
            <a:rPr lang="uk-UA" sz="1050" b="1" kern="1200" dirty="0"/>
            <a:t> </a:t>
          </a:r>
          <a:r>
            <a:rPr lang="uk-UA" sz="1050" b="1" kern="1200" dirty="0" err="1"/>
            <a:t>Нуорківі</a:t>
          </a:r>
          <a:endParaRPr lang="uk-UA" sz="1050" b="1" kern="1200" dirty="0"/>
        </a:p>
        <a:p>
          <a:pPr marL="0" lvl="0" indent="0" algn="ctr" defTabSz="466725">
            <a:lnSpc>
              <a:spcPct val="90000"/>
            </a:lnSpc>
            <a:spcBef>
              <a:spcPct val="0"/>
            </a:spcBef>
            <a:spcAft>
              <a:spcPct val="35000"/>
            </a:spcAft>
            <a:buNone/>
          </a:pPr>
          <a:r>
            <a:rPr lang="en-US" sz="1050" kern="1200" dirty="0"/>
            <a:t>(</a:t>
          </a:r>
          <a:r>
            <a:rPr lang="en-US" sz="1050" kern="1200" dirty="0" err="1"/>
            <a:t>DHInfrastructure</a:t>
          </a:r>
          <a:r>
            <a:rPr lang="en-US" sz="1050" kern="1200" dirty="0"/>
            <a:t> Associate/</a:t>
          </a:r>
          <a:r>
            <a:rPr lang="ru-RU" sz="1050" kern="1200" dirty="0"/>
            <a:t>Партнер </a:t>
          </a:r>
          <a:r>
            <a:rPr lang="en-US" sz="1050" kern="1200" dirty="0"/>
            <a:t>DH</a:t>
          </a:r>
          <a:r>
            <a:rPr lang="uk-UA" sz="1050" kern="1200" dirty="0"/>
            <a:t>Інфраструктури</a:t>
          </a:r>
          <a:r>
            <a:rPr lang="en-US" sz="1050" kern="1200" dirty="0"/>
            <a:t>)</a:t>
          </a:r>
        </a:p>
        <a:p>
          <a:pPr marL="0" lvl="0" indent="0" algn="ctr" defTabSz="466725">
            <a:lnSpc>
              <a:spcPct val="90000"/>
            </a:lnSpc>
            <a:spcBef>
              <a:spcPct val="0"/>
            </a:spcBef>
            <a:spcAft>
              <a:spcPct val="35000"/>
            </a:spcAft>
            <a:buNone/>
          </a:pPr>
          <a:r>
            <a:rPr lang="en-US" sz="1050" kern="1200" dirty="0"/>
            <a:t>Technical Expert/</a:t>
          </a:r>
          <a:r>
            <a:rPr lang="uk-UA" sz="1050" kern="1200" dirty="0"/>
            <a:t>Технічний експерт</a:t>
          </a:r>
          <a:endParaRPr lang="en-US" sz="1050" kern="1200" dirty="0"/>
        </a:p>
      </dsp:txBody>
      <dsp:txXfrm>
        <a:off x="451013" y="1048836"/>
        <a:ext cx="1998569" cy="1237394"/>
      </dsp:txXfrm>
    </dsp:sp>
    <dsp:sp modelId="{2DDDA8E0-5B85-4ED4-9EB2-F86E1A2BD8CB}">
      <dsp:nvSpPr>
        <dsp:cNvPr id="0" name=""/>
        <dsp:cNvSpPr/>
      </dsp:nvSpPr>
      <dsp:spPr>
        <a:xfrm>
          <a:off x="2817685" y="1048836"/>
          <a:ext cx="1752869" cy="1080775"/>
        </a:xfrm>
        <a:prstGeom prst="rect">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b="1" kern="1200" dirty="0" err="1"/>
            <a:t>Vitaliy</a:t>
          </a:r>
          <a:r>
            <a:rPr lang="en-US" sz="1000" b="1" kern="1200" dirty="0"/>
            <a:t> </a:t>
          </a:r>
          <a:r>
            <a:rPr lang="en-US" sz="1000" b="1" kern="1200" dirty="0" err="1"/>
            <a:t>Radchenko</a:t>
          </a:r>
          <a:r>
            <a:rPr lang="uk-UA" sz="1000" b="1" kern="1200" dirty="0"/>
            <a:t>/Віталій Радченко</a:t>
          </a:r>
          <a:endParaRPr lang="en-US" sz="1000" b="1" kern="1200" dirty="0"/>
        </a:p>
        <a:p>
          <a:pPr marL="0" lvl="0" indent="0" algn="ctr" defTabSz="444500">
            <a:lnSpc>
              <a:spcPct val="90000"/>
            </a:lnSpc>
            <a:spcBef>
              <a:spcPct val="0"/>
            </a:spcBef>
            <a:spcAft>
              <a:spcPct val="35000"/>
            </a:spcAft>
            <a:buNone/>
          </a:pPr>
          <a:r>
            <a:rPr lang="en-US" sz="1000" kern="1200" dirty="0"/>
            <a:t>(CMS Cameron McKenna)</a:t>
          </a:r>
        </a:p>
        <a:p>
          <a:pPr marL="0" lvl="0" indent="0" algn="ctr" defTabSz="444500">
            <a:lnSpc>
              <a:spcPct val="90000"/>
            </a:lnSpc>
            <a:spcBef>
              <a:spcPct val="0"/>
            </a:spcBef>
            <a:spcAft>
              <a:spcPct val="35000"/>
            </a:spcAft>
            <a:buNone/>
          </a:pPr>
          <a:r>
            <a:rPr lang="en-US" sz="1000" kern="1200" dirty="0"/>
            <a:t>Legal &amp; Regulatory Expert</a:t>
          </a:r>
          <a:r>
            <a:rPr lang="uk-UA" sz="1000" kern="1200" dirty="0"/>
            <a:t>/Експерт з правового та нормативного права</a:t>
          </a:r>
          <a:endParaRPr lang="en-US" sz="1000" kern="1200" dirty="0"/>
        </a:p>
      </dsp:txBody>
      <dsp:txXfrm>
        <a:off x="2817685" y="1048836"/>
        <a:ext cx="1752869" cy="1080775"/>
      </dsp:txXfrm>
    </dsp:sp>
    <dsp:sp modelId="{C6756C1E-F796-4AA9-A811-458C71C02C6D}">
      <dsp:nvSpPr>
        <dsp:cNvPr id="0" name=""/>
        <dsp:cNvSpPr/>
      </dsp:nvSpPr>
      <dsp:spPr>
        <a:xfrm>
          <a:off x="3255903" y="2497714"/>
          <a:ext cx="1944511" cy="1176219"/>
        </a:xfrm>
        <a:prstGeom prst="rect">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t>Maryna </a:t>
          </a:r>
          <a:r>
            <a:rPr lang="en-US" sz="1200" b="1" kern="1200" dirty="0" err="1"/>
            <a:t>Ilchuk</a:t>
          </a:r>
          <a:r>
            <a:rPr lang="uk-UA" sz="1200" b="1" kern="1200" dirty="0"/>
            <a:t>/Марина </a:t>
          </a:r>
          <a:r>
            <a:rPr lang="uk-UA" sz="1200" b="1" kern="1200" dirty="0" err="1"/>
            <a:t>Ільчук</a:t>
          </a:r>
          <a:endParaRPr lang="en-US" sz="1200" b="1" kern="1200" dirty="0"/>
        </a:p>
        <a:p>
          <a:pPr marL="0" lvl="0" indent="0" algn="ctr" defTabSz="533400">
            <a:lnSpc>
              <a:spcPct val="90000"/>
            </a:lnSpc>
            <a:spcBef>
              <a:spcPct val="0"/>
            </a:spcBef>
            <a:spcAft>
              <a:spcPct val="35000"/>
            </a:spcAft>
            <a:buNone/>
          </a:pPr>
          <a:r>
            <a:rPr lang="en-US" sz="1100" kern="1200" dirty="0"/>
            <a:t>(CMS Cameron McKenna)</a:t>
          </a:r>
        </a:p>
        <a:p>
          <a:pPr marL="0" lvl="0" indent="0" algn="ctr" defTabSz="533400">
            <a:lnSpc>
              <a:spcPct val="90000"/>
            </a:lnSpc>
            <a:spcBef>
              <a:spcPct val="0"/>
            </a:spcBef>
            <a:spcAft>
              <a:spcPct val="35000"/>
            </a:spcAft>
            <a:buNone/>
          </a:pPr>
          <a:r>
            <a:rPr lang="en-US" sz="1100" kern="1200" dirty="0"/>
            <a:t>Legal &amp; Regulatory Support</a:t>
          </a:r>
          <a:r>
            <a:rPr lang="uk-UA" sz="1100" kern="1200" dirty="0"/>
            <a:t>/Правова та нормативна підтримка</a:t>
          </a:r>
          <a:endParaRPr lang="en-US" sz="1100" kern="1200" dirty="0"/>
        </a:p>
      </dsp:txBody>
      <dsp:txXfrm>
        <a:off x="3255903" y="2497714"/>
        <a:ext cx="1944511" cy="1176219"/>
      </dsp:txXfrm>
    </dsp:sp>
    <dsp:sp modelId="{E767DAD1-B559-45DB-967D-F21A7ABF74B6}">
      <dsp:nvSpPr>
        <dsp:cNvPr id="0" name=""/>
        <dsp:cNvSpPr/>
      </dsp:nvSpPr>
      <dsp:spPr>
        <a:xfrm>
          <a:off x="5021551" y="1048836"/>
          <a:ext cx="2187861" cy="932079"/>
        </a:xfrm>
        <a:prstGeom prst="rect">
          <a:avLst/>
        </a:prstGeom>
        <a:solidFill>
          <a:srgbClr val="C6002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b="1" kern="1200" dirty="0"/>
            <a:t>Brendan Larkin-Connolly</a:t>
          </a:r>
          <a:r>
            <a:rPr lang="uk-UA" sz="1000" b="1" kern="1200" dirty="0"/>
            <a:t>/</a:t>
          </a:r>
          <a:r>
            <a:rPr lang="uk-UA" sz="1000" b="1" kern="1200" dirty="0" err="1"/>
            <a:t>Брендан</a:t>
          </a:r>
          <a:r>
            <a:rPr lang="uk-UA" sz="1000" b="1" kern="1200" dirty="0"/>
            <a:t> </a:t>
          </a:r>
          <a:r>
            <a:rPr lang="uk-UA" sz="1000" b="1" kern="1200" dirty="0" err="1"/>
            <a:t>Ларкін</a:t>
          </a:r>
          <a:r>
            <a:rPr lang="uk-UA" sz="1000" b="1" kern="1200" dirty="0"/>
            <a:t>-Конноллі</a:t>
          </a:r>
          <a:endParaRPr lang="en-US" sz="1000" b="1" kern="1200" dirty="0"/>
        </a:p>
        <a:p>
          <a:pPr marL="0" lvl="0" indent="0" algn="ctr" defTabSz="444500">
            <a:lnSpc>
              <a:spcPct val="90000"/>
            </a:lnSpc>
            <a:spcBef>
              <a:spcPct val="0"/>
            </a:spcBef>
            <a:spcAft>
              <a:spcPct val="35000"/>
            </a:spcAft>
            <a:buNone/>
          </a:pPr>
          <a:r>
            <a:rPr lang="en-US" sz="1000" kern="1200" dirty="0"/>
            <a:t>(</a:t>
          </a:r>
          <a:r>
            <a:rPr lang="en-US" sz="1000" kern="1200" dirty="0" err="1"/>
            <a:t>DHInfrastructure</a:t>
          </a:r>
          <a:r>
            <a:rPr lang="uk-UA" sz="1000" kern="1200" dirty="0"/>
            <a:t>/</a:t>
          </a:r>
          <a:r>
            <a:rPr lang="en-US" sz="1000" kern="1200" dirty="0"/>
            <a:t>DH</a:t>
          </a:r>
          <a:r>
            <a:rPr lang="uk-UA" sz="1000" kern="1200" dirty="0"/>
            <a:t>Інфраструктура</a:t>
          </a:r>
          <a:r>
            <a:rPr lang="en-US" sz="1000" kern="1200" dirty="0"/>
            <a:t>)</a:t>
          </a:r>
        </a:p>
        <a:p>
          <a:pPr marL="0" lvl="0" indent="0" algn="ctr" defTabSz="444500">
            <a:lnSpc>
              <a:spcPct val="90000"/>
            </a:lnSpc>
            <a:spcBef>
              <a:spcPct val="0"/>
            </a:spcBef>
            <a:spcAft>
              <a:spcPct val="35000"/>
            </a:spcAft>
            <a:buNone/>
          </a:pPr>
          <a:r>
            <a:rPr lang="en-US" sz="1000" kern="1200" dirty="0"/>
            <a:t>Tariff Expert</a:t>
          </a:r>
          <a:r>
            <a:rPr lang="uk-UA" sz="1000" kern="1200" dirty="0"/>
            <a:t>/Експерт з тарифів</a:t>
          </a:r>
          <a:endParaRPr lang="en-US" sz="1000" kern="1200" dirty="0"/>
        </a:p>
      </dsp:txBody>
      <dsp:txXfrm>
        <a:off x="5021551" y="1048836"/>
        <a:ext cx="2187861" cy="932079"/>
      </dsp:txXfrm>
    </dsp:sp>
    <dsp:sp modelId="{901D1B22-155D-43C4-AFC3-6D2C03F7F9AB}">
      <dsp:nvSpPr>
        <dsp:cNvPr id="0" name=""/>
        <dsp:cNvSpPr/>
      </dsp:nvSpPr>
      <dsp:spPr>
        <a:xfrm>
          <a:off x="5568516" y="2349018"/>
          <a:ext cx="1752869" cy="1140066"/>
        </a:xfrm>
        <a:prstGeom prst="rect">
          <a:avLst/>
        </a:prstGeom>
        <a:solidFill>
          <a:srgbClr val="C6002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b="1" kern="1200" dirty="0"/>
            <a:t>Christopher Parcels</a:t>
          </a:r>
          <a:r>
            <a:rPr lang="uk-UA" sz="1300" b="1" kern="1200" dirty="0"/>
            <a:t>/Крістофер </a:t>
          </a:r>
          <a:r>
            <a:rPr lang="uk-UA" sz="1300" b="1" kern="1200" dirty="0" err="1"/>
            <a:t>Парсел</a:t>
          </a:r>
          <a:endParaRPr lang="en-US" sz="1300" b="1" kern="1200" dirty="0"/>
        </a:p>
        <a:p>
          <a:pPr marL="0" lvl="0" indent="0" algn="ctr" defTabSz="577850">
            <a:lnSpc>
              <a:spcPct val="90000"/>
            </a:lnSpc>
            <a:spcBef>
              <a:spcPct val="0"/>
            </a:spcBef>
            <a:spcAft>
              <a:spcPct val="35000"/>
            </a:spcAft>
            <a:buNone/>
          </a:pPr>
          <a:r>
            <a:rPr lang="en-US" sz="1100" kern="1200" dirty="0"/>
            <a:t>(DHInfrastructure)</a:t>
          </a:r>
        </a:p>
        <a:p>
          <a:pPr marL="0" lvl="0" indent="0" algn="ctr" defTabSz="577850">
            <a:lnSpc>
              <a:spcPct val="90000"/>
            </a:lnSpc>
            <a:spcBef>
              <a:spcPct val="0"/>
            </a:spcBef>
            <a:spcAft>
              <a:spcPct val="35000"/>
            </a:spcAft>
            <a:buNone/>
          </a:pPr>
          <a:r>
            <a:rPr lang="en-US" sz="1100" kern="1200" dirty="0"/>
            <a:t>Support Staff</a:t>
          </a:r>
          <a:r>
            <a:rPr lang="uk-UA" sz="1100" kern="1200" dirty="0"/>
            <a:t>/Служба підтримки</a:t>
          </a:r>
          <a:endParaRPr lang="en-US" sz="1100" kern="1200" dirty="0"/>
        </a:p>
      </dsp:txBody>
      <dsp:txXfrm>
        <a:off x="5568516" y="2349018"/>
        <a:ext cx="1752869" cy="114006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64D9E48-5E7F-D24C-87D5-695B18367D24}" type="datetimeFigureOut">
              <a:rPr lang="en-US" smtClean="0"/>
              <a:t>3/30/2021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6CB10C2-C6DD-5A4A-BF1B-B012B8BA4284}" type="slidenum">
              <a:rPr lang="en-US" smtClean="0"/>
              <a:t>‹№›</a:t>
            </a:fld>
            <a:endParaRPr lang="en-US"/>
          </a:p>
        </p:txBody>
      </p:sp>
    </p:spTree>
    <p:extLst>
      <p:ext uri="{BB962C8B-B14F-4D97-AF65-F5344CB8AC3E}">
        <p14:creationId xmlns:p14="http://schemas.microsoft.com/office/powerpoint/2010/main" val="30979759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6357CE-B3EB-1B4A-84E5-C1E2DF427ABD}" type="datetimeFigureOut">
              <a:rPr lang="en-US" smtClean="0"/>
              <a:t>3/30/2021</a:t>
            </a:fld>
            <a:endParaRPr lang="en-US"/>
          </a:p>
        </p:txBody>
      </p:sp>
      <p:sp>
        <p:nvSpPr>
          <p:cNvPr id="4" name="Slide Image Placeholder 3"/>
          <p:cNvSpPr>
            <a:spLocks noGrp="1" noRot="1" noChangeAspect="1"/>
          </p:cNvSpPr>
          <p:nvPr>
            <p:ph type="sldImg" idx="2"/>
          </p:nvPr>
        </p:nvSpPr>
        <p:spPr>
          <a:xfrm>
            <a:off x="404813" y="685800"/>
            <a:ext cx="604837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4A558B-E4E9-A94A-B9C1-029E46A76ABA}" type="slidenum">
              <a:rPr lang="en-US" smtClean="0"/>
              <a:t>‹№›</a:t>
            </a:fld>
            <a:endParaRPr lang="en-US"/>
          </a:p>
        </p:txBody>
      </p:sp>
    </p:spTree>
    <p:extLst>
      <p:ext uri="{BB962C8B-B14F-4D97-AF65-F5344CB8AC3E}">
        <p14:creationId xmlns:p14="http://schemas.microsoft.com/office/powerpoint/2010/main" val="306893798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ver - Full Red">
    <p:bg>
      <p:bgPr>
        <a:solidFill>
          <a:srgbClr val="002F6C"/>
        </a:solidFill>
        <a:effectLst/>
      </p:bgPr>
    </p:bg>
    <p:spTree>
      <p:nvGrpSpPr>
        <p:cNvPr id="1" name=""/>
        <p:cNvGrpSpPr/>
        <p:nvPr/>
      </p:nvGrpSpPr>
      <p:grpSpPr>
        <a:xfrm>
          <a:off x="0" y="0"/>
          <a:ext cx="0" cy="0"/>
          <a:chOff x="0" y="0"/>
          <a:chExt cx="0" cy="0"/>
        </a:xfrm>
      </p:grpSpPr>
      <p:sp>
        <p:nvSpPr>
          <p:cNvPr id="8"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FFFFFF"/>
                </a:solidFill>
                <a:latin typeface="Gill Sans MT"/>
                <a:cs typeface="Gill Sans MT"/>
              </a:defRPr>
            </a:lvl1pPr>
          </a:lstStyle>
          <a:p>
            <a:fld id="{EB2C8F94-9D67-854F-8417-3B884156945E}" type="datetime1">
              <a:rPr lang="en-US" smtClean="0"/>
              <a:pPr/>
              <a:t>3/30/2021</a:t>
            </a:fld>
            <a:endParaRPr lang="en-US"/>
          </a:p>
        </p:txBody>
      </p:sp>
      <p:sp>
        <p:nvSpPr>
          <p:cNvPr id="9" name="Footer Placeholder 4"/>
          <p:cNvSpPr>
            <a:spLocks noGrp="1"/>
          </p:cNvSpPr>
          <p:nvPr>
            <p:ph type="ftr" sz="quarter" idx="3"/>
          </p:nvPr>
        </p:nvSpPr>
        <p:spPr>
          <a:xfrm>
            <a:off x="3124200" y="4844639"/>
            <a:ext cx="2895600" cy="186148"/>
          </a:xfrm>
          <a:prstGeom prst="rect">
            <a:avLst/>
          </a:prstGeom>
        </p:spPr>
        <p:txBody>
          <a:bodyPr vert="horz" lIns="91440" tIns="45720" rIns="91440" bIns="45720" rtlCol="0" anchor="ctr">
            <a:spAutoFit/>
          </a:bodyPr>
          <a:lstStyle>
            <a:lvl1pPr algn="ctr">
              <a:defRPr sz="600" b="0" i="0">
                <a:solidFill>
                  <a:srgbClr val="FFFFFF"/>
                </a:solidFill>
                <a:latin typeface="Gill Sans MT"/>
                <a:cs typeface="Gill Sans MT"/>
              </a:defRPr>
            </a:lvl1pPr>
          </a:lstStyle>
          <a:p>
            <a:r>
              <a:rPr lang="en-US"/>
              <a:t>FOOTER GOES HERE</a:t>
            </a:r>
          </a:p>
        </p:txBody>
      </p:sp>
      <p:sp>
        <p:nvSpPr>
          <p:cNvPr id="10"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FFFFFF"/>
                </a:solidFill>
                <a:latin typeface="Gill Sans MT"/>
                <a:cs typeface="Gill Sans MT"/>
              </a:defRPr>
            </a:lvl1pPr>
          </a:lstStyle>
          <a:p>
            <a:fld id="{42782948-4DBE-204D-AB9E-B65E067054AE}" type="slidenum">
              <a:rPr lang="en-US" smtClean="0"/>
              <a:pPr/>
              <a:t>‹№›</a:t>
            </a:fld>
            <a:endParaRPr lang="en-US"/>
          </a:p>
        </p:txBody>
      </p:sp>
      <p:sp>
        <p:nvSpPr>
          <p:cNvPr id="12" name="Title 1"/>
          <p:cNvSpPr>
            <a:spLocks noGrp="1"/>
          </p:cNvSpPr>
          <p:nvPr>
            <p:ph type="ctrTitle" hasCustomPrompt="1"/>
          </p:nvPr>
        </p:nvSpPr>
        <p:spPr>
          <a:xfrm>
            <a:off x="685800" y="1601787"/>
            <a:ext cx="3886200" cy="1209781"/>
          </a:xfrm>
          <a:effectLst/>
        </p:spPr>
        <p:txBody>
          <a:bodyPr anchor="b" anchorCtr="0">
            <a:normAutofit/>
          </a:bodyPr>
          <a:lstStyle>
            <a:lvl1pPr>
              <a:defRPr sz="2400">
                <a:solidFill>
                  <a:schemeClr val="bg1"/>
                </a:solidFill>
              </a:defRPr>
            </a:lvl1pPr>
          </a:lstStyle>
          <a:p>
            <a:r>
              <a:rPr lang="en-US" dirty="0"/>
              <a:t>CLICK TO EDIT MASTER TITLE STYLE</a:t>
            </a:r>
          </a:p>
        </p:txBody>
      </p:sp>
      <p:sp>
        <p:nvSpPr>
          <p:cNvPr id="13" name="Subtitle 2"/>
          <p:cNvSpPr>
            <a:spLocks noGrp="1"/>
          </p:cNvSpPr>
          <p:nvPr>
            <p:ph type="subTitle" idx="1" hasCustomPrompt="1"/>
          </p:nvPr>
        </p:nvSpPr>
        <p:spPr>
          <a:xfrm>
            <a:off x="685800" y="3135206"/>
            <a:ext cx="3429000" cy="1209781"/>
          </a:xfrm>
          <a:effectLst/>
        </p:spPr>
        <p:txBody>
          <a:bodyPr>
            <a:normAutofit/>
          </a:bodyPr>
          <a:lstStyle>
            <a:lvl1pPr marL="0" indent="0" algn="l">
              <a:buNone/>
              <a:defRPr sz="16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cxnSp>
        <p:nvCxnSpPr>
          <p:cNvPr id="17" name="Straight Connector 16"/>
          <p:cNvCxnSpPr/>
          <p:nvPr userDrawn="1"/>
        </p:nvCxnSpPr>
        <p:spPr>
          <a:xfrm>
            <a:off x="746760" y="2973387"/>
            <a:ext cx="320040" cy="0"/>
          </a:xfrm>
          <a:prstGeom prst="line">
            <a:avLst/>
          </a:prstGeom>
          <a:ln w="19050">
            <a:solidFill>
              <a:srgbClr val="FFFFFF"/>
            </a:solidFill>
          </a:ln>
          <a:effectLst/>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6F645C6D-DEAE-4414-8E77-A019AFDCD161}"/>
              </a:ext>
            </a:extLst>
          </p:cNvPr>
          <p:cNvPicPr>
            <a:picLocks noChangeAspect="1"/>
          </p:cNvPicPr>
          <p:nvPr userDrawn="1"/>
        </p:nvPicPr>
        <p:blipFill>
          <a:blip r:embed="rId2"/>
          <a:stretch>
            <a:fillRect/>
          </a:stretch>
        </p:blipFill>
        <p:spPr>
          <a:xfrm>
            <a:off x="491873" y="447838"/>
            <a:ext cx="1760000" cy="673200"/>
          </a:xfrm>
          <a:prstGeom prst="rect">
            <a:avLst/>
          </a:prstGeom>
        </p:spPr>
      </p:pic>
      <p:pic>
        <p:nvPicPr>
          <p:cNvPr id="14" name="Рисунок 10">
            <a:extLst>
              <a:ext uri="{FF2B5EF4-FFF2-40B4-BE49-F238E27FC236}">
                <a16:creationId xmlns:a16="http://schemas.microsoft.com/office/drawing/2014/main" id="{868A8584-955C-47C4-92AE-72FD110E2D66}"/>
              </a:ext>
            </a:extLst>
          </p:cNvPr>
          <p:cNvPicPr>
            <a:picLocks noChangeAspect="1"/>
          </p:cNvPicPr>
          <p:nvPr userDrawn="1"/>
        </p:nvPicPr>
        <p:blipFill>
          <a:blip r:embed="rId3"/>
          <a:stretch>
            <a:fillRect/>
          </a:stretch>
        </p:blipFill>
        <p:spPr>
          <a:xfrm>
            <a:off x="7488000" y="360000"/>
            <a:ext cx="1453136" cy="830998"/>
          </a:xfrm>
          <a:prstGeom prst="rect">
            <a:avLst/>
          </a:prstGeom>
        </p:spPr>
      </p:pic>
    </p:spTree>
    <p:extLst>
      <p:ext uri="{BB962C8B-B14F-4D97-AF65-F5344CB8AC3E}">
        <p14:creationId xmlns:p14="http://schemas.microsoft.com/office/powerpoint/2010/main" val="2406632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Red/Gray 1 Content">
    <p:bg>
      <p:bgPr>
        <a:solidFill>
          <a:schemeClr val="bg1"/>
        </a:solidFill>
        <a:effectLst/>
      </p:bgPr>
    </p:bg>
    <p:spTree>
      <p:nvGrpSpPr>
        <p:cNvPr id="1" name=""/>
        <p:cNvGrpSpPr/>
        <p:nvPr/>
      </p:nvGrpSpPr>
      <p:grpSpPr>
        <a:xfrm>
          <a:off x="0" y="0"/>
          <a:ext cx="0" cy="0"/>
          <a:chOff x="0" y="0"/>
          <a:chExt cx="0" cy="0"/>
        </a:xfrm>
      </p:grpSpPr>
      <p:sp>
        <p:nvSpPr>
          <p:cNvPr id="8"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6C6463"/>
                </a:solidFill>
                <a:latin typeface="Gill Sans MT"/>
                <a:cs typeface="Gill Sans MT"/>
              </a:defRPr>
            </a:lvl1pPr>
          </a:lstStyle>
          <a:p>
            <a:fld id="{414FB1AD-D69E-B741-965A-0BAE826C2FA6}" type="datetime1">
              <a:rPr lang="en-US" smtClean="0"/>
              <a:pPr/>
              <a:t>3/30/2021</a:t>
            </a:fld>
            <a:endParaRPr lang="en-US"/>
          </a:p>
        </p:txBody>
      </p:sp>
      <p:sp>
        <p:nvSpPr>
          <p:cNvPr id="9" name="Footer Placeholder 4"/>
          <p:cNvSpPr>
            <a:spLocks noGrp="1"/>
          </p:cNvSpPr>
          <p:nvPr>
            <p:ph type="ftr" sz="quarter" idx="3"/>
          </p:nvPr>
        </p:nvSpPr>
        <p:spPr>
          <a:xfrm>
            <a:off x="3124200" y="4844639"/>
            <a:ext cx="2895600" cy="186148"/>
          </a:xfrm>
          <a:prstGeom prst="rect">
            <a:avLst/>
          </a:prstGeom>
        </p:spPr>
        <p:txBody>
          <a:bodyPr vert="horz" lIns="91440" tIns="45720" rIns="91440" bIns="45720" rtlCol="0" anchor="ctr">
            <a:spAutoFit/>
          </a:bodyPr>
          <a:lstStyle>
            <a:lvl1pPr algn="ctr">
              <a:defRPr sz="600" b="0" i="0">
                <a:solidFill>
                  <a:srgbClr val="6C6463"/>
                </a:solidFill>
                <a:latin typeface="Gill Sans MT"/>
                <a:cs typeface="Gill Sans MT"/>
              </a:defRPr>
            </a:lvl1pPr>
          </a:lstStyle>
          <a:p>
            <a:r>
              <a:rPr lang="en-US"/>
              <a:t>FOOTER GOES HERE</a:t>
            </a:r>
          </a:p>
        </p:txBody>
      </p:sp>
      <p:sp>
        <p:nvSpPr>
          <p:cNvPr id="10"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6C6463"/>
                </a:solidFill>
                <a:latin typeface="Gill Sans MT"/>
                <a:cs typeface="Gill Sans MT"/>
              </a:defRPr>
            </a:lvl1pPr>
          </a:lstStyle>
          <a:p>
            <a:fld id="{42782948-4DBE-204D-AB9E-B65E067054AE}" type="slidenum">
              <a:rPr lang="en-US" smtClean="0"/>
              <a:pPr/>
              <a:t>‹№›</a:t>
            </a:fld>
            <a:endParaRPr lang="en-US"/>
          </a:p>
        </p:txBody>
      </p:sp>
      <p:sp>
        <p:nvSpPr>
          <p:cNvPr id="12" name="Title Placeholder 1"/>
          <p:cNvSpPr>
            <a:spLocks noGrp="1"/>
          </p:cNvSpPr>
          <p:nvPr>
            <p:ph type="title"/>
          </p:nvPr>
        </p:nvSpPr>
        <p:spPr>
          <a:xfrm>
            <a:off x="686104" y="682922"/>
            <a:ext cx="7772400" cy="461665"/>
          </a:xfrm>
          <a:prstGeom prst="rect">
            <a:avLst/>
          </a:prstGeom>
        </p:spPr>
        <p:txBody>
          <a:bodyPr vert="horz" lIns="91440" tIns="45720" rIns="91440" bIns="45720" rtlCol="0" anchor="b" anchorCtr="0">
            <a:spAutoFit/>
          </a:bodyPr>
          <a:lstStyle>
            <a:lvl1pPr>
              <a:defRPr>
                <a:solidFill>
                  <a:srgbClr val="0067B9"/>
                </a:solidFill>
              </a:defRPr>
            </a:lvl1pPr>
          </a:lstStyle>
          <a:p>
            <a:r>
              <a:rPr lang="en-US"/>
              <a:t>Click to edit Master title style</a:t>
            </a:r>
            <a:endParaRPr lang="en-US" dirty="0"/>
          </a:p>
        </p:txBody>
      </p:sp>
      <p:sp>
        <p:nvSpPr>
          <p:cNvPr id="7" name="Text Placeholder 2"/>
          <p:cNvSpPr>
            <a:spLocks noGrp="1"/>
          </p:cNvSpPr>
          <p:nvPr>
            <p:ph idx="1" hasCustomPrompt="1"/>
          </p:nvPr>
        </p:nvSpPr>
        <p:spPr>
          <a:xfrm>
            <a:off x="685800" y="1296987"/>
            <a:ext cx="7772400" cy="3200400"/>
          </a:xfrm>
          <a:prstGeom prst="rect">
            <a:avLst/>
          </a:prstGeom>
        </p:spPr>
        <p:txBody>
          <a:bodyPr vert="horz" lIns="91440" tIns="45720" rIns="91440" bIns="45720" rtlCol="0">
            <a:normAutofit/>
          </a:bodyPr>
          <a:lstStyle>
            <a:lvl1pPr marL="230188" marR="0" indent="-230188" algn="l" defTabSz="457200" rtl="0" eaLnBrk="1" fontAlgn="auto" latinLnBrk="0" hangingPunct="1">
              <a:lnSpc>
                <a:spcPct val="100000"/>
              </a:lnSpc>
              <a:spcBef>
                <a:spcPts val="0"/>
              </a:spcBef>
              <a:spcAft>
                <a:spcPts val="800"/>
              </a:spcAft>
              <a:buClrTx/>
              <a:buSzTx/>
              <a:buFont typeface="Arial"/>
              <a:buChar char="•"/>
              <a:tabLst/>
              <a:defRPr/>
            </a:lvl1pPr>
          </a:lstStyle>
          <a:p>
            <a:pPr marL="230188" marR="0" lvl="0" indent="-230188" algn="l" defTabSz="457200" rtl="0" eaLnBrk="1" fontAlgn="auto" latinLnBrk="0" hangingPunct="1">
              <a:lnSpc>
                <a:spcPct val="100000"/>
              </a:lnSpc>
              <a:spcBef>
                <a:spcPts val="0"/>
              </a:spcBef>
              <a:spcAft>
                <a:spcPts val="800"/>
              </a:spcAft>
              <a:buClrTx/>
              <a:buSzTx/>
              <a:buFont typeface="Arial"/>
              <a:buChar char="•"/>
              <a:tabLst/>
              <a:defRPr/>
            </a:pPr>
            <a:r>
              <a:rPr kumimoji="0" lang="en-US" sz="1600" b="0" i="0" u="none" strike="noStrike" kern="1200" cap="none" spc="0" normalizeH="0" baseline="0" noProof="0" dirty="0">
                <a:ln>
                  <a:noFill/>
                </a:ln>
                <a:solidFill>
                  <a:srgbClr val="6C6463"/>
                </a:solidFill>
                <a:effectLst/>
                <a:uLnTx/>
                <a:uFillTx/>
                <a:latin typeface="Gill Sans MT"/>
                <a:ea typeface="+mn-ea"/>
                <a:cs typeface="Gill Sans MT"/>
              </a:rPr>
              <a:t>Click to edit Master text styles</a:t>
            </a:r>
          </a:p>
          <a:p>
            <a:pPr marL="684213" marR="0" lvl="1" indent="-230188" algn="l" defTabSz="457200" rtl="0" eaLnBrk="1" fontAlgn="auto" latinLnBrk="0" hangingPunct="1">
              <a:lnSpc>
                <a:spcPct val="100000"/>
              </a:lnSpc>
              <a:spcBef>
                <a:spcPts val="0"/>
              </a:spcBef>
              <a:spcAft>
                <a:spcPts val="800"/>
              </a:spcAft>
              <a:buClrTx/>
              <a:buSzTx/>
              <a:buFont typeface="Arial"/>
              <a:buChar char="–"/>
              <a:tabLst/>
              <a:defRPr/>
            </a:pPr>
            <a:r>
              <a:rPr kumimoji="0" lang="en-US" sz="1600" b="0" i="0" u="none" strike="noStrike" kern="1200" cap="none" spc="0" normalizeH="0" baseline="0" noProof="0" dirty="0">
                <a:ln>
                  <a:noFill/>
                </a:ln>
                <a:solidFill>
                  <a:srgbClr val="6C6463"/>
                </a:solidFill>
                <a:effectLst/>
                <a:uLnTx/>
                <a:uFillTx/>
                <a:latin typeface="Gill Sans MT"/>
                <a:ea typeface="+mn-ea"/>
                <a:cs typeface="Gill Sans MT"/>
              </a:rPr>
              <a:t>Second level</a:t>
            </a:r>
          </a:p>
        </p:txBody>
      </p:sp>
    </p:spTree>
    <p:extLst>
      <p:ext uri="{BB962C8B-B14F-4D97-AF65-F5344CB8AC3E}">
        <p14:creationId xmlns:p14="http://schemas.microsoft.com/office/powerpoint/2010/main" val="2706297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Red/Gray 2 Content">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6104" y="1296987"/>
            <a:ext cx="3809696"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6C6463"/>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4" name="Content Placeholder 3"/>
          <p:cNvSpPr>
            <a:spLocks noGrp="1"/>
          </p:cNvSpPr>
          <p:nvPr>
            <p:ph sz="half" idx="2"/>
          </p:nvPr>
        </p:nvSpPr>
        <p:spPr>
          <a:xfrm>
            <a:off x="4648200" y="1296987"/>
            <a:ext cx="3810304"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6C6463"/>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5" name="Date Placeholder 4"/>
          <p:cNvSpPr>
            <a:spLocks noGrp="1"/>
          </p:cNvSpPr>
          <p:nvPr>
            <p:ph type="dt" sz="half" idx="10"/>
          </p:nvPr>
        </p:nvSpPr>
        <p:spPr>
          <a:xfrm>
            <a:off x="152400" y="4844639"/>
            <a:ext cx="2133600" cy="186148"/>
          </a:xfrm>
        </p:spPr>
        <p:txBody>
          <a:bodyPr/>
          <a:lstStyle>
            <a:lvl1pPr>
              <a:defRPr>
                <a:solidFill>
                  <a:srgbClr val="6C6463"/>
                </a:solidFill>
              </a:defRPr>
            </a:lvl1pPr>
          </a:lstStyle>
          <a:p>
            <a:fld id="{AB18E012-EC0C-1649-A039-CB178266D114}" type="datetime1">
              <a:rPr lang="en-US" smtClean="0"/>
              <a:t>3/30/2021</a:t>
            </a:fld>
            <a:endParaRPr lang="en-US"/>
          </a:p>
        </p:txBody>
      </p:sp>
      <p:sp>
        <p:nvSpPr>
          <p:cNvPr id="6" name="Footer Placeholder 5"/>
          <p:cNvSpPr>
            <a:spLocks noGrp="1"/>
          </p:cNvSpPr>
          <p:nvPr>
            <p:ph type="ftr" sz="quarter" idx="11"/>
          </p:nvPr>
        </p:nvSpPr>
        <p:spPr>
          <a:xfrm>
            <a:off x="3124200" y="4844639"/>
            <a:ext cx="2895600" cy="186148"/>
          </a:xfrm>
        </p:spPr>
        <p:txBody>
          <a:bodyPr/>
          <a:lstStyle>
            <a:lvl1pPr>
              <a:defRPr>
                <a:solidFill>
                  <a:srgbClr val="6C6463"/>
                </a:solidFill>
              </a:defRPr>
            </a:lvl1pPr>
          </a:lstStyle>
          <a:p>
            <a:r>
              <a:rPr lang="en-US"/>
              <a:t>FOOTER GOES HERE</a:t>
            </a:r>
          </a:p>
        </p:txBody>
      </p:sp>
      <p:sp>
        <p:nvSpPr>
          <p:cNvPr id="7" name="Slide Number Placeholder 6"/>
          <p:cNvSpPr>
            <a:spLocks noGrp="1"/>
          </p:cNvSpPr>
          <p:nvPr>
            <p:ph type="sldNum" sz="quarter" idx="12"/>
          </p:nvPr>
        </p:nvSpPr>
        <p:spPr>
          <a:xfrm>
            <a:off x="6858000" y="4844639"/>
            <a:ext cx="2133600" cy="186148"/>
          </a:xfrm>
        </p:spPr>
        <p:txBody>
          <a:bodyPr/>
          <a:lstStyle>
            <a:lvl1pPr>
              <a:defRPr>
                <a:solidFill>
                  <a:srgbClr val="6C6463"/>
                </a:solidFill>
              </a:defRPr>
            </a:lvl1pPr>
          </a:lstStyle>
          <a:p>
            <a:fld id="{42782948-4DBE-204D-AB9E-B65E067054AE}" type="slidenum">
              <a:rPr lang="en-US" smtClean="0"/>
              <a:pPr/>
              <a:t>‹№›</a:t>
            </a:fld>
            <a:endParaRPr lang="en-US"/>
          </a:p>
        </p:txBody>
      </p:sp>
      <p:sp>
        <p:nvSpPr>
          <p:cNvPr id="10" name="Title 1"/>
          <p:cNvSpPr>
            <a:spLocks noGrp="1"/>
          </p:cNvSpPr>
          <p:nvPr>
            <p:ph type="title" hasCustomPrompt="1"/>
          </p:nvPr>
        </p:nvSpPr>
        <p:spPr>
          <a:xfrm>
            <a:off x="686104" y="679217"/>
            <a:ext cx="7772400" cy="465370"/>
          </a:xfrm>
        </p:spPr>
        <p:txBody>
          <a:bodyPr anchor="b" anchorCtr="0">
            <a:spAutoFit/>
          </a:bodyPr>
          <a:lstStyle>
            <a:lvl1pPr>
              <a:defRPr>
                <a:solidFill>
                  <a:srgbClr val="0067B9"/>
                </a:solidFill>
              </a:defRPr>
            </a:lvl1pPr>
          </a:lstStyle>
          <a:p>
            <a:r>
              <a:rPr lang="en-US" dirty="0"/>
              <a:t>CLICK TO EDIT MASTER TITLE STYLE</a:t>
            </a:r>
          </a:p>
        </p:txBody>
      </p:sp>
    </p:spTree>
    <p:extLst>
      <p:ext uri="{BB962C8B-B14F-4D97-AF65-F5344CB8AC3E}">
        <p14:creationId xmlns:p14="http://schemas.microsoft.com/office/powerpoint/2010/main" val="3894845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Red/Gray 3 Content">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6104" y="1296987"/>
            <a:ext cx="2514296"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4" name="Content Placeholder 3"/>
          <p:cNvSpPr>
            <a:spLocks noGrp="1"/>
          </p:cNvSpPr>
          <p:nvPr>
            <p:ph sz="half" idx="2"/>
          </p:nvPr>
        </p:nvSpPr>
        <p:spPr>
          <a:xfrm>
            <a:off x="5943600" y="1296987"/>
            <a:ext cx="2514904"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5" name="Date Placeholder 4"/>
          <p:cNvSpPr>
            <a:spLocks noGrp="1"/>
          </p:cNvSpPr>
          <p:nvPr>
            <p:ph type="dt" sz="half" idx="10"/>
          </p:nvPr>
        </p:nvSpPr>
        <p:spPr>
          <a:xfrm>
            <a:off x="152400" y="4844639"/>
            <a:ext cx="2133600" cy="186148"/>
          </a:xfrm>
        </p:spPr>
        <p:txBody>
          <a:bodyPr/>
          <a:lstStyle>
            <a:lvl1pPr>
              <a:defRPr>
                <a:solidFill>
                  <a:srgbClr val="6C6463"/>
                </a:solidFill>
              </a:defRPr>
            </a:lvl1pPr>
          </a:lstStyle>
          <a:p>
            <a:fld id="{39C62A9A-2216-F44B-AFF9-136AA601C377}" type="datetime1">
              <a:rPr lang="en-US" smtClean="0"/>
              <a:t>3/30/2021</a:t>
            </a:fld>
            <a:endParaRPr lang="en-US"/>
          </a:p>
        </p:txBody>
      </p:sp>
      <p:sp>
        <p:nvSpPr>
          <p:cNvPr id="6" name="Footer Placeholder 5"/>
          <p:cNvSpPr>
            <a:spLocks noGrp="1"/>
          </p:cNvSpPr>
          <p:nvPr>
            <p:ph type="ftr" sz="quarter" idx="11"/>
          </p:nvPr>
        </p:nvSpPr>
        <p:spPr>
          <a:xfrm>
            <a:off x="3124200" y="4844639"/>
            <a:ext cx="2895600" cy="186148"/>
          </a:xfrm>
        </p:spPr>
        <p:txBody>
          <a:bodyPr/>
          <a:lstStyle>
            <a:lvl1pPr>
              <a:defRPr>
                <a:solidFill>
                  <a:srgbClr val="6C6463"/>
                </a:solidFill>
              </a:defRPr>
            </a:lvl1pPr>
          </a:lstStyle>
          <a:p>
            <a:r>
              <a:rPr lang="en-US"/>
              <a:t>FOOTER GOES HERE</a:t>
            </a:r>
          </a:p>
        </p:txBody>
      </p:sp>
      <p:sp>
        <p:nvSpPr>
          <p:cNvPr id="7" name="Slide Number Placeholder 6"/>
          <p:cNvSpPr>
            <a:spLocks noGrp="1"/>
          </p:cNvSpPr>
          <p:nvPr>
            <p:ph type="sldNum" sz="quarter" idx="12"/>
          </p:nvPr>
        </p:nvSpPr>
        <p:spPr>
          <a:xfrm>
            <a:off x="6858000" y="4844639"/>
            <a:ext cx="2133600" cy="186148"/>
          </a:xfrm>
        </p:spPr>
        <p:txBody>
          <a:bodyPr/>
          <a:lstStyle>
            <a:lvl1pPr>
              <a:defRPr>
                <a:solidFill>
                  <a:srgbClr val="6C6463"/>
                </a:solidFill>
              </a:defRPr>
            </a:lvl1pPr>
          </a:lstStyle>
          <a:p>
            <a:fld id="{42782948-4DBE-204D-AB9E-B65E067054AE}" type="slidenum">
              <a:rPr lang="en-US" smtClean="0"/>
              <a:pPr/>
              <a:t>‹№›</a:t>
            </a:fld>
            <a:endParaRPr lang="en-US"/>
          </a:p>
        </p:txBody>
      </p:sp>
      <p:sp>
        <p:nvSpPr>
          <p:cNvPr id="10" name="Content Placeholder 3"/>
          <p:cNvSpPr>
            <a:spLocks noGrp="1"/>
          </p:cNvSpPr>
          <p:nvPr>
            <p:ph sz="half" idx="13"/>
          </p:nvPr>
        </p:nvSpPr>
        <p:spPr>
          <a:xfrm>
            <a:off x="3314548" y="1296987"/>
            <a:ext cx="2514904"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11" name="Title 1"/>
          <p:cNvSpPr>
            <a:spLocks noGrp="1"/>
          </p:cNvSpPr>
          <p:nvPr>
            <p:ph type="title" hasCustomPrompt="1"/>
          </p:nvPr>
        </p:nvSpPr>
        <p:spPr>
          <a:xfrm>
            <a:off x="686104" y="679217"/>
            <a:ext cx="7772400" cy="465370"/>
          </a:xfrm>
        </p:spPr>
        <p:txBody>
          <a:bodyPr anchor="b" anchorCtr="0">
            <a:spAutoFit/>
          </a:bodyPr>
          <a:lstStyle>
            <a:lvl1pPr>
              <a:defRPr>
                <a:solidFill>
                  <a:srgbClr val="0067B9"/>
                </a:solidFill>
              </a:defRPr>
            </a:lvl1pPr>
          </a:lstStyle>
          <a:p>
            <a:r>
              <a:rPr lang="en-US" dirty="0"/>
              <a:t>CLICK TO EDIT MASTER TITLE STYLE</a:t>
            </a:r>
          </a:p>
        </p:txBody>
      </p:sp>
    </p:spTree>
    <p:extLst>
      <p:ext uri="{BB962C8B-B14F-4D97-AF65-F5344CB8AC3E}">
        <p14:creationId xmlns:p14="http://schemas.microsoft.com/office/powerpoint/2010/main" val="29560763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Red/Gray 1 Content + Bottom Photo">
    <p:bg>
      <p:bgPr>
        <a:solidFill>
          <a:schemeClr val="bg1"/>
        </a:solidFill>
        <a:effectLst/>
      </p:bgPr>
    </p:bg>
    <p:spTree>
      <p:nvGrpSpPr>
        <p:cNvPr id="1" name=""/>
        <p:cNvGrpSpPr/>
        <p:nvPr/>
      </p:nvGrpSpPr>
      <p:grpSpPr>
        <a:xfrm>
          <a:off x="0" y="0"/>
          <a:ext cx="0" cy="0"/>
          <a:chOff x="0" y="0"/>
          <a:chExt cx="0" cy="0"/>
        </a:xfrm>
      </p:grpSpPr>
      <p:sp>
        <p:nvSpPr>
          <p:cNvPr id="12" name="Picture Placeholder 3"/>
          <p:cNvSpPr>
            <a:spLocks noGrp="1"/>
          </p:cNvSpPr>
          <p:nvPr>
            <p:ph type="pic" sz="quarter" idx="10" hasCustomPrompt="1"/>
          </p:nvPr>
        </p:nvSpPr>
        <p:spPr>
          <a:xfrm>
            <a:off x="152400" y="2592387"/>
            <a:ext cx="8839200" cy="2440594"/>
          </a:xfrm>
          <a:solidFill>
            <a:srgbClr val="E7E7E5"/>
          </a:solidFill>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rgbClr val="6C6463"/>
                </a:solidFill>
              </a:defRPr>
            </a:lvl1pPr>
          </a:lstStyle>
          <a:p>
            <a:r>
              <a:rPr lang="en-US" dirty="0"/>
              <a:t>ADD PHOTO HERE</a:t>
            </a:r>
          </a:p>
        </p:txBody>
      </p:sp>
      <p:sp>
        <p:nvSpPr>
          <p:cNvPr id="3" name="Content Placeholder 2"/>
          <p:cNvSpPr>
            <a:spLocks noGrp="1"/>
          </p:cNvSpPr>
          <p:nvPr>
            <p:ph idx="1"/>
          </p:nvPr>
        </p:nvSpPr>
        <p:spPr>
          <a:xfrm>
            <a:off x="685800" y="1296987"/>
            <a:ext cx="7772400" cy="1143000"/>
          </a:xfrm>
        </p:spPr>
        <p:txBody>
          <a:bodyPr/>
          <a:lstStyle>
            <a:lvl1pPr>
              <a:defRPr>
                <a:solidFill>
                  <a:srgbClr val="6C6463"/>
                </a:solidFill>
              </a:defRPr>
            </a:lvl1pPr>
            <a:lvl2pPr>
              <a:defRPr>
                <a:solidFill>
                  <a:srgbClr val="6C6463"/>
                </a:solidFill>
              </a:defRPr>
            </a:lvl2pPr>
            <a:lvl3pPr>
              <a:defRPr>
                <a:solidFill>
                  <a:srgbClr val="6C6463"/>
                </a:solidFill>
              </a:defRPr>
            </a:lvl3pPr>
            <a:lvl4pPr>
              <a:defRPr>
                <a:solidFill>
                  <a:srgbClr val="6C6463"/>
                </a:solidFill>
              </a:defRPr>
            </a:lvl4pPr>
            <a:lvl5pPr>
              <a:defRPr>
                <a:solidFill>
                  <a:srgbClr val="FFFFFF"/>
                </a:solidFill>
              </a:defRPr>
            </a:lvl5pPr>
          </a:lstStyle>
          <a:p>
            <a:pPr lvl="0"/>
            <a:r>
              <a:rPr lang="en-US"/>
              <a:t>Click to edit Master text styles</a:t>
            </a:r>
          </a:p>
          <a:p>
            <a:pPr lvl="1"/>
            <a:r>
              <a:rPr lang="en-US"/>
              <a:t>Second level</a:t>
            </a:r>
          </a:p>
        </p:txBody>
      </p:sp>
      <p:sp>
        <p:nvSpPr>
          <p:cNvPr id="9"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FFFFFF"/>
                </a:solidFill>
                <a:latin typeface="Gill Sans MT"/>
                <a:cs typeface="Gill Sans MT"/>
              </a:defRPr>
            </a:lvl1pPr>
          </a:lstStyle>
          <a:p>
            <a:fld id="{193355D5-F1DA-0F48-9E7E-0A3FEBF9FF84}" type="datetime1">
              <a:rPr lang="en-US" smtClean="0"/>
              <a:pPr/>
              <a:t>3/30/2021</a:t>
            </a:fld>
            <a:endParaRPr lang="en-US"/>
          </a:p>
        </p:txBody>
      </p:sp>
      <p:sp>
        <p:nvSpPr>
          <p:cNvPr id="10" name="Footer Placeholder 4"/>
          <p:cNvSpPr>
            <a:spLocks noGrp="1"/>
          </p:cNvSpPr>
          <p:nvPr>
            <p:ph type="ftr" sz="quarter" idx="3"/>
          </p:nvPr>
        </p:nvSpPr>
        <p:spPr>
          <a:xfrm>
            <a:off x="3124200" y="4844639"/>
            <a:ext cx="2895600" cy="186148"/>
          </a:xfrm>
          <a:prstGeom prst="rect">
            <a:avLst/>
          </a:prstGeom>
        </p:spPr>
        <p:txBody>
          <a:bodyPr vert="horz" lIns="91440" tIns="45720" rIns="91440" bIns="45720" rtlCol="0" anchor="ctr">
            <a:spAutoFit/>
          </a:bodyPr>
          <a:lstStyle>
            <a:lvl1pPr algn="ctr">
              <a:defRPr sz="600" b="0" i="0">
                <a:solidFill>
                  <a:srgbClr val="FFFFFF"/>
                </a:solidFill>
                <a:latin typeface="Gill Sans MT"/>
                <a:cs typeface="Gill Sans MT"/>
              </a:defRPr>
            </a:lvl1pPr>
          </a:lstStyle>
          <a:p>
            <a:r>
              <a:rPr lang="en-US"/>
              <a:t>FOOTER GOES HERE</a:t>
            </a:r>
          </a:p>
        </p:txBody>
      </p:sp>
      <p:sp>
        <p:nvSpPr>
          <p:cNvPr id="11"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FFFFFF"/>
                </a:solidFill>
                <a:latin typeface="Gill Sans MT"/>
                <a:cs typeface="Gill Sans MT"/>
              </a:defRPr>
            </a:lvl1pPr>
          </a:lstStyle>
          <a:p>
            <a:fld id="{42782948-4DBE-204D-AB9E-B65E067054AE}" type="slidenum">
              <a:rPr lang="en-US" smtClean="0"/>
              <a:pPr/>
              <a:t>‹№›</a:t>
            </a:fld>
            <a:endParaRPr lang="en-US"/>
          </a:p>
        </p:txBody>
      </p:sp>
      <p:sp>
        <p:nvSpPr>
          <p:cNvPr id="14" name="Text Placeholder 4"/>
          <p:cNvSpPr>
            <a:spLocks noGrp="1"/>
          </p:cNvSpPr>
          <p:nvPr>
            <p:ph type="body" sz="quarter" idx="12" hasCustomPrompt="1"/>
          </p:nvPr>
        </p:nvSpPr>
        <p:spPr>
          <a:xfrm rot="16200000">
            <a:off x="7862313" y="3537008"/>
            <a:ext cx="2073910" cy="184666"/>
          </a:xfrm>
        </p:spPr>
        <p:txBody>
          <a:bodyPr>
            <a:spAutoFit/>
          </a:bodyPr>
          <a:lstStyle>
            <a:lvl1pPr marL="0" indent="0" algn="r">
              <a:buNone/>
              <a:defRPr sz="600" baseline="0">
                <a:solidFill>
                  <a:srgbClr val="FFFFFF"/>
                </a:solidFill>
              </a:defRPr>
            </a:lvl1pPr>
            <a:lvl2pPr marL="230187" indent="0">
              <a:buNone/>
              <a:defRPr sz="1800">
                <a:solidFill>
                  <a:schemeClr val="bg1"/>
                </a:solidFill>
              </a:defRPr>
            </a:lvl2pPr>
            <a:lvl3pPr marL="460375" indent="0">
              <a:buNone/>
              <a:defRPr sz="1600">
                <a:solidFill>
                  <a:schemeClr val="bg1"/>
                </a:solidFill>
              </a:defRPr>
            </a:lvl3pPr>
            <a:lvl4pPr marL="684212" indent="0">
              <a:buNone/>
              <a:defRPr sz="1400">
                <a:solidFill>
                  <a:schemeClr val="bg1"/>
                </a:solidFill>
              </a:defRPr>
            </a:lvl4pPr>
            <a:lvl5pPr marL="1025525" indent="0">
              <a:buNone/>
              <a:defRPr sz="1200">
                <a:solidFill>
                  <a:schemeClr val="bg1"/>
                </a:solidFill>
              </a:defRPr>
            </a:lvl5pPr>
          </a:lstStyle>
          <a:p>
            <a:pPr lvl="0"/>
            <a:r>
              <a:rPr lang="en-US" dirty="0"/>
              <a:t>ADD PHOTO CREDIT HERE</a:t>
            </a:r>
          </a:p>
        </p:txBody>
      </p:sp>
      <p:sp>
        <p:nvSpPr>
          <p:cNvPr id="17" name="Title 1"/>
          <p:cNvSpPr>
            <a:spLocks noGrp="1"/>
          </p:cNvSpPr>
          <p:nvPr>
            <p:ph type="title" hasCustomPrompt="1"/>
          </p:nvPr>
        </p:nvSpPr>
        <p:spPr>
          <a:xfrm>
            <a:off x="686104" y="679217"/>
            <a:ext cx="7772400" cy="465370"/>
          </a:xfrm>
        </p:spPr>
        <p:txBody>
          <a:bodyPr anchor="b" anchorCtr="0">
            <a:spAutoFit/>
          </a:bodyPr>
          <a:lstStyle>
            <a:lvl1pPr>
              <a:defRPr>
                <a:solidFill>
                  <a:srgbClr val="0067B9"/>
                </a:solidFill>
              </a:defRPr>
            </a:lvl1pPr>
          </a:lstStyle>
          <a:p>
            <a:r>
              <a:rPr lang="en-US" dirty="0"/>
              <a:t>CLICK TO EDIT MASTER TITLE STYLE</a:t>
            </a:r>
          </a:p>
        </p:txBody>
      </p:sp>
    </p:spTree>
    <p:extLst>
      <p:ext uri="{BB962C8B-B14F-4D97-AF65-F5344CB8AC3E}">
        <p14:creationId xmlns:p14="http://schemas.microsoft.com/office/powerpoint/2010/main" val="18751827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Red/Gray 1 Content + Right Photo">
    <p:bg>
      <p:bgPr>
        <a:solidFill>
          <a:schemeClr val="bg1"/>
        </a:solidFill>
        <a:effectLst/>
      </p:bgPr>
    </p:bg>
    <p:spTree>
      <p:nvGrpSpPr>
        <p:cNvPr id="1" name=""/>
        <p:cNvGrpSpPr/>
        <p:nvPr/>
      </p:nvGrpSpPr>
      <p:grpSpPr>
        <a:xfrm>
          <a:off x="0" y="0"/>
          <a:ext cx="0" cy="0"/>
          <a:chOff x="0" y="0"/>
          <a:chExt cx="0" cy="0"/>
        </a:xfrm>
      </p:grpSpPr>
      <p:sp>
        <p:nvSpPr>
          <p:cNvPr id="10" name="Picture Placeholder 3"/>
          <p:cNvSpPr>
            <a:spLocks noGrp="1"/>
          </p:cNvSpPr>
          <p:nvPr>
            <p:ph type="pic" sz="quarter" idx="10" hasCustomPrompt="1"/>
          </p:nvPr>
        </p:nvSpPr>
        <p:spPr>
          <a:xfrm>
            <a:off x="4572000" y="153988"/>
            <a:ext cx="4419600" cy="4876800"/>
          </a:xfrm>
          <a:solidFill>
            <a:srgbClr val="E7E7E5"/>
          </a:solidFill>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rgbClr val="6C6463"/>
                </a:solidFill>
              </a:defRPr>
            </a:lvl1pPr>
          </a:lstStyle>
          <a:p>
            <a:r>
              <a:rPr lang="en-US" dirty="0"/>
              <a:t>ADD PHOTO HERE</a:t>
            </a:r>
          </a:p>
        </p:txBody>
      </p:sp>
      <p:sp>
        <p:nvSpPr>
          <p:cNvPr id="9"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6C6463"/>
                </a:solidFill>
                <a:latin typeface="Gill Sans MT"/>
                <a:cs typeface="Gill Sans MT"/>
              </a:defRPr>
            </a:lvl1pPr>
          </a:lstStyle>
          <a:p>
            <a:fld id="{60FEB5C5-97E6-6B45-BBE4-F2449473BB96}" type="datetime1">
              <a:rPr lang="en-US" smtClean="0"/>
              <a:pPr/>
              <a:t>3/30/2021</a:t>
            </a:fld>
            <a:endParaRPr lang="en-US"/>
          </a:p>
        </p:txBody>
      </p:sp>
      <p:sp>
        <p:nvSpPr>
          <p:cNvPr id="11"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FFFFFF"/>
                </a:solidFill>
                <a:latin typeface="Gill Sans MT"/>
                <a:cs typeface="Gill Sans MT"/>
              </a:defRPr>
            </a:lvl1pPr>
          </a:lstStyle>
          <a:p>
            <a:fld id="{42782948-4DBE-204D-AB9E-B65E067054AE}" type="slidenum">
              <a:rPr lang="en-US" smtClean="0"/>
              <a:pPr/>
              <a:t>‹№›</a:t>
            </a:fld>
            <a:endParaRPr lang="en-US"/>
          </a:p>
        </p:txBody>
      </p:sp>
      <p:sp>
        <p:nvSpPr>
          <p:cNvPr id="14" name="Content Placeholder 2"/>
          <p:cNvSpPr>
            <a:spLocks noGrp="1"/>
          </p:cNvSpPr>
          <p:nvPr>
            <p:ph idx="1"/>
          </p:nvPr>
        </p:nvSpPr>
        <p:spPr>
          <a:xfrm>
            <a:off x="685800" y="1677987"/>
            <a:ext cx="3657600" cy="2819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a:solidFill>
                  <a:srgbClr val="FFFFFF"/>
                </a:solidFill>
              </a:defRPr>
            </a:lvl5pPr>
          </a:lstStyle>
          <a:p>
            <a:pPr lvl="0"/>
            <a:r>
              <a:rPr lang="en-US"/>
              <a:t>Click to edit Master text styles</a:t>
            </a:r>
          </a:p>
          <a:p>
            <a:pPr lvl="1"/>
            <a:r>
              <a:rPr lang="en-US"/>
              <a:t>Second level</a:t>
            </a:r>
          </a:p>
        </p:txBody>
      </p:sp>
      <p:sp>
        <p:nvSpPr>
          <p:cNvPr id="13" name="Text Placeholder 4"/>
          <p:cNvSpPr>
            <a:spLocks noGrp="1"/>
          </p:cNvSpPr>
          <p:nvPr>
            <p:ph type="body" sz="quarter" idx="12" hasCustomPrompt="1"/>
          </p:nvPr>
        </p:nvSpPr>
        <p:spPr>
          <a:xfrm rot="16200000">
            <a:off x="7862312" y="1098609"/>
            <a:ext cx="2073910" cy="184666"/>
          </a:xfrm>
        </p:spPr>
        <p:txBody>
          <a:bodyPr>
            <a:spAutoFit/>
          </a:bodyPr>
          <a:lstStyle>
            <a:lvl1pPr marL="0" indent="0" algn="r">
              <a:buNone/>
              <a:defRPr sz="600" baseline="0">
                <a:solidFill>
                  <a:srgbClr val="FFFFFF"/>
                </a:solidFill>
              </a:defRPr>
            </a:lvl1pPr>
            <a:lvl2pPr marL="230187" indent="0">
              <a:buNone/>
              <a:defRPr sz="1800">
                <a:solidFill>
                  <a:schemeClr val="bg1"/>
                </a:solidFill>
              </a:defRPr>
            </a:lvl2pPr>
            <a:lvl3pPr marL="460375" indent="0">
              <a:buNone/>
              <a:defRPr sz="1600">
                <a:solidFill>
                  <a:schemeClr val="bg1"/>
                </a:solidFill>
              </a:defRPr>
            </a:lvl3pPr>
            <a:lvl4pPr marL="684212" indent="0">
              <a:buNone/>
              <a:defRPr sz="1400">
                <a:solidFill>
                  <a:schemeClr val="bg1"/>
                </a:solidFill>
              </a:defRPr>
            </a:lvl4pPr>
            <a:lvl5pPr marL="1025525" indent="0">
              <a:buNone/>
              <a:defRPr sz="1200">
                <a:solidFill>
                  <a:schemeClr val="bg1"/>
                </a:solidFill>
              </a:defRPr>
            </a:lvl5pPr>
          </a:lstStyle>
          <a:p>
            <a:pPr lvl="0"/>
            <a:r>
              <a:rPr lang="en-US" dirty="0"/>
              <a:t>ADD PHOTO CREDIT HERE</a:t>
            </a:r>
          </a:p>
        </p:txBody>
      </p:sp>
      <p:sp>
        <p:nvSpPr>
          <p:cNvPr id="8" name="Title 1"/>
          <p:cNvSpPr>
            <a:spLocks noGrp="1"/>
          </p:cNvSpPr>
          <p:nvPr>
            <p:ph type="title" hasCustomPrompt="1"/>
          </p:nvPr>
        </p:nvSpPr>
        <p:spPr>
          <a:xfrm>
            <a:off x="685800" y="678715"/>
            <a:ext cx="3657600" cy="830997"/>
          </a:xfrm>
        </p:spPr>
        <p:txBody>
          <a:bodyPr wrap="square" anchor="b" anchorCtr="0">
            <a:spAutoFit/>
          </a:bodyPr>
          <a:lstStyle>
            <a:lvl1pPr>
              <a:defRPr>
                <a:solidFill>
                  <a:srgbClr val="0067B9"/>
                </a:solidFill>
              </a:defRPr>
            </a:lvl1pPr>
          </a:lstStyle>
          <a:p>
            <a:r>
              <a:rPr lang="en-US" dirty="0"/>
              <a:t>CLICK TO EDIT MASTER TITLE STYLE</a:t>
            </a:r>
          </a:p>
        </p:txBody>
      </p:sp>
    </p:spTree>
    <p:extLst>
      <p:ext uri="{BB962C8B-B14F-4D97-AF65-F5344CB8AC3E}">
        <p14:creationId xmlns:p14="http://schemas.microsoft.com/office/powerpoint/2010/main" val="826852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Red/Gray Title Only">
    <p:bg>
      <p:bgPr>
        <a:solidFill>
          <a:schemeClr val="bg1"/>
        </a:solidFill>
        <a:effectLst/>
      </p:bgPr>
    </p:bg>
    <p:spTree>
      <p:nvGrpSpPr>
        <p:cNvPr id="1" name=""/>
        <p:cNvGrpSpPr/>
        <p:nvPr/>
      </p:nvGrpSpPr>
      <p:grpSpPr>
        <a:xfrm>
          <a:off x="0" y="0"/>
          <a:ext cx="0" cy="0"/>
          <a:chOff x="0" y="0"/>
          <a:chExt cx="0" cy="0"/>
        </a:xfrm>
      </p:grpSpPr>
      <p:sp>
        <p:nvSpPr>
          <p:cNvPr id="10" name="Picture Placeholder 3"/>
          <p:cNvSpPr>
            <a:spLocks noGrp="1"/>
          </p:cNvSpPr>
          <p:nvPr>
            <p:ph type="pic" sz="quarter" idx="10" hasCustomPrompt="1"/>
          </p:nvPr>
        </p:nvSpPr>
        <p:spPr>
          <a:xfrm>
            <a:off x="152400" y="153987"/>
            <a:ext cx="4419600" cy="4876799"/>
          </a:xfrm>
          <a:solidFill>
            <a:srgbClr val="E7E7E5"/>
          </a:solidFill>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rgbClr val="6C6463"/>
                </a:solidFill>
              </a:defRPr>
            </a:lvl1pPr>
          </a:lstStyle>
          <a:p>
            <a:r>
              <a:rPr lang="en-US" dirty="0"/>
              <a:t>ADD PHOTO HERE</a:t>
            </a:r>
          </a:p>
        </p:txBody>
      </p:sp>
      <p:sp>
        <p:nvSpPr>
          <p:cNvPr id="9"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chemeClr val="bg1"/>
                </a:solidFill>
                <a:latin typeface="Gill Sans MT"/>
                <a:cs typeface="Gill Sans MT"/>
              </a:defRPr>
            </a:lvl1pPr>
          </a:lstStyle>
          <a:p>
            <a:fld id="{60FEB5C5-97E6-6B45-BBE4-F2449473BB96}" type="datetime1">
              <a:rPr lang="en-US" smtClean="0"/>
              <a:pPr/>
              <a:t>3/30/2021</a:t>
            </a:fld>
            <a:endParaRPr lang="en-US"/>
          </a:p>
        </p:txBody>
      </p:sp>
      <p:sp>
        <p:nvSpPr>
          <p:cNvPr id="11"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6C6463"/>
                </a:solidFill>
                <a:latin typeface="Gill Sans MT"/>
                <a:cs typeface="Gill Sans MT"/>
              </a:defRPr>
            </a:lvl1pPr>
          </a:lstStyle>
          <a:p>
            <a:fld id="{42782948-4DBE-204D-AB9E-B65E067054AE}" type="slidenum">
              <a:rPr lang="en-US" smtClean="0"/>
              <a:pPr/>
              <a:t>‹№›</a:t>
            </a:fld>
            <a:endParaRPr lang="en-US"/>
          </a:p>
        </p:txBody>
      </p:sp>
      <p:sp>
        <p:nvSpPr>
          <p:cNvPr id="13" name="Text Placeholder 4"/>
          <p:cNvSpPr>
            <a:spLocks noGrp="1"/>
          </p:cNvSpPr>
          <p:nvPr>
            <p:ph type="body" sz="quarter" idx="12" hasCustomPrompt="1"/>
          </p:nvPr>
        </p:nvSpPr>
        <p:spPr>
          <a:xfrm rot="16200000">
            <a:off x="3442713" y="1098609"/>
            <a:ext cx="2073910" cy="184666"/>
          </a:xfrm>
        </p:spPr>
        <p:txBody>
          <a:bodyPr>
            <a:spAutoFit/>
          </a:bodyPr>
          <a:lstStyle>
            <a:lvl1pPr marL="0" indent="0" algn="r">
              <a:buNone/>
              <a:defRPr sz="600" baseline="0">
                <a:solidFill>
                  <a:srgbClr val="FFFFFF"/>
                </a:solidFill>
              </a:defRPr>
            </a:lvl1pPr>
            <a:lvl2pPr marL="230187" indent="0">
              <a:buNone/>
              <a:defRPr sz="1800">
                <a:solidFill>
                  <a:schemeClr val="bg1"/>
                </a:solidFill>
              </a:defRPr>
            </a:lvl2pPr>
            <a:lvl3pPr marL="460375" indent="0">
              <a:buNone/>
              <a:defRPr sz="1600">
                <a:solidFill>
                  <a:schemeClr val="bg1"/>
                </a:solidFill>
              </a:defRPr>
            </a:lvl3pPr>
            <a:lvl4pPr marL="684212" indent="0">
              <a:buNone/>
              <a:defRPr sz="1400">
                <a:solidFill>
                  <a:schemeClr val="bg1"/>
                </a:solidFill>
              </a:defRPr>
            </a:lvl4pPr>
            <a:lvl5pPr marL="1025525" indent="0">
              <a:buNone/>
              <a:defRPr sz="1200">
                <a:solidFill>
                  <a:schemeClr val="bg1"/>
                </a:solidFill>
              </a:defRPr>
            </a:lvl5pPr>
          </a:lstStyle>
          <a:p>
            <a:pPr lvl="0"/>
            <a:r>
              <a:rPr lang="en-US" dirty="0"/>
              <a:t>ADD PHOTO CREDIT HERE</a:t>
            </a:r>
          </a:p>
        </p:txBody>
      </p:sp>
      <p:sp>
        <p:nvSpPr>
          <p:cNvPr id="16" name="Title 1"/>
          <p:cNvSpPr>
            <a:spLocks noGrp="1"/>
          </p:cNvSpPr>
          <p:nvPr>
            <p:ph type="title" hasCustomPrompt="1"/>
          </p:nvPr>
        </p:nvSpPr>
        <p:spPr>
          <a:xfrm>
            <a:off x="4877104" y="2188567"/>
            <a:ext cx="3885896" cy="837665"/>
          </a:xfrm>
        </p:spPr>
        <p:txBody>
          <a:bodyPr wrap="square" anchor="ctr" anchorCtr="0">
            <a:spAutoFit/>
          </a:bodyPr>
          <a:lstStyle>
            <a:lvl1pPr>
              <a:defRPr>
                <a:solidFill>
                  <a:srgbClr val="0067B9"/>
                </a:solidFill>
              </a:defRPr>
            </a:lvl1pPr>
          </a:lstStyle>
          <a:p>
            <a:r>
              <a:rPr lang="en-US" dirty="0"/>
              <a:t>CLICK TO EDIT MASTER TITLE STYLE</a:t>
            </a:r>
          </a:p>
        </p:txBody>
      </p:sp>
    </p:spTree>
    <p:extLst>
      <p:ext uri="{BB962C8B-B14F-4D97-AF65-F5344CB8AC3E}">
        <p14:creationId xmlns:p14="http://schemas.microsoft.com/office/powerpoint/2010/main" val="27282969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ver - Full Red">
    <p:bg>
      <p:bgPr>
        <a:solidFill>
          <a:srgbClr val="BA0C2F"/>
        </a:solidFill>
        <a:effectLst/>
      </p:bgPr>
    </p:bg>
    <p:spTree>
      <p:nvGrpSpPr>
        <p:cNvPr id="1" name=""/>
        <p:cNvGrpSpPr/>
        <p:nvPr/>
      </p:nvGrpSpPr>
      <p:grpSpPr>
        <a:xfrm>
          <a:off x="0" y="0"/>
          <a:ext cx="0" cy="0"/>
          <a:chOff x="0" y="0"/>
          <a:chExt cx="0" cy="0"/>
        </a:xfrm>
      </p:grpSpPr>
      <p:sp>
        <p:nvSpPr>
          <p:cNvPr id="8"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FFFFFF"/>
                </a:solidFill>
                <a:latin typeface="Gill Sans MT"/>
                <a:cs typeface="Gill Sans MT"/>
              </a:defRPr>
            </a:lvl1pPr>
          </a:lstStyle>
          <a:p>
            <a:fld id="{EB2C8F94-9D67-854F-8417-3B884156945E}" type="datetime1">
              <a:rPr lang="en-US" smtClean="0"/>
              <a:pPr/>
              <a:t>3/30/2021</a:t>
            </a:fld>
            <a:endParaRPr lang="en-US"/>
          </a:p>
        </p:txBody>
      </p:sp>
      <p:sp>
        <p:nvSpPr>
          <p:cNvPr id="9" name="Footer Placeholder 4"/>
          <p:cNvSpPr>
            <a:spLocks noGrp="1"/>
          </p:cNvSpPr>
          <p:nvPr>
            <p:ph type="ftr" sz="quarter" idx="3"/>
          </p:nvPr>
        </p:nvSpPr>
        <p:spPr>
          <a:xfrm>
            <a:off x="3124200" y="4844639"/>
            <a:ext cx="2895600" cy="186148"/>
          </a:xfrm>
          <a:prstGeom prst="rect">
            <a:avLst/>
          </a:prstGeom>
        </p:spPr>
        <p:txBody>
          <a:bodyPr vert="horz" lIns="91440" tIns="45720" rIns="91440" bIns="45720" rtlCol="0" anchor="ctr">
            <a:spAutoFit/>
          </a:bodyPr>
          <a:lstStyle>
            <a:lvl1pPr algn="ctr">
              <a:defRPr sz="600" b="0" i="0">
                <a:solidFill>
                  <a:srgbClr val="FFFFFF"/>
                </a:solidFill>
                <a:latin typeface="Gill Sans MT"/>
                <a:cs typeface="Gill Sans MT"/>
              </a:defRPr>
            </a:lvl1pPr>
          </a:lstStyle>
          <a:p>
            <a:r>
              <a:rPr lang="en-US"/>
              <a:t>FOOTER GOES HERE</a:t>
            </a:r>
          </a:p>
        </p:txBody>
      </p:sp>
      <p:sp>
        <p:nvSpPr>
          <p:cNvPr id="10"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FFFFFF"/>
                </a:solidFill>
                <a:latin typeface="Gill Sans MT"/>
                <a:cs typeface="Gill Sans MT"/>
              </a:defRPr>
            </a:lvl1pPr>
          </a:lstStyle>
          <a:p>
            <a:fld id="{42782948-4DBE-204D-AB9E-B65E067054AE}" type="slidenum">
              <a:rPr lang="en-US" smtClean="0"/>
              <a:pPr/>
              <a:t>‹№›</a:t>
            </a:fld>
            <a:endParaRPr lang="en-US"/>
          </a:p>
        </p:txBody>
      </p:sp>
      <p:sp>
        <p:nvSpPr>
          <p:cNvPr id="12" name="Title 1"/>
          <p:cNvSpPr>
            <a:spLocks noGrp="1"/>
          </p:cNvSpPr>
          <p:nvPr>
            <p:ph type="ctrTitle" hasCustomPrompt="1"/>
          </p:nvPr>
        </p:nvSpPr>
        <p:spPr>
          <a:xfrm>
            <a:off x="685800" y="1601787"/>
            <a:ext cx="3886200" cy="1209781"/>
          </a:xfrm>
          <a:effectLst/>
        </p:spPr>
        <p:txBody>
          <a:bodyPr anchor="b" anchorCtr="0">
            <a:normAutofit/>
          </a:bodyPr>
          <a:lstStyle>
            <a:lvl1pPr>
              <a:defRPr sz="2400">
                <a:solidFill>
                  <a:schemeClr val="bg1"/>
                </a:solidFill>
              </a:defRPr>
            </a:lvl1pPr>
          </a:lstStyle>
          <a:p>
            <a:r>
              <a:rPr lang="en-US" dirty="0"/>
              <a:t>CLICK TO EDIT MASTER TITLE STYLE</a:t>
            </a:r>
          </a:p>
        </p:txBody>
      </p:sp>
      <p:sp>
        <p:nvSpPr>
          <p:cNvPr id="13" name="Subtitle 2"/>
          <p:cNvSpPr>
            <a:spLocks noGrp="1"/>
          </p:cNvSpPr>
          <p:nvPr>
            <p:ph type="subTitle" idx="1" hasCustomPrompt="1"/>
          </p:nvPr>
        </p:nvSpPr>
        <p:spPr>
          <a:xfrm>
            <a:off x="685800" y="3135206"/>
            <a:ext cx="3429000" cy="1209781"/>
          </a:xfrm>
          <a:effectLst/>
        </p:spPr>
        <p:txBody>
          <a:bodyPr>
            <a:normAutofit/>
          </a:bodyPr>
          <a:lstStyle>
            <a:lvl1pPr marL="0" indent="0" algn="l">
              <a:buNone/>
              <a:defRPr sz="16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cxnSp>
        <p:nvCxnSpPr>
          <p:cNvPr id="17" name="Straight Connector 16"/>
          <p:cNvCxnSpPr/>
          <p:nvPr userDrawn="1"/>
        </p:nvCxnSpPr>
        <p:spPr>
          <a:xfrm>
            <a:off x="746760" y="2973387"/>
            <a:ext cx="320040" cy="0"/>
          </a:xfrm>
          <a:prstGeom prst="line">
            <a:avLst/>
          </a:prstGeom>
          <a:ln w="19050">
            <a:solidFill>
              <a:srgbClr val="FFFFFF"/>
            </a:solidFill>
          </a:ln>
          <a:effectLst/>
        </p:spPr>
        <p:style>
          <a:lnRef idx="2">
            <a:schemeClr val="accent1"/>
          </a:lnRef>
          <a:fillRef idx="0">
            <a:schemeClr val="accent1"/>
          </a:fillRef>
          <a:effectRef idx="1">
            <a:schemeClr val="accent1"/>
          </a:effectRef>
          <a:fontRef idx="minor">
            <a:schemeClr val="tx1"/>
          </a:fontRef>
        </p:style>
      </p:cxnSp>
      <p:pic>
        <p:nvPicPr>
          <p:cNvPr id="15" name="Picture 14">
            <a:extLst>
              <a:ext uri="{FF2B5EF4-FFF2-40B4-BE49-F238E27FC236}">
                <a16:creationId xmlns:a16="http://schemas.microsoft.com/office/drawing/2014/main" id="{B33CF4CC-57E4-491A-BBA9-599D59AAD852}"/>
              </a:ext>
            </a:extLst>
          </p:cNvPr>
          <p:cNvPicPr>
            <a:picLocks noChangeAspect="1"/>
          </p:cNvPicPr>
          <p:nvPr userDrawn="1"/>
        </p:nvPicPr>
        <p:blipFill>
          <a:blip r:embed="rId2"/>
          <a:stretch>
            <a:fillRect/>
          </a:stretch>
        </p:blipFill>
        <p:spPr>
          <a:xfrm>
            <a:off x="491873" y="447838"/>
            <a:ext cx="1760000" cy="673200"/>
          </a:xfrm>
          <a:prstGeom prst="rect">
            <a:avLst/>
          </a:prstGeom>
        </p:spPr>
      </p:pic>
    </p:spTree>
    <p:extLst>
      <p:ext uri="{BB962C8B-B14F-4D97-AF65-F5344CB8AC3E}">
        <p14:creationId xmlns:p14="http://schemas.microsoft.com/office/powerpoint/2010/main" val="32527712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 Full Red">
    <p:bg>
      <p:bgPr>
        <a:solidFill>
          <a:srgbClr val="BA0C2F"/>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43000" y="534987"/>
            <a:ext cx="5486400" cy="461665"/>
          </a:xfrm>
        </p:spPr>
        <p:txBody>
          <a:bodyPr wrap="square" anchor="t" anchorCtr="0">
            <a:spAutoFit/>
          </a:bodyPr>
          <a:lstStyle>
            <a:lvl1pPr>
              <a:defRPr sz="2400">
                <a:solidFill>
                  <a:srgbClr val="FFFFFF"/>
                </a:solidFill>
              </a:defRPr>
            </a:lvl1pPr>
          </a:lstStyle>
          <a:p>
            <a:r>
              <a:rPr lang="en-US" dirty="0"/>
              <a:t>CLICK TO EDIT MASTER TITLE STYLE</a:t>
            </a:r>
          </a:p>
        </p:txBody>
      </p:sp>
      <p:sp>
        <p:nvSpPr>
          <p:cNvPr id="3" name="Date Placeholder 2"/>
          <p:cNvSpPr>
            <a:spLocks noGrp="1"/>
          </p:cNvSpPr>
          <p:nvPr>
            <p:ph type="dt" sz="half" idx="10"/>
          </p:nvPr>
        </p:nvSpPr>
        <p:spPr>
          <a:xfrm>
            <a:off x="152400" y="4844639"/>
            <a:ext cx="2133600" cy="186148"/>
          </a:xfrm>
        </p:spPr>
        <p:txBody>
          <a:bodyPr/>
          <a:lstStyle>
            <a:lvl1pPr>
              <a:defRPr>
                <a:solidFill>
                  <a:srgbClr val="FFFFFF"/>
                </a:solidFill>
              </a:defRPr>
            </a:lvl1pPr>
          </a:lstStyle>
          <a:p>
            <a:fld id="{C3349C05-927F-3348-96DF-9086CF2761D6}" type="datetime1">
              <a:rPr lang="en-US" smtClean="0"/>
              <a:t>3/30/2021</a:t>
            </a:fld>
            <a:endParaRPr lang="en-US"/>
          </a:p>
        </p:txBody>
      </p:sp>
      <p:sp>
        <p:nvSpPr>
          <p:cNvPr id="4" name="Footer Placeholder 3"/>
          <p:cNvSpPr>
            <a:spLocks noGrp="1"/>
          </p:cNvSpPr>
          <p:nvPr>
            <p:ph type="ftr" sz="quarter" idx="11"/>
          </p:nvPr>
        </p:nvSpPr>
        <p:spPr>
          <a:xfrm>
            <a:off x="3124200" y="4844639"/>
            <a:ext cx="2895600" cy="186148"/>
          </a:xfrm>
        </p:spPr>
        <p:txBody>
          <a:bodyPr/>
          <a:lstStyle>
            <a:lvl1pPr>
              <a:defRPr>
                <a:solidFill>
                  <a:srgbClr val="FFFFFF"/>
                </a:solidFill>
              </a:defRPr>
            </a:lvl1pPr>
          </a:lstStyle>
          <a:p>
            <a:r>
              <a:rPr lang="en-US"/>
              <a:t>FOOTER GOES HERE</a:t>
            </a:r>
          </a:p>
        </p:txBody>
      </p:sp>
      <p:sp>
        <p:nvSpPr>
          <p:cNvPr id="5" name="Slide Number Placeholder 4"/>
          <p:cNvSpPr>
            <a:spLocks noGrp="1"/>
          </p:cNvSpPr>
          <p:nvPr>
            <p:ph type="sldNum" sz="quarter" idx="12"/>
          </p:nvPr>
        </p:nvSpPr>
        <p:spPr>
          <a:xfrm>
            <a:off x="6858000" y="4844639"/>
            <a:ext cx="2133600" cy="186148"/>
          </a:xfrm>
        </p:spPr>
        <p:txBody>
          <a:bodyPr/>
          <a:lstStyle>
            <a:lvl1pPr>
              <a:defRPr>
                <a:solidFill>
                  <a:srgbClr val="FFFFFF"/>
                </a:solidFill>
              </a:defRPr>
            </a:lvl1pPr>
          </a:lstStyle>
          <a:p>
            <a:fld id="{42782948-4DBE-204D-AB9E-B65E067054AE}" type="slidenum">
              <a:rPr lang="en-US" smtClean="0"/>
              <a:pPr/>
              <a:t>‹№›</a:t>
            </a:fld>
            <a:endParaRPr lang="en-US"/>
          </a:p>
        </p:txBody>
      </p:sp>
      <p:pic>
        <p:nvPicPr>
          <p:cNvPr id="8" name="Picture 7">
            <a:extLst>
              <a:ext uri="{FF2B5EF4-FFF2-40B4-BE49-F238E27FC236}">
                <a16:creationId xmlns:a16="http://schemas.microsoft.com/office/drawing/2014/main" id="{FB8907CC-7BC4-4CE9-873D-831C0811A7FE}"/>
              </a:ext>
            </a:extLst>
          </p:cNvPr>
          <p:cNvPicPr>
            <a:picLocks noChangeAspect="1"/>
          </p:cNvPicPr>
          <p:nvPr userDrawn="1"/>
        </p:nvPicPr>
        <p:blipFill>
          <a:blip r:embed="rId2"/>
          <a:stretch>
            <a:fillRect/>
          </a:stretch>
        </p:blipFill>
        <p:spPr>
          <a:xfrm>
            <a:off x="491873" y="4220981"/>
            <a:ext cx="1760000" cy="673200"/>
          </a:xfrm>
          <a:prstGeom prst="rect">
            <a:avLst/>
          </a:prstGeom>
        </p:spPr>
      </p:pic>
      <p:cxnSp>
        <p:nvCxnSpPr>
          <p:cNvPr id="13" name="Straight Connector 12"/>
          <p:cNvCxnSpPr/>
          <p:nvPr userDrawn="1"/>
        </p:nvCxnSpPr>
        <p:spPr>
          <a:xfrm>
            <a:off x="746760" y="687387"/>
            <a:ext cx="320040" cy="0"/>
          </a:xfrm>
          <a:prstGeom prst="line">
            <a:avLst/>
          </a:prstGeom>
          <a:ln w="19050">
            <a:solidFill>
              <a:srgbClr val="FFFFFF"/>
            </a:solidFill>
          </a:ln>
          <a:effectLst>
            <a:outerShdw blurRad="254000" dir="2700000" algn="tl" rotWithShape="0">
              <a:srgbClr val="000000">
                <a:alpha val="40000"/>
              </a:srgbClr>
            </a:outerShdw>
          </a:effectLst>
        </p:spPr>
        <p:style>
          <a:lnRef idx="2">
            <a:schemeClr val="accent1"/>
          </a:lnRef>
          <a:fillRef idx="0">
            <a:schemeClr val="accent1"/>
          </a:fillRef>
          <a:effectRef idx="1">
            <a:schemeClr val="accent1"/>
          </a:effectRef>
          <a:fontRef idx="minor">
            <a:schemeClr val="tx1"/>
          </a:fontRef>
        </p:style>
      </p:cxnSp>
      <p:sp>
        <p:nvSpPr>
          <p:cNvPr id="9" name="Rectangle 8">
            <a:extLst>
              <a:ext uri="{FF2B5EF4-FFF2-40B4-BE49-F238E27FC236}">
                <a16:creationId xmlns:a16="http://schemas.microsoft.com/office/drawing/2014/main" id="{C44F9D3B-98E8-40AD-A700-0CFAFAA462ED}"/>
              </a:ext>
            </a:extLst>
          </p:cNvPr>
          <p:cNvSpPr/>
          <p:nvPr userDrawn="1"/>
        </p:nvSpPr>
        <p:spPr>
          <a:xfrm>
            <a:off x="3124200" y="3606644"/>
            <a:ext cx="5646420" cy="1107996"/>
          </a:xfrm>
          <a:prstGeom prst="rect">
            <a:avLst/>
          </a:prstGeom>
        </p:spPr>
        <p:txBody>
          <a:bodyPr wrap="square">
            <a:spAutoFit/>
          </a:bodyPr>
          <a:lstStyle/>
          <a:p>
            <a:r>
              <a:rPr lang="en-US" sz="1100" kern="1200" dirty="0">
                <a:solidFill>
                  <a:schemeClr val="bg1"/>
                </a:solidFill>
                <a:effectLst/>
                <a:latin typeface="+mn-lt"/>
                <a:ea typeface="+mn-ea"/>
                <a:cs typeface="+mn-cs"/>
              </a:rPr>
              <a:t>This document is made possible by the support of the American people through the United States Agency for International Development (USAID). The contents of this document are the sole responsibility of Tetra Tech ES, Inc., and do not necessarily reflect the views of USAID or the United States Government. This document was prepared by Tetra Tech ES, Inc., USAID Contractor for the Energy Security Project (ESP), USAID contract 72012118C00003.</a:t>
            </a:r>
          </a:p>
          <a:p>
            <a:r>
              <a:rPr lang="en-US" sz="1100" kern="1200" cap="all" dirty="0">
                <a:solidFill>
                  <a:schemeClr val="bg1"/>
                </a:solidFill>
                <a:effectLst/>
                <a:latin typeface="+mn-lt"/>
                <a:ea typeface="+mn-ea"/>
                <a:cs typeface="+mn-cs"/>
              </a:rPr>
              <a:t> </a:t>
            </a:r>
          </a:p>
        </p:txBody>
      </p:sp>
    </p:spTree>
    <p:extLst>
      <p:ext uri="{BB962C8B-B14F-4D97-AF65-F5344CB8AC3E}">
        <p14:creationId xmlns:p14="http://schemas.microsoft.com/office/powerpoint/2010/main" val="1834963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ed/Gray 1 Content">
    <p:bg>
      <p:bgPr>
        <a:solidFill>
          <a:srgbClr val="E7E7E5"/>
        </a:solidFill>
        <a:effectLst/>
      </p:bgPr>
    </p:bg>
    <p:spTree>
      <p:nvGrpSpPr>
        <p:cNvPr id="1" name=""/>
        <p:cNvGrpSpPr/>
        <p:nvPr/>
      </p:nvGrpSpPr>
      <p:grpSpPr>
        <a:xfrm>
          <a:off x="0" y="0"/>
          <a:ext cx="0" cy="0"/>
          <a:chOff x="0" y="0"/>
          <a:chExt cx="0" cy="0"/>
        </a:xfrm>
      </p:grpSpPr>
      <p:sp>
        <p:nvSpPr>
          <p:cNvPr id="8"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6C6463"/>
                </a:solidFill>
                <a:latin typeface="Gill Sans MT"/>
                <a:cs typeface="Gill Sans MT"/>
              </a:defRPr>
            </a:lvl1pPr>
          </a:lstStyle>
          <a:p>
            <a:fld id="{414FB1AD-D69E-B741-965A-0BAE826C2FA6}" type="datetime1">
              <a:rPr lang="en-US" smtClean="0"/>
              <a:pPr/>
              <a:t>3/30/2021</a:t>
            </a:fld>
            <a:endParaRPr lang="en-US"/>
          </a:p>
        </p:txBody>
      </p:sp>
      <p:sp>
        <p:nvSpPr>
          <p:cNvPr id="9" name="Footer Placeholder 4"/>
          <p:cNvSpPr>
            <a:spLocks noGrp="1"/>
          </p:cNvSpPr>
          <p:nvPr>
            <p:ph type="ftr" sz="quarter" idx="3"/>
          </p:nvPr>
        </p:nvSpPr>
        <p:spPr>
          <a:xfrm>
            <a:off x="3124200" y="4844639"/>
            <a:ext cx="2895600" cy="186148"/>
          </a:xfrm>
          <a:prstGeom prst="rect">
            <a:avLst/>
          </a:prstGeom>
        </p:spPr>
        <p:txBody>
          <a:bodyPr vert="horz" lIns="91440" tIns="45720" rIns="91440" bIns="45720" rtlCol="0" anchor="ctr">
            <a:spAutoFit/>
          </a:bodyPr>
          <a:lstStyle>
            <a:lvl1pPr algn="ctr">
              <a:defRPr sz="600" b="0" i="0">
                <a:solidFill>
                  <a:srgbClr val="6C6463"/>
                </a:solidFill>
                <a:latin typeface="Gill Sans MT"/>
                <a:cs typeface="Gill Sans MT"/>
              </a:defRPr>
            </a:lvl1pPr>
          </a:lstStyle>
          <a:p>
            <a:r>
              <a:rPr lang="en-US"/>
              <a:t>FOOTER GOES HERE</a:t>
            </a:r>
          </a:p>
        </p:txBody>
      </p:sp>
      <p:sp>
        <p:nvSpPr>
          <p:cNvPr id="10"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6C6463"/>
                </a:solidFill>
                <a:latin typeface="Gill Sans MT"/>
                <a:cs typeface="Gill Sans MT"/>
              </a:defRPr>
            </a:lvl1pPr>
          </a:lstStyle>
          <a:p>
            <a:fld id="{42782948-4DBE-204D-AB9E-B65E067054AE}" type="slidenum">
              <a:rPr lang="en-US" smtClean="0"/>
              <a:pPr/>
              <a:t>‹№›</a:t>
            </a:fld>
            <a:endParaRPr lang="en-US"/>
          </a:p>
        </p:txBody>
      </p:sp>
      <p:sp>
        <p:nvSpPr>
          <p:cNvPr id="12" name="Title Placeholder 1"/>
          <p:cNvSpPr>
            <a:spLocks noGrp="1"/>
          </p:cNvSpPr>
          <p:nvPr>
            <p:ph type="title"/>
          </p:nvPr>
        </p:nvSpPr>
        <p:spPr>
          <a:xfrm>
            <a:off x="686104" y="682922"/>
            <a:ext cx="7772400" cy="461665"/>
          </a:xfrm>
          <a:prstGeom prst="rect">
            <a:avLst/>
          </a:prstGeom>
        </p:spPr>
        <p:txBody>
          <a:bodyPr vert="horz" lIns="91440" tIns="45720" rIns="91440" bIns="45720" rtlCol="0" anchor="b" anchorCtr="0">
            <a:spAutoFit/>
          </a:bodyPr>
          <a:lstStyle/>
          <a:p>
            <a:r>
              <a:rPr lang="en-US"/>
              <a:t>Click to edit Master title style</a:t>
            </a:r>
            <a:endParaRPr lang="en-US" dirty="0"/>
          </a:p>
        </p:txBody>
      </p:sp>
      <p:sp>
        <p:nvSpPr>
          <p:cNvPr id="13" name="Text Placeholder 2"/>
          <p:cNvSpPr>
            <a:spLocks noGrp="1"/>
          </p:cNvSpPr>
          <p:nvPr>
            <p:ph idx="1"/>
          </p:nvPr>
        </p:nvSpPr>
        <p:spPr>
          <a:xfrm>
            <a:off x="685800" y="1296987"/>
            <a:ext cx="7772400" cy="3200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1160972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ed/Gray 2 Content">
    <p:bg>
      <p:bgPr>
        <a:solidFill>
          <a:srgbClr val="E7E7E5"/>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6104" y="1296987"/>
            <a:ext cx="7772400"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6C6463"/>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5" name="Date Placeholder 4"/>
          <p:cNvSpPr>
            <a:spLocks noGrp="1"/>
          </p:cNvSpPr>
          <p:nvPr>
            <p:ph type="dt" sz="half" idx="10"/>
          </p:nvPr>
        </p:nvSpPr>
        <p:spPr>
          <a:xfrm>
            <a:off x="152400" y="4844639"/>
            <a:ext cx="2133600" cy="186148"/>
          </a:xfrm>
        </p:spPr>
        <p:txBody>
          <a:bodyPr/>
          <a:lstStyle>
            <a:lvl1pPr>
              <a:defRPr>
                <a:solidFill>
                  <a:srgbClr val="6C6463"/>
                </a:solidFill>
              </a:defRPr>
            </a:lvl1pPr>
          </a:lstStyle>
          <a:p>
            <a:fld id="{AB18E012-EC0C-1649-A039-CB178266D114}" type="datetime1">
              <a:rPr lang="en-US" smtClean="0"/>
              <a:t>3/30/2021</a:t>
            </a:fld>
            <a:endParaRPr lang="en-US"/>
          </a:p>
        </p:txBody>
      </p:sp>
      <p:sp>
        <p:nvSpPr>
          <p:cNvPr id="6" name="Footer Placeholder 5"/>
          <p:cNvSpPr>
            <a:spLocks noGrp="1"/>
          </p:cNvSpPr>
          <p:nvPr>
            <p:ph type="ftr" sz="quarter" idx="11"/>
          </p:nvPr>
        </p:nvSpPr>
        <p:spPr>
          <a:xfrm>
            <a:off x="3124200" y="4844639"/>
            <a:ext cx="2895600" cy="186148"/>
          </a:xfrm>
        </p:spPr>
        <p:txBody>
          <a:bodyPr/>
          <a:lstStyle>
            <a:lvl1pPr>
              <a:defRPr>
                <a:solidFill>
                  <a:srgbClr val="6C6463"/>
                </a:solidFill>
              </a:defRPr>
            </a:lvl1pPr>
          </a:lstStyle>
          <a:p>
            <a:r>
              <a:rPr lang="en-US"/>
              <a:t>FOOTER GOES HERE</a:t>
            </a:r>
          </a:p>
        </p:txBody>
      </p:sp>
      <p:sp>
        <p:nvSpPr>
          <p:cNvPr id="7" name="Slide Number Placeholder 6"/>
          <p:cNvSpPr>
            <a:spLocks noGrp="1"/>
          </p:cNvSpPr>
          <p:nvPr>
            <p:ph type="sldNum" sz="quarter" idx="12"/>
          </p:nvPr>
        </p:nvSpPr>
        <p:spPr>
          <a:xfrm>
            <a:off x="6858000" y="4844639"/>
            <a:ext cx="2133600" cy="186148"/>
          </a:xfrm>
        </p:spPr>
        <p:txBody>
          <a:bodyPr/>
          <a:lstStyle>
            <a:lvl1pPr>
              <a:defRPr>
                <a:solidFill>
                  <a:srgbClr val="6C6463"/>
                </a:solidFill>
              </a:defRPr>
            </a:lvl1pPr>
          </a:lstStyle>
          <a:p>
            <a:fld id="{42782948-4DBE-204D-AB9E-B65E067054AE}" type="slidenum">
              <a:rPr lang="en-US" smtClean="0"/>
              <a:pPr/>
              <a:t>‹№›</a:t>
            </a:fld>
            <a:endParaRPr lang="en-US"/>
          </a:p>
        </p:txBody>
      </p:sp>
      <p:sp>
        <p:nvSpPr>
          <p:cNvPr id="10" name="Title 1"/>
          <p:cNvSpPr>
            <a:spLocks noGrp="1"/>
          </p:cNvSpPr>
          <p:nvPr>
            <p:ph type="title" hasCustomPrompt="1"/>
          </p:nvPr>
        </p:nvSpPr>
        <p:spPr>
          <a:xfrm>
            <a:off x="686104" y="679217"/>
            <a:ext cx="7772400" cy="465370"/>
          </a:xfrm>
        </p:spPr>
        <p:txBody>
          <a:bodyPr anchor="b" anchorCtr="0">
            <a:spAutoFit/>
          </a:bodyPr>
          <a:lstStyle>
            <a:lvl1pPr>
              <a:defRPr>
                <a:solidFill>
                  <a:srgbClr val="BA0C2F"/>
                </a:solidFill>
              </a:defRPr>
            </a:lvl1pPr>
          </a:lstStyle>
          <a:p>
            <a:r>
              <a:rPr lang="en-US" dirty="0"/>
              <a:t>CLICK TO EDIT MASTER TITLE STYLE</a:t>
            </a:r>
          </a:p>
        </p:txBody>
      </p:sp>
    </p:spTree>
    <p:extLst>
      <p:ext uri="{BB962C8B-B14F-4D97-AF65-F5344CB8AC3E}">
        <p14:creationId xmlns:p14="http://schemas.microsoft.com/office/powerpoint/2010/main" val="986042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vider - Full Red">
    <p:bg>
      <p:bgPr>
        <a:solidFill>
          <a:srgbClr val="002F6C"/>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43000" y="534987"/>
            <a:ext cx="5486400" cy="461665"/>
          </a:xfrm>
        </p:spPr>
        <p:txBody>
          <a:bodyPr wrap="square" anchor="t" anchorCtr="0">
            <a:spAutoFit/>
          </a:bodyPr>
          <a:lstStyle>
            <a:lvl1pPr>
              <a:defRPr sz="2400">
                <a:solidFill>
                  <a:srgbClr val="FFFFFF"/>
                </a:solidFill>
              </a:defRPr>
            </a:lvl1pPr>
          </a:lstStyle>
          <a:p>
            <a:r>
              <a:rPr lang="en-US" dirty="0"/>
              <a:t>CLICK TO EDIT MASTER TITLE STYLE</a:t>
            </a:r>
          </a:p>
        </p:txBody>
      </p:sp>
      <p:sp>
        <p:nvSpPr>
          <p:cNvPr id="3" name="Date Placeholder 2"/>
          <p:cNvSpPr>
            <a:spLocks noGrp="1"/>
          </p:cNvSpPr>
          <p:nvPr>
            <p:ph type="dt" sz="half" idx="10"/>
          </p:nvPr>
        </p:nvSpPr>
        <p:spPr>
          <a:xfrm>
            <a:off x="152400" y="4844639"/>
            <a:ext cx="2133600" cy="186148"/>
          </a:xfrm>
        </p:spPr>
        <p:txBody>
          <a:bodyPr/>
          <a:lstStyle>
            <a:lvl1pPr>
              <a:defRPr>
                <a:solidFill>
                  <a:srgbClr val="FFFFFF"/>
                </a:solidFill>
              </a:defRPr>
            </a:lvl1pPr>
          </a:lstStyle>
          <a:p>
            <a:fld id="{C3349C05-927F-3348-96DF-9086CF2761D6}" type="datetime1">
              <a:rPr lang="en-US" smtClean="0"/>
              <a:t>3/30/2021</a:t>
            </a:fld>
            <a:endParaRPr lang="en-US"/>
          </a:p>
        </p:txBody>
      </p:sp>
      <p:sp>
        <p:nvSpPr>
          <p:cNvPr id="4" name="Footer Placeholder 3"/>
          <p:cNvSpPr>
            <a:spLocks noGrp="1"/>
          </p:cNvSpPr>
          <p:nvPr>
            <p:ph type="ftr" sz="quarter" idx="11"/>
          </p:nvPr>
        </p:nvSpPr>
        <p:spPr>
          <a:xfrm>
            <a:off x="3124200" y="4844639"/>
            <a:ext cx="2895600" cy="186148"/>
          </a:xfrm>
        </p:spPr>
        <p:txBody>
          <a:bodyPr/>
          <a:lstStyle>
            <a:lvl1pPr>
              <a:defRPr>
                <a:solidFill>
                  <a:srgbClr val="FFFFFF"/>
                </a:solidFill>
              </a:defRPr>
            </a:lvl1pPr>
          </a:lstStyle>
          <a:p>
            <a:r>
              <a:rPr lang="en-US"/>
              <a:t>FOOTER GOES HERE</a:t>
            </a:r>
          </a:p>
        </p:txBody>
      </p:sp>
      <p:sp>
        <p:nvSpPr>
          <p:cNvPr id="5" name="Slide Number Placeholder 4"/>
          <p:cNvSpPr>
            <a:spLocks noGrp="1"/>
          </p:cNvSpPr>
          <p:nvPr>
            <p:ph type="sldNum" sz="quarter" idx="12"/>
          </p:nvPr>
        </p:nvSpPr>
        <p:spPr>
          <a:xfrm>
            <a:off x="6858000" y="4844639"/>
            <a:ext cx="2133600" cy="186148"/>
          </a:xfrm>
        </p:spPr>
        <p:txBody>
          <a:bodyPr/>
          <a:lstStyle>
            <a:lvl1pPr>
              <a:defRPr>
                <a:solidFill>
                  <a:srgbClr val="FFFFFF"/>
                </a:solidFill>
              </a:defRPr>
            </a:lvl1pPr>
          </a:lstStyle>
          <a:p>
            <a:fld id="{42782948-4DBE-204D-AB9E-B65E067054AE}" type="slidenum">
              <a:rPr lang="en-US" smtClean="0"/>
              <a:pPr/>
              <a:t>‹№›</a:t>
            </a:fld>
            <a:endParaRPr lang="en-US"/>
          </a:p>
        </p:txBody>
      </p:sp>
      <p:cxnSp>
        <p:nvCxnSpPr>
          <p:cNvPr id="13" name="Straight Connector 12"/>
          <p:cNvCxnSpPr/>
          <p:nvPr userDrawn="1"/>
        </p:nvCxnSpPr>
        <p:spPr>
          <a:xfrm>
            <a:off x="746760" y="687387"/>
            <a:ext cx="320040" cy="0"/>
          </a:xfrm>
          <a:prstGeom prst="line">
            <a:avLst/>
          </a:prstGeom>
          <a:ln w="19050">
            <a:solidFill>
              <a:srgbClr val="FFFFFF"/>
            </a:solidFill>
          </a:ln>
          <a:effectLst>
            <a:outerShdw blurRad="254000" dir="2700000" algn="tl" rotWithShape="0">
              <a:srgbClr val="000000">
                <a:alpha val="40000"/>
              </a:srgbClr>
            </a:outerShdw>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5B79EC3A-660C-4812-9731-325820BD6451}"/>
              </a:ext>
            </a:extLst>
          </p:cNvPr>
          <p:cNvPicPr>
            <a:picLocks noChangeAspect="1"/>
          </p:cNvPicPr>
          <p:nvPr userDrawn="1"/>
        </p:nvPicPr>
        <p:blipFill>
          <a:blip r:embed="rId2"/>
          <a:stretch>
            <a:fillRect/>
          </a:stretch>
        </p:blipFill>
        <p:spPr>
          <a:xfrm>
            <a:off x="491873" y="4220981"/>
            <a:ext cx="1760000" cy="673200"/>
          </a:xfrm>
          <a:prstGeom prst="rect">
            <a:avLst/>
          </a:prstGeom>
        </p:spPr>
      </p:pic>
      <p:sp>
        <p:nvSpPr>
          <p:cNvPr id="10" name="Rectangle 9">
            <a:extLst>
              <a:ext uri="{FF2B5EF4-FFF2-40B4-BE49-F238E27FC236}">
                <a16:creationId xmlns:a16="http://schemas.microsoft.com/office/drawing/2014/main" id="{A0D481C9-45F3-4187-AE8E-7C71E0D04E64}"/>
              </a:ext>
            </a:extLst>
          </p:cNvPr>
          <p:cNvSpPr/>
          <p:nvPr userDrawn="1"/>
        </p:nvSpPr>
        <p:spPr>
          <a:xfrm>
            <a:off x="3124200" y="3606644"/>
            <a:ext cx="5646420" cy="1107996"/>
          </a:xfrm>
          <a:prstGeom prst="rect">
            <a:avLst/>
          </a:prstGeom>
        </p:spPr>
        <p:txBody>
          <a:bodyPr wrap="square">
            <a:spAutoFit/>
          </a:bodyPr>
          <a:lstStyle/>
          <a:p>
            <a:r>
              <a:rPr lang="en-US" sz="1100" kern="1200" dirty="0">
                <a:solidFill>
                  <a:schemeClr val="bg1"/>
                </a:solidFill>
                <a:effectLst/>
                <a:latin typeface="+mn-lt"/>
                <a:ea typeface="+mn-ea"/>
                <a:cs typeface="+mn-cs"/>
              </a:rPr>
              <a:t>This document is made possible by the support of the American people through the United States Agency for International Development (USAID). The contents of this document are the sole responsibility of Tetra Tech ES, Inc., and do not necessarily reflect the views of USAID or the United States Government. This document was prepared by Tetra Tech ES, Inc., USAID Contractor for the Energy Security Project (ESP), USAID contract 72012118C00003.</a:t>
            </a:r>
          </a:p>
          <a:p>
            <a:r>
              <a:rPr lang="en-US" sz="1100" kern="1200" cap="all" dirty="0">
                <a:solidFill>
                  <a:schemeClr val="bg1"/>
                </a:solidFill>
                <a:effectLst/>
                <a:latin typeface="+mn-lt"/>
                <a:ea typeface="+mn-ea"/>
                <a:cs typeface="+mn-cs"/>
              </a:rPr>
              <a:t> </a:t>
            </a:r>
          </a:p>
        </p:txBody>
      </p:sp>
      <p:pic>
        <p:nvPicPr>
          <p:cNvPr id="9" name="Рисунок 10">
            <a:extLst>
              <a:ext uri="{FF2B5EF4-FFF2-40B4-BE49-F238E27FC236}">
                <a16:creationId xmlns:a16="http://schemas.microsoft.com/office/drawing/2014/main" id="{2808873C-F42E-416A-846B-61735790D1C1}"/>
              </a:ext>
            </a:extLst>
          </p:cNvPr>
          <p:cNvPicPr>
            <a:picLocks noChangeAspect="1"/>
          </p:cNvPicPr>
          <p:nvPr userDrawn="1"/>
        </p:nvPicPr>
        <p:blipFill>
          <a:blip r:embed="rId3"/>
          <a:stretch>
            <a:fillRect/>
          </a:stretch>
        </p:blipFill>
        <p:spPr>
          <a:xfrm>
            <a:off x="7488000" y="360000"/>
            <a:ext cx="1453136" cy="830998"/>
          </a:xfrm>
          <a:prstGeom prst="rect">
            <a:avLst/>
          </a:prstGeom>
        </p:spPr>
      </p:pic>
    </p:spTree>
    <p:extLst>
      <p:ext uri="{BB962C8B-B14F-4D97-AF65-F5344CB8AC3E}">
        <p14:creationId xmlns:p14="http://schemas.microsoft.com/office/powerpoint/2010/main" val="4021465901"/>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Red/Gray 2 Content">
    <p:bg>
      <p:bgPr>
        <a:solidFill>
          <a:srgbClr val="E7E7E5"/>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6104" y="1296987"/>
            <a:ext cx="3809696"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6C6463"/>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4" name="Content Placeholder 3"/>
          <p:cNvSpPr>
            <a:spLocks noGrp="1"/>
          </p:cNvSpPr>
          <p:nvPr>
            <p:ph sz="half" idx="2"/>
          </p:nvPr>
        </p:nvSpPr>
        <p:spPr>
          <a:xfrm>
            <a:off x="4648200" y="1296987"/>
            <a:ext cx="3810304"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6C6463"/>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5" name="Date Placeholder 4"/>
          <p:cNvSpPr>
            <a:spLocks noGrp="1"/>
          </p:cNvSpPr>
          <p:nvPr>
            <p:ph type="dt" sz="half" idx="10"/>
          </p:nvPr>
        </p:nvSpPr>
        <p:spPr>
          <a:xfrm>
            <a:off x="152400" y="4844639"/>
            <a:ext cx="2133600" cy="186148"/>
          </a:xfrm>
        </p:spPr>
        <p:txBody>
          <a:bodyPr/>
          <a:lstStyle>
            <a:lvl1pPr>
              <a:defRPr>
                <a:solidFill>
                  <a:srgbClr val="6C6463"/>
                </a:solidFill>
              </a:defRPr>
            </a:lvl1pPr>
          </a:lstStyle>
          <a:p>
            <a:fld id="{AB18E012-EC0C-1649-A039-CB178266D114}" type="datetime1">
              <a:rPr lang="en-US" smtClean="0"/>
              <a:t>3/30/2021</a:t>
            </a:fld>
            <a:endParaRPr lang="en-US"/>
          </a:p>
        </p:txBody>
      </p:sp>
      <p:sp>
        <p:nvSpPr>
          <p:cNvPr id="6" name="Footer Placeholder 5"/>
          <p:cNvSpPr>
            <a:spLocks noGrp="1"/>
          </p:cNvSpPr>
          <p:nvPr>
            <p:ph type="ftr" sz="quarter" idx="11"/>
          </p:nvPr>
        </p:nvSpPr>
        <p:spPr>
          <a:xfrm>
            <a:off x="3124200" y="4844639"/>
            <a:ext cx="2895600" cy="186148"/>
          </a:xfrm>
        </p:spPr>
        <p:txBody>
          <a:bodyPr/>
          <a:lstStyle>
            <a:lvl1pPr>
              <a:defRPr>
                <a:solidFill>
                  <a:srgbClr val="6C6463"/>
                </a:solidFill>
              </a:defRPr>
            </a:lvl1pPr>
          </a:lstStyle>
          <a:p>
            <a:r>
              <a:rPr lang="en-US"/>
              <a:t>FOOTER GOES HERE</a:t>
            </a:r>
          </a:p>
        </p:txBody>
      </p:sp>
      <p:sp>
        <p:nvSpPr>
          <p:cNvPr id="7" name="Slide Number Placeholder 6"/>
          <p:cNvSpPr>
            <a:spLocks noGrp="1"/>
          </p:cNvSpPr>
          <p:nvPr>
            <p:ph type="sldNum" sz="quarter" idx="12"/>
          </p:nvPr>
        </p:nvSpPr>
        <p:spPr>
          <a:xfrm>
            <a:off x="6858000" y="4844639"/>
            <a:ext cx="2133600" cy="186148"/>
          </a:xfrm>
        </p:spPr>
        <p:txBody>
          <a:bodyPr/>
          <a:lstStyle>
            <a:lvl1pPr>
              <a:defRPr>
                <a:solidFill>
                  <a:srgbClr val="6C6463"/>
                </a:solidFill>
              </a:defRPr>
            </a:lvl1pPr>
          </a:lstStyle>
          <a:p>
            <a:fld id="{42782948-4DBE-204D-AB9E-B65E067054AE}" type="slidenum">
              <a:rPr lang="en-US" smtClean="0"/>
              <a:pPr/>
              <a:t>‹№›</a:t>
            </a:fld>
            <a:endParaRPr lang="en-US"/>
          </a:p>
        </p:txBody>
      </p:sp>
      <p:sp>
        <p:nvSpPr>
          <p:cNvPr id="10" name="Title 1"/>
          <p:cNvSpPr>
            <a:spLocks noGrp="1"/>
          </p:cNvSpPr>
          <p:nvPr>
            <p:ph type="title" hasCustomPrompt="1"/>
          </p:nvPr>
        </p:nvSpPr>
        <p:spPr>
          <a:xfrm>
            <a:off x="686104" y="679217"/>
            <a:ext cx="7772400" cy="465370"/>
          </a:xfrm>
        </p:spPr>
        <p:txBody>
          <a:bodyPr anchor="b" anchorCtr="0">
            <a:spAutoFit/>
          </a:bodyPr>
          <a:lstStyle>
            <a:lvl1pPr>
              <a:defRPr>
                <a:solidFill>
                  <a:srgbClr val="BA0C2F"/>
                </a:solidFill>
              </a:defRPr>
            </a:lvl1pPr>
          </a:lstStyle>
          <a:p>
            <a:r>
              <a:rPr lang="en-US" dirty="0"/>
              <a:t>CLICK TO EDIT MASTER TITLE STYLE</a:t>
            </a:r>
          </a:p>
        </p:txBody>
      </p:sp>
    </p:spTree>
    <p:extLst>
      <p:ext uri="{BB962C8B-B14F-4D97-AF65-F5344CB8AC3E}">
        <p14:creationId xmlns:p14="http://schemas.microsoft.com/office/powerpoint/2010/main" val="37820658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ed/Gray 3 Content">
    <p:bg>
      <p:bgPr>
        <a:solidFill>
          <a:srgbClr val="E7E7E5"/>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6104" y="1296987"/>
            <a:ext cx="2514296"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4" name="Content Placeholder 3"/>
          <p:cNvSpPr>
            <a:spLocks noGrp="1"/>
          </p:cNvSpPr>
          <p:nvPr>
            <p:ph sz="half" idx="2"/>
          </p:nvPr>
        </p:nvSpPr>
        <p:spPr>
          <a:xfrm>
            <a:off x="5943600" y="1296987"/>
            <a:ext cx="2514904"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5" name="Date Placeholder 4"/>
          <p:cNvSpPr>
            <a:spLocks noGrp="1"/>
          </p:cNvSpPr>
          <p:nvPr>
            <p:ph type="dt" sz="half" idx="10"/>
          </p:nvPr>
        </p:nvSpPr>
        <p:spPr>
          <a:xfrm>
            <a:off x="152400" y="4844639"/>
            <a:ext cx="2133600" cy="186148"/>
          </a:xfrm>
        </p:spPr>
        <p:txBody>
          <a:bodyPr/>
          <a:lstStyle>
            <a:lvl1pPr>
              <a:defRPr>
                <a:solidFill>
                  <a:srgbClr val="6C6463"/>
                </a:solidFill>
              </a:defRPr>
            </a:lvl1pPr>
          </a:lstStyle>
          <a:p>
            <a:fld id="{39C62A9A-2216-F44B-AFF9-136AA601C377}" type="datetime1">
              <a:rPr lang="en-US" smtClean="0"/>
              <a:t>3/30/2021</a:t>
            </a:fld>
            <a:endParaRPr lang="en-US"/>
          </a:p>
        </p:txBody>
      </p:sp>
      <p:sp>
        <p:nvSpPr>
          <p:cNvPr id="6" name="Footer Placeholder 5"/>
          <p:cNvSpPr>
            <a:spLocks noGrp="1"/>
          </p:cNvSpPr>
          <p:nvPr>
            <p:ph type="ftr" sz="quarter" idx="11"/>
          </p:nvPr>
        </p:nvSpPr>
        <p:spPr>
          <a:xfrm>
            <a:off x="3124200" y="4844639"/>
            <a:ext cx="2895600" cy="186148"/>
          </a:xfrm>
        </p:spPr>
        <p:txBody>
          <a:bodyPr/>
          <a:lstStyle>
            <a:lvl1pPr>
              <a:defRPr>
                <a:solidFill>
                  <a:srgbClr val="6C6463"/>
                </a:solidFill>
              </a:defRPr>
            </a:lvl1pPr>
          </a:lstStyle>
          <a:p>
            <a:r>
              <a:rPr lang="en-US"/>
              <a:t>FOOTER GOES HERE</a:t>
            </a:r>
          </a:p>
        </p:txBody>
      </p:sp>
      <p:sp>
        <p:nvSpPr>
          <p:cNvPr id="7" name="Slide Number Placeholder 6"/>
          <p:cNvSpPr>
            <a:spLocks noGrp="1"/>
          </p:cNvSpPr>
          <p:nvPr>
            <p:ph type="sldNum" sz="quarter" idx="12"/>
          </p:nvPr>
        </p:nvSpPr>
        <p:spPr>
          <a:xfrm>
            <a:off x="6858000" y="4844639"/>
            <a:ext cx="2133600" cy="186148"/>
          </a:xfrm>
        </p:spPr>
        <p:txBody>
          <a:bodyPr/>
          <a:lstStyle>
            <a:lvl1pPr>
              <a:defRPr>
                <a:solidFill>
                  <a:srgbClr val="6C6463"/>
                </a:solidFill>
              </a:defRPr>
            </a:lvl1pPr>
          </a:lstStyle>
          <a:p>
            <a:fld id="{42782948-4DBE-204D-AB9E-B65E067054AE}" type="slidenum">
              <a:rPr lang="en-US" smtClean="0"/>
              <a:pPr/>
              <a:t>‹№›</a:t>
            </a:fld>
            <a:endParaRPr lang="en-US"/>
          </a:p>
        </p:txBody>
      </p:sp>
      <p:sp>
        <p:nvSpPr>
          <p:cNvPr id="10" name="Content Placeholder 3"/>
          <p:cNvSpPr>
            <a:spLocks noGrp="1"/>
          </p:cNvSpPr>
          <p:nvPr>
            <p:ph sz="half" idx="13"/>
          </p:nvPr>
        </p:nvSpPr>
        <p:spPr>
          <a:xfrm>
            <a:off x="3314548" y="1296987"/>
            <a:ext cx="2514904"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11" name="Title 1"/>
          <p:cNvSpPr>
            <a:spLocks noGrp="1"/>
          </p:cNvSpPr>
          <p:nvPr>
            <p:ph type="title" hasCustomPrompt="1"/>
          </p:nvPr>
        </p:nvSpPr>
        <p:spPr>
          <a:xfrm>
            <a:off x="686104" y="679217"/>
            <a:ext cx="7772400" cy="465370"/>
          </a:xfrm>
        </p:spPr>
        <p:txBody>
          <a:bodyPr anchor="b" anchorCtr="0">
            <a:spAutoFit/>
          </a:bodyPr>
          <a:lstStyle>
            <a:lvl1pPr>
              <a:defRPr>
                <a:solidFill>
                  <a:srgbClr val="BA0C2F"/>
                </a:solidFill>
              </a:defRPr>
            </a:lvl1pPr>
          </a:lstStyle>
          <a:p>
            <a:r>
              <a:rPr lang="en-US" dirty="0"/>
              <a:t>CLICK TO EDIT MASTER TITLE STYLE</a:t>
            </a:r>
          </a:p>
        </p:txBody>
      </p:sp>
    </p:spTree>
    <p:extLst>
      <p:ext uri="{BB962C8B-B14F-4D97-AF65-F5344CB8AC3E}">
        <p14:creationId xmlns:p14="http://schemas.microsoft.com/office/powerpoint/2010/main" val="1909667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Gray 1 Content + Bottom Photo">
    <p:bg>
      <p:bgPr>
        <a:solidFill>
          <a:srgbClr val="E7E7E5"/>
        </a:solidFill>
        <a:effectLst/>
      </p:bgPr>
    </p:bg>
    <p:spTree>
      <p:nvGrpSpPr>
        <p:cNvPr id="1" name=""/>
        <p:cNvGrpSpPr/>
        <p:nvPr/>
      </p:nvGrpSpPr>
      <p:grpSpPr>
        <a:xfrm>
          <a:off x="0" y="0"/>
          <a:ext cx="0" cy="0"/>
          <a:chOff x="0" y="0"/>
          <a:chExt cx="0" cy="0"/>
        </a:xfrm>
      </p:grpSpPr>
      <p:sp>
        <p:nvSpPr>
          <p:cNvPr id="12" name="Picture Placeholder 3"/>
          <p:cNvSpPr>
            <a:spLocks noGrp="1"/>
          </p:cNvSpPr>
          <p:nvPr>
            <p:ph type="pic" sz="quarter" idx="10" hasCustomPrompt="1"/>
          </p:nvPr>
        </p:nvSpPr>
        <p:spPr>
          <a:xfrm>
            <a:off x="152400" y="2592387"/>
            <a:ext cx="8839200" cy="2440594"/>
          </a:xfrm>
          <a:solidFill>
            <a:schemeClr val="bg1"/>
          </a:solidFill>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rgbClr val="6C6463"/>
                </a:solidFill>
              </a:defRPr>
            </a:lvl1pPr>
          </a:lstStyle>
          <a:p>
            <a:r>
              <a:rPr lang="en-US" dirty="0"/>
              <a:t>ADD PHOTO HERE</a:t>
            </a:r>
          </a:p>
        </p:txBody>
      </p:sp>
      <p:sp>
        <p:nvSpPr>
          <p:cNvPr id="3" name="Content Placeholder 2"/>
          <p:cNvSpPr>
            <a:spLocks noGrp="1"/>
          </p:cNvSpPr>
          <p:nvPr>
            <p:ph idx="1"/>
          </p:nvPr>
        </p:nvSpPr>
        <p:spPr>
          <a:xfrm>
            <a:off x="685800" y="1296987"/>
            <a:ext cx="7772400" cy="1143000"/>
          </a:xfrm>
        </p:spPr>
        <p:txBody>
          <a:bodyPr/>
          <a:lstStyle>
            <a:lvl1pPr>
              <a:defRPr>
                <a:solidFill>
                  <a:srgbClr val="6C6463"/>
                </a:solidFill>
              </a:defRPr>
            </a:lvl1pPr>
            <a:lvl2pPr>
              <a:defRPr>
                <a:solidFill>
                  <a:srgbClr val="6C6463"/>
                </a:solidFill>
              </a:defRPr>
            </a:lvl2pPr>
            <a:lvl3pPr>
              <a:defRPr>
                <a:solidFill>
                  <a:srgbClr val="6C6463"/>
                </a:solidFill>
              </a:defRPr>
            </a:lvl3pPr>
            <a:lvl4pPr>
              <a:defRPr>
                <a:solidFill>
                  <a:srgbClr val="6C6463"/>
                </a:solidFill>
              </a:defRPr>
            </a:lvl4pPr>
            <a:lvl5pPr>
              <a:defRPr>
                <a:solidFill>
                  <a:srgbClr val="FFFFFF"/>
                </a:solidFill>
              </a:defRPr>
            </a:lvl5pPr>
          </a:lstStyle>
          <a:p>
            <a:pPr lvl="0"/>
            <a:r>
              <a:rPr lang="en-US"/>
              <a:t>Click to edit Master text styles</a:t>
            </a:r>
          </a:p>
          <a:p>
            <a:pPr lvl="1"/>
            <a:r>
              <a:rPr lang="en-US"/>
              <a:t>Second level</a:t>
            </a:r>
          </a:p>
        </p:txBody>
      </p:sp>
      <p:sp>
        <p:nvSpPr>
          <p:cNvPr id="9"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FFFFFF"/>
                </a:solidFill>
                <a:latin typeface="Gill Sans MT"/>
                <a:cs typeface="Gill Sans MT"/>
              </a:defRPr>
            </a:lvl1pPr>
          </a:lstStyle>
          <a:p>
            <a:fld id="{193355D5-F1DA-0F48-9E7E-0A3FEBF9FF84}" type="datetime1">
              <a:rPr lang="en-US" smtClean="0"/>
              <a:pPr/>
              <a:t>3/30/2021</a:t>
            </a:fld>
            <a:endParaRPr lang="en-US"/>
          </a:p>
        </p:txBody>
      </p:sp>
      <p:sp>
        <p:nvSpPr>
          <p:cNvPr id="10" name="Footer Placeholder 4"/>
          <p:cNvSpPr>
            <a:spLocks noGrp="1"/>
          </p:cNvSpPr>
          <p:nvPr>
            <p:ph type="ftr" sz="quarter" idx="3"/>
          </p:nvPr>
        </p:nvSpPr>
        <p:spPr>
          <a:xfrm>
            <a:off x="3124200" y="4844639"/>
            <a:ext cx="2895600" cy="186148"/>
          </a:xfrm>
          <a:prstGeom prst="rect">
            <a:avLst/>
          </a:prstGeom>
        </p:spPr>
        <p:txBody>
          <a:bodyPr vert="horz" lIns="91440" tIns="45720" rIns="91440" bIns="45720" rtlCol="0" anchor="ctr">
            <a:spAutoFit/>
          </a:bodyPr>
          <a:lstStyle>
            <a:lvl1pPr algn="ctr">
              <a:defRPr sz="600" b="0" i="0">
                <a:solidFill>
                  <a:srgbClr val="FFFFFF"/>
                </a:solidFill>
                <a:latin typeface="Gill Sans MT"/>
                <a:cs typeface="Gill Sans MT"/>
              </a:defRPr>
            </a:lvl1pPr>
          </a:lstStyle>
          <a:p>
            <a:r>
              <a:rPr lang="en-US"/>
              <a:t>FOOTER GOES HERE</a:t>
            </a:r>
          </a:p>
        </p:txBody>
      </p:sp>
      <p:sp>
        <p:nvSpPr>
          <p:cNvPr id="11"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FFFFFF"/>
                </a:solidFill>
                <a:latin typeface="Gill Sans MT"/>
                <a:cs typeface="Gill Sans MT"/>
              </a:defRPr>
            </a:lvl1pPr>
          </a:lstStyle>
          <a:p>
            <a:fld id="{42782948-4DBE-204D-AB9E-B65E067054AE}" type="slidenum">
              <a:rPr lang="en-US" smtClean="0"/>
              <a:pPr/>
              <a:t>‹№›</a:t>
            </a:fld>
            <a:endParaRPr lang="en-US"/>
          </a:p>
        </p:txBody>
      </p:sp>
      <p:sp>
        <p:nvSpPr>
          <p:cNvPr id="14" name="Text Placeholder 4"/>
          <p:cNvSpPr>
            <a:spLocks noGrp="1"/>
          </p:cNvSpPr>
          <p:nvPr>
            <p:ph type="body" sz="quarter" idx="12" hasCustomPrompt="1"/>
          </p:nvPr>
        </p:nvSpPr>
        <p:spPr>
          <a:xfrm rot="16200000">
            <a:off x="7862313" y="3537008"/>
            <a:ext cx="2073910" cy="184666"/>
          </a:xfrm>
        </p:spPr>
        <p:txBody>
          <a:bodyPr>
            <a:spAutoFit/>
          </a:bodyPr>
          <a:lstStyle>
            <a:lvl1pPr marL="0" indent="0" algn="r">
              <a:buNone/>
              <a:defRPr sz="600" baseline="0">
                <a:solidFill>
                  <a:srgbClr val="FFFFFF"/>
                </a:solidFill>
              </a:defRPr>
            </a:lvl1pPr>
            <a:lvl2pPr marL="230187" indent="0">
              <a:buNone/>
              <a:defRPr sz="1800">
                <a:solidFill>
                  <a:schemeClr val="bg1"/>
                </a:solidFill>
              </a:defRPr>
            </a:lvl2pPr>
            <a:lvl3pPr marL="460375" indent="0">
              <a:buNone/>
              <a:defRPr sz="1600">
                <a:solidFill>
                  <a:schemeClr val="bg1"/>
                </a:solidFill>
              </a:defRPr>
            </a:lvl3pPr>
            <a:lvl4pPr marL="684212" indent="0">
              <a:buNone/>
              <a:defRPr sz="1400">
                <a:solidFill>
                  <a:schemeClr val="bg1"/>
                </a:solidFill>
              </a:defRPr>
            </a:lvl4pPr>
            <a:lvl5pPr marL="1025525" indent="0">
              <a:buNone/>
              <a:defRPr sz="1200">
                <a:solidFill>
                  <a:schemeClr val="bg1"/>
                </a:solidFill>
              </a:defRPr>
            </a:lvl5pPr>
          </a:lstStyle>
          <a:p>
            <a:pPr lvl="0"/>
            <a:r>
              <a:rPr lang="en-US" dirty="0"/>
              <a:t>ADD PHOTO CREDIT HERE</a:t>
            </a:r>
          </a:p>
        </p:txBody>
      </p:sp>
      <p:sp>
        <p:nvSpPr>
          <p:cNvPr id="17" name="Title 1"/>
          <p:cNvSpPr>
            <a:spLocks noGrp="1"/>
          </p:cNvSpPr>
          <p:nvPr>
            <p:ph type="title" hasCustomPrompt="1"/>
          </p:nvPr>
        </p:nvSpPr>
        <p:spPr>
          <a:xfrm>
            <a:off x="686104" y="679217"/>
            <a:ext cx="7772400" cy="465370"/>
          </a:xfrm>
        </p:spPr>
        <p:txBody>
          <a:bodyPr anchor="b" anchorCtr="0">
            <a:spAutoFit/>
          </a:bodyPr>
          <a:lstStyle>
            <a:lvl1pPr>
              <a:defRPr>
                <a:solidFill>
                  <a:srgbClr val="BA0C2F"/>
                </a:solidFill>
              </a:defRPr>
            </a:lvl1pPr>
          </a:lstStyle>
          <a:p>
            <a:r>
              <a:rPr lang="en-US" dirty="0"/>
              <a:t>CLICK TO EDIT MASTER TITLE STYLE</a:t>
            </a:r>
          </a:p>
        </p:txBody>
      </p:sp>
    </p:spTree>
    <p:extLst>
      <p:ext uri="{BB962C8B-B14F-4D97-AF65-F5344CB8AC3E}">
        <p14:creationId xmlns:p14="http://schemas.microsoft.com/office/powerpoint/2010/main" val="24701410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ed/Gray 1 Content + Right Photo">
    <p:bg>
      <p:bgPr>
        <a:solidFill>
          <a:srgbClr val="E7E7E5"/>
        </a:solidFill>
        <a:effectLst/>
      </p:bgPr>
    </p:bg>
    <p:spTree>
      <p:nvGrpSpPr>
        <p:cNvPr id="1" name=""/>
        <p:cNvGrpSpPr/>
        <p:nvPr/>
      </p:nvGrpSpPr>
      <p:grpSpPr>
        <a:xfrm>
          <a:off x="0" y="0"/>
          <a:ext cx="0" cy="0"/>
          <a:chOff x="0" y="0"/>
          <a:chExt cx="0" cy="0"/>
        </a:xfrm>
      </p:grpSpPr>
      <p:sp>
        <p:nvSpPr>
          <p:cNvPr id="10" name="Picture Placeholder 3"/>
          <p:cNvSpPr>
            <a:spLocks noGrp="1"/>
          </p:cNvSpPr>
          <p:nvPr>
            <p:ph type="pic" sz="quarter" idx="10" hasCustomPrompt="1"/>
          </p:nvPr>
        </p:nvSpPr>
        <p:spPr>
          <a:xfrm>
            <a:off x="4572000" y="153988"/>
            <a:ext cx="4419600" cy="4876800"/>
          </a:xfrm>
          <a:solidFill>
            <a:srgbClr val="FFFFFF"/>
          </a:solidFill>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rgbClr val="6C6463"/>
                </a:solidFill>
              </a:defRPr>
            </a:lvl1pPr>
          </a:lstStyle>
          <a:p>
            <a:r>
              <a:rPr lang="en-US" dirty="0"/>
              <a:t>ADD PHOTO HERE</a:t>
            </a:r>
          </a:p>
        </p:txBody>
      </p:sp>
      <p:sp>
        <p:nvSpPr>
          <p:cNvPr id="9"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6C6463"/>
                </a:solidFill>
                <a:latin typeface="Gill Sans MT"/>
                <a:cs typeface="Gill Sans MT"/>
              </a:defRPr>
            </a:lvl1pPr>
          </a:lstStyle>
          <a:p>
            <a:fld id="{60FEB5C5-97E6-6B45-BBE4-F2449473BB96}" type="datetime1">
              <a:rPr lang="en-US" smtClean="0"/>
              <a:pPr/>
              <a:t>3/30/2021</a:t>
            </a:fld>
            <a:endParaRPr lang="en-US"/>
          </a:p>
        </p:txBody>
      </p:sp>
      <p:sp>
        <p:nvSpPr>
          <p:cNvPr id="11"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FFFFFF"/>
                </a:solidFill>
                <a:latin typeface="Gill Sans MT"/>
                <a:cs typeface="Gill Sans MT"/>
              </a:defRPr>
            </a:lvl1pPr>
          </a:lstStyle>
          <a:p>
            <a:fld id="{42782948-4DBE-204D-AB9E-B65E067054AE}" type="slidenum">
              <a:rPr lang="en-US" smtClean="0"/>
              <a:pPr/>
              <a:t>‹№›</a:t>
            </a:fld>
            <a:endParaRPr lang="en-US"/>
          </a:p>
        </p:txBody>
      </p:sp>
      <p:sp>
        <p:nvSpPr>
          <p:cNvPr id="14" name="Content Placeholder 2"/>
          <p:cNvSpPr>
            <a:spLocks noGrp="1"/>
          </p:cNvSpPr>
          <p:nvPr>
            <p:ph idx="1"/>
          </p:nvPr>
        </p:nvSpPr>
        <p:spPr>
          <a:xfrm>
            <a:off x="685800" y="1677987"/>
            <a:ext cx="3657600" cy="2819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a:solidFill>
                  <a:srgbClr val="FFFFFF"/>
                </a:solidFill>
              </a:defRPr>
            </a:lvl5pPr>
          </a:lstStyle>
          <a:p>
            <a:pPr lvl="0"/>
            <a:r>
              <a:rPr lang="en-US"/>
              <a:t>Click to edit Master text styles</a:t>
            </a:r>
          </a:p>
          <a:p>
            <a:pPr lvl="1"/>
            <a:r>
              <a:rPr lang="en-US"/>
              <a:t>Second level</a:t>
            </a:r>
          </a:p>
        </p:txBody>
      </p:sp>
      <p:sp>
        <p:nvSpPr>
          <p:cNvPr id="13" name="Text Placeholder 4"/>
          <p:cNvSpPr>
            <a:spLocks noGrp="1"/>
          </p:cNvSpPr>
          <p:nvPr>
            <p:ph type="body" sz="quarter" idx="12" hasCustomPrompt="1"/>
          </p:nvPr>
        </p:nvSpPr>
        <p:spPr>
          <a:xfrm rot="16200000">
            <a:off x="7862312" y="1098609"/>
            <a:ext cx="2073910" cy="184666"/>
          </a:xfrm>
        </p:spPr>
        <p:txBody>
          <a:bodyPr>
            <a:spAutoFit/>
          </a:bodyPr>
          <a:lstStyle>
            <a:lvl1pPr marL="0" indent="0" algn="r">
              <a:buNone/>
              <a:defRPr sz="600" baseline="0">
                <a:solidFill>
                  <a:srgbClr val="FFFFFF"/>
                </a:solidFill>
              </a:defRPr>
            </a:lvl1pPr>
            <a:lvl2pPr marL="230187" indent="0">
              <a:buNone/>
              <a:defRPr sz="1800">
                <a:solidFill>
                  <a:schemeClr val="bg1"/>
                </a:solidFill>
              </a:defRPr>
            </a:lvl2pPr>
            <a:lvl3pPr marL="460375" indent="0">
              <a:buNone/>
              <a:defRPr sz="1600">
                <a:solidFill>
                  <a:schemeClr val="bg1"/>
                </a:solidFill>
              </a:defRPr>
            </a:lvl3pPr>
            <a:lvl4pPr marL="684212" indent="0">
              <a:buNone/>
              <a:defRPr sz="1400">
                <a:solidFill>
                  <a:schemeClr val="bg1"/>
                </a:solidFill>
              </a:defRPr>
            </a:lvl4pPr>
            <a:lvl5pPr marL="1025525" indent="0">
              <a:buNone/>
              <a:defRPr sz="1200">
                <a:solidFill>
                  <a:schemeClr val="bg1"/>
                </a:solidFill>
              </a:defRPr>
            </a:lvl5pPr>
          </a:lstStyle>
          <a:p>
            <a:pPr lvl="0"/>
            <a:r>
              <a:rPr lang="en-US" dirty="0"/>
              <a:t>ADD PHOTO CREDIT HERE</a:t>
            </a:r>
          </a:p>
        </p:txBody>
      </p:sp>
      <p:sp>
        <p:nvSpPr>
          <p:cNvPr id="21" name="Title 1"/>
          <p:cNvSpPr>
            <a:spLocks noGrp="1"/>
          </p:cNvSpPr>
          <p:nvPr>
            <p:ph type="title" hasCustomPrompt="1"/>
          </p:nvPr>
        </p:nvSpPr>
        <p:spPr>
          <a:xfrm>
            <a:off x="685800" y="678715"/>
            <a:ext cx="3657600" cy="830997"/>
          </a:xfrm>
        </p:spPr>
        <p:txBody>
          <a:bodyPr wrap="square" anchor="b" anchorCtr="0">
            <a:spAutoFit/>
          </a:bodyPr>
          <a:lstStyle>
            <a:lvl1pPr>
              <a:defRPr>
                <a:solidFill>
                  <a:srgbClr val="BA0C2F"/>
                </a:solidFill>
              </a:defRPr>
            </a:lvl1pPr>
          </a:lstStyle>
          <a:p>
            <a:r>
              <a:rPr lang="en-US" dirty="0"/>
              <a:t>CLICK TO EDIT MASTER TITLE STYLE</a:t>
            </a:r>
          </a:p>
        </p:txBody>
      </p:sp>
    </p:spTree>
    <p:extLst>
      <p:ext uri="{BB962C8B-B14F-4D97-AF65-F5344CB8AC3E}">
        <p14:creationId xmlns:p14="http://schemas.microsoft.com/office/powerpoint/2010/main" val="25601144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ed/Gray Title Only">
    <p:bg>
      <p:bgPr>
        <a:solidFill>
          <a:srgbClr val="E7E7E5"/>
        </a:solidFill>
        <a:effectLst/>
      </p:bgPr>
    </p:bg>
    <p:spTree>
      <p:nvGrpSpPr>
        <p:cNvPr id="1" name=""/>
        <p:cNvGrpSpPr/>
        <p:nvPr/>
      </p:nvGrpSpPr>
      <p:grpSpPr>
        <a:xfrm>
          <a:off x="0" y="0"/>
          <a:ext cx="0" cy="0"/>
          <a:chOff x="0" y="0"/>
          <a:chExt cx="0" cy="0"/>
        </a:xfrm>
      </p:grpSpPr>
      <p:sp>
        <p:nvSpPr>
          <p:cNvPr id="10" name="Picture Placeholder 3"/>
          <p:cNvSpPr>
            <a:spLocks noGrp="1"/>
          </p:cNvSpPr>
          <p:nvPr>
            <p:ph type="pic" sz="quarter" idx="10" hasCustomPrompt="1"/>
          </p:nvPr>
        </p:nvSpPr>
        <p:spPr>
          <a:xfrm>
            <a:off x="152400" y="153987"/>
            <a:ext cx="4419600" cy="4876799"/>
          </a:xfrm>
          <a:solidFill>
            <a:schemeClr val="bg1"/>
          </a:solidFill>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rgbClr val="6C6463"/>
                </a:solidFill>
              </a:defRPr>
            </a:lvl1pPr>
          </a:lstStyle>
          <a:p>
            <a:r>
              <a:rPr lang="en-US" dirty="0"/>
              <a:t>ADD PHOTO HERE</a:t>
            </a:r>
          </a:p>
        </p:txBody>
      </p:sp>
      <p:sp>
        <p:nvSpPr>
          <p:cNvPr id="9"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chemeClr val="bg1"/>
                </a:solidFill>
                <a:latin typeface="Gill Sans MT"/>
                <a:cs typeface="Gill Sans MT"/>
              </a:defRPr>
            </a:lvl1pPr>
          </a:lstStyle>
          <a:p>
            <a:fld id="{60FEB5C5-97E6-6B45-BBE4-F2449473BB96}" type="datetime1">
              <a:rPr lang="en-US" smtClean="0"/>
              <a:pPr/>
              <a:t>3/30/2021</a:t>
            </a:fld>
            <a:endParaRPr lang="en-US"/>
          </a:p>
        </p:txBody>
      </p:sp>
      <p:sp>
        <p:nvSpPr>
          <p:cNvPr id="11"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6C6463"/>
                </a:solidFill>
                <a:latin typeface="Gill Sans MT"/>
                <a:cs typeface="Gill Sans MT"/>
              </a:defRPr>
            </a:lvl1pPr>
          </a:lstStyle>
          <a:p>
            <a:fld id="{42782948-4DBE-204D-AB9E-B65E067054AE}" type="slidenum">
              <a:rPr lang="en-US" smtClean="0"/>
              <a:pPr/>
              <a:t>‹№›</a:t>
            </a:fld>
            <a:endParaRPr lang="en-US"/>
          </a:p>
        </p:txBody>
      </p:sp>
      <p:sp>
        <p:nvSpPr>
          <p:cNvPr id="13" name="Text Placeholder 4"/>
          <p:cNvSpPr>
            <a:spLocks noGrp="1"/>
          </p:cNvSpPr>
          <p:nvPr>
            <p:ph type="body" sz="quarter" idx="12" hasCustomPrompt="1"/>
          </p:nvPr>
        </p:nvSpPr>
        <p:spPr>
          <a:xfrm rot="16200000">
            <a:off x="3442713" y="1098609"/>
            <a:ext cx="2073910" cy="184666"/>
          </a:xfrm>
        </p:spPr>
        <p:txBody>
          <a:bodyPr>
            <a:spAutoFit/>
          </a:bodyPr>
          <a:lstStyle>
            <a:lvl1pPr marL="0" indent="0" algn="r">
              <a:buNone/>
              <a:defRPr sz="600" baseline="0">
                <a:solidFill>
                  <a:srgbClr val="FFFFFF"/>
                </a:solidFill>
              </a:defRPr>
            </a:lvl1pPr>
            <a:lvl2pPr marL="230187" indent="0">
              <a:buNone/>
              <a:defRPr sz="1800">
                <a:solidFill>
                  <a:schemeClr val="bg1"/>
                </a:solidFill>
              </a:defRPr>
            </a:lvl2pPr>
            <a:lvl3pPr marL="460375" indent="0">
              <a:buNone/>
              <a:defRPr sz="1600">
                <a:solidFill>
                  <a:schemeClr val="bg1"/>
                </a:solidFill>
              </a:defRPr>
            </a:lvl3pPr>
            <a:lvl4pPr marL="684212" indent="0">
              <a:buNone/>
              <a:defRPr sz="1400">
                <a:solidFill>
                  <a:schemeClr val="bg1"/>
                </a:solidFill>
              </a:defRPr>
            </a:lvl4pPr>
            <a:lvl5pPr marL="1025525" indent="0">
              <a:buNone/>
              <a:defRPr sz="1200">
                <a:solidFill>
                  <a:schemeClr val="bg1"/>
                </a:solidFill>
              </a:defRPr>
            </a:lvl5pPr>
          </a:lstStyle>
          <a:p>
            <a:pPr lvl="0"/>
            <a:r>
              <a:rPr lang="en-US" dirty="0"/>
              <a:t>ADD PHOTO CREDIT HERE</a:t>
            </a:r>
          </a:p>
        </p:txBody>
      </p:sp>
      <p:sp>
        <p:nvSpPr>
          <p:cNvPr id="16" name="Title 1"/>
          <p:cNvSpPr>
            <a:spLocks noGrp="1"/>
          </p:cNvSpPr>
          <p:nvPr>
            <p:ph type="title" hasCustomPrompt="1"/>
          </p:nvPr>
        </p:nvSpPr>
        <p:spPr>
          <a:xfrm>
            <a:off x="4877104" y="2188567"/>
            <a:ext cx="3885896" cy="837665"/>
          </a:xfrm>
        </p:spPr>
        <p:txBody>
          <a:bodyPr wrap="square" anchor="ctr" anchorCtr="0">
            <a:spAutoFit/>
          </a:bodyPr>
          <a:lstStyle>
            <a:lvl1pPr>
              <a:defRPr>
                <a:solidFill>
                  <a:srgbClr val="BA0C2F"/>
                </a:solidFill>
              </a:defRPr>
            </a:lvl1pPr>
          </a:lstStyle>
          <a:p>
            <a:r>
              <a:rPr lang="en-US" dirty="0"/>
              <a:t>CLICK TO EDIT MASTER TITLE STYLE</a:t>
            </a:r>
          </a:p>
        </p:txBody>
      </p:sp>
    </p:spTree>
    <p:extLst>
      <p:ext uri="{BB962C8B-B14F-4D97-AF65-F5344CB8AC3E}">
        <p14:creationId xmlns:p14="http://schemas.microsoft.com/office/powerpoint/2010/main" val="42392527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Red/Gray 1 Content">
    <p:bg>
      <p:bgPr>
        <a:solidFill>
          <a:schemeClr val="bg1"/>
        </a:solidFill>
        <a:effectLst/>
      </p:bgPr>
    </p:bg>
    <p:spTree>
      <p:nvGrpSpPr>
        <p:cNvPr id="1" name=""/>
        <p:cNvGrpSpPr/>
        <p:nvPr/>
      </p:nvGrpSpPr>
      <p:grpSpPr>
        <a:xfrm>
          <a:off x="0" y="0"/>
          <a:ext cx="0" cy="0"/>
          <a:chOff x="0" y="0"/>
          <a:chExt cx="0" cy="0"/>
        </a:xfrm>
      </p:grpSpPr>
      <p:sp>
        <p:nvSpPr>
          <p:cNvPr id="8"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6C6463"/>
                </a:solidFill>
                <a:latin typeface="Gill Sans MT"/>
                <a:cs typeface="Gill Sans MT"/>
              </a:defRPr>
            </a:lvl1pPr>
          </a:lstStyle>
          <a:p>
            <a:fld id="{414FB1AD-D69E-B741-965A-0BAE826C2FA6}" type="datetime1">
              <a:rPr lang="en-US" smtClean="0"/>
              <a:pPr/>
              <a:t>3/30/2021</a:t>
            </a:fld>
            <a:endParaRPr lang="en-US"/>
          </a:p>
        </p:txBody>
      </p:sp>
      <p:sp>
        <p:nvSpPr>
          <p:cNvPr id="9" name="Footer Placeholder 4"/>
          <p:cNvSpPr>
            <a:spLocks noGrp="1"/>
          </p:cNvSpPr>
          <p:nvPr>
            <p:ph type="ftr" sz="quarter" idx="3"/>
          </p:nvPr>
        </p:nvSpPr>
        <p:spPr>
          <a:xfrm>
            <a:off x="3124200" y="4844639"/>
            <a:ext cx="2895600" cy="186148"/>
          </a:xfrm>
          <a:prstGeom prst="rect">
            <a:avLst/>
          </a:prstGeom>
        </p:spPr>
        <p:txBody>
          <a:bodyPr vert="horz" lIns="91440" tIns="45720" rIns="91440" bIns="45720" rtlCol="0" anchor="ctr">
            <a:spAutoFit/>
          </a:bodyPr>
          <a:lstStyle>
            <a:lvl1pPr algn="ctr">
              <a:defRPr sz="600" b="0" i="0">
                <a:solidFill>
                  <a:srgbClr val="6C6463"/>
                </a:solidFill>
                <a:latin typeface="Gill Sans MT"/>
                <a:cs typeface="Gill Sans MT"/>
              </a:defRPr>
            </a:lvl1pPr>
          </a:lstStyle>
          <a:p>
            <a:r>
              <a:rPr lang="en-US"/>
              <a:t>FOOTER GOES HERE</a:t>
            </a:r>
          </a:p>
        </p:txBody>
      </p:sp>
      <p:sp>
        <p:nvSpPr>
          <p:cNvPr id="10"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6C6463"/>
                </a:solidFill>
                <a:latin typeface="Gill Sans MT"/>
                <a:cs typeface="Gill Sans MT"/>
              </a:defRPr>
            </a:lvl1pPr>
          </a:lstStyle>
          <a:p>
            <a:fld id="{42782948-4DBE-204D-AB9E-B65E067054AE}" type="slidenum">
              <a:rPr lang="en-US" smtClean="0"/>
              <a:pPr/>
              <a:t>‹№›</a:t>
            </a:fld>
            <a:endParaRPr lang="en-US"/>
          </a:p>
        </p:txBody>
      </p:sp>
      <p:sp>
        <p:nvSpPr>
          <p:cNvPr id="12" name="Title Placeholder 1"/>
          <p:cNvSpPr>
            <a:spLocks noGrp="1"/>
          </p:cNvSpPr>
          <p:nvPr>
            <p:ph type="title"/>
          </p:nvPr>
        </p:nvSpPr>
        <p:spPr>
          <a:xfrm>
            <a:off x="686104" y="682922"/>
            <a:ext cx="7772400" cy="461665"/>
          </a:xfrm>
          <a:prstGeom prst="rect">
            <a:avLst/>
          </a:prstGeom>
        </p:spPr>
        <p:txBody>
          <a:bodyPr vert="horz" lIns="91440" tIns="45720" rIns="91440" bIns="45720" rtlCol="0" anchor="b" anchorCtr="0">
            <a:spAutoFit/>
          </a:bodyPr>
          <a:lstStyle/>
          <a:p>
            <a:r>
              <a:rPr lang="en-US"/>
              <a:t>Click to edit Master title style</a:t>
            </a:r>
            <a:endParaRPr lang="en-US" dirty="0"/>
          </a:p>
        </p:txBody>
      </p:sp>
      <p:sp>
        <p:nvSpPr>
          <p:cNvPr id="7" name="Text Placeholder 2"/>
          <p:cNvSpPr>
            <a:spLocks noGrp="1"/>
          </p:cNvSpPr>
          <p:nvPr>
            <p:ph idx="1" hasCustomPrompt="1"/>
          </p:nvPr>
        </p:nvSpPr>
        <p:spPr>
          <a:xfrm>
            <a:off x="685800" y="1296987"/>
            <a:ext cx="7772400" cy="3200400"/>
          </a:xfrm>
          <a:prstGeom prst="rect">
            <a:avLst/>
          </a:prstGeom>
        </p:spPr>
        <p:txBody>
          <a:bodyPr vert="horz" lIns="91440" tIns="45720" rIns="91440" bIns="45720" rtlCol="0">
            <a:normAutofit/>
          </a:bodyPr>
          <a:lstStyle>
            <a:lvl1pPr marL="230188" marR="0" indent="-230188" algn="l" defTabSz="457200" rtl="0" eaLnBrk="1" fontAlgn="auto" latinLnBrk="0" hangingPunct="1">
              <a:lnSpc>
                <a:spcPct val="100000"/>
              </a:lnSpc>
              <a:spcBef>
                <a:spcPts val="0"/>
              </a:spcBef>
              <a:spcAft>
                <a:spcPts val="800"/>
              </a:spcAft>
              <a:buClrTx/>
              <a:buSzTx/>
              <a:buFont typeface="Arial"/>
              <a:buChar char="•"/>
              <a:tabLst/>
              <a:defRPr/>
            </a:lvl1pPr>
          </a:lstStyle>
          <a:p>
            <a:pPr marL="230188" marR="0" lvl="0" indent="-230188" algn="l" defTabSz="457200" rtl="0" eaLnBrk="1" fontAlgn="auto" latinLnBrk="0" hangingPunct="1">
              <a:lnSpc>
                <a:spcPct val="100000"/>
              </a:lnSpc>
              <a:spcBef>
                <a:spcPts val="0"/>
              </a:spcBef>
              <a:spcAft>
                <a:spcPts val="800"/>
              </a:spcAft>
              <a:buClrTx/>
              <a:buSzTx/>
              <a:buFont typeface="Arial"/>
              <a:buChar char="•"/>
              <a:tabLst/>
              <a:defRPr/>
            </a:pPr>
            <a:r>
              <a:rPr kumimoji="0" lang="en-US" sz="1600" b="0" i="0" u="none" strike="noStrike" kern="1200" cap="none" spc="0" normalizeH="0" baseline="0" noProof="0" dirty="0">
                <a:ln>
                  <a:noFill/>
                </a:ln>
                <a:solidFill>
                  <a:srgbClr val="6C6463"/>
                </a:solidFill>
                <a:effectLst/>
                <a:uLnTx/>
                <a:uFillTx/>
                <a:latin typeface="Gill Sans MT"/>
                <a:ea typeface="+mn-ea"/>
                <a:cs typeface="Gill Sans MT"/>
              </a:rPr>
              <a:t>Click to edit Master text styles</a:t>
            </a:r>
          </a:p>
          <a:p>
            <a:pPr marL="684213" marR="0" lvl="1" indent="-230188" algn="l" defTabSz="457200" rtl="0" eaLnBrk="1" fontAlgn="auto" latinLnBrk="0" hangingPunct="1">
              <a:lnSpc>
                <a:spcPct val="100000"/>
              </a:lnSpc>
              <a:spcBef>
                <a:spcPts val="0"/>
              </a:spcBef>
              <a:spcAft>
                <a:spcPts val="800"/>
              </a:spcAft>
              <a:buClrTx/>
              <a:buSzTx/>
              <a:buFont typeface="Arial"/>
              <a:buChar char="–"/>
              <a:tabLst/>
              <a:defRPr/>
            </a:pPr>
            <a:r>
              <a:rPr kumimoji="0" lang="en-US" sz="1600" b="0" i="0" u="none" strike="noStrike" kern="1200" cap="none" spc="0" normalizeH="0" baseline="0" noProof="0" dirty="0">
                <a:ln>
                  <a:noFill/>
                </a:ln>
                <a:solidFill>
                  <a:srgbClr val="6C6463"/>
                </a:solidFill>
                <a:effectLst/>
                <a:uLnTx/>
                <a:uFillTx/>
                <a:latin typeface="Gill Sans MT"/>
                <a:ea typeface="+mn-ea"/>
                <a:cs typeface="Gill Sans MT"/>
              </a:rPr>
              <a:t>Second level</a:t>
            </a:r>
          </a:p>
        </p:txBody>
      </p:sp>
    </p:spTree>
    <p:extLst>
      <p:ext uri="{BB962C8B-B14F-4D97-AF65-F5344CB8AC3E}">
        <p14:creationId xmlns:p14="http://schemas.microsoft.com/office/powerpoint/2010/main" val="22070586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Red/Gray 2 Content">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6104" y="1296987"/>
            <a:ext cx="3809696"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6C6463"/>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4" name="Content Placeholder 3"/>
          <p:cNvSpPr>
            <a:spLocks noGrp="1"/>
          </p:cNvSpPr>
          <p:nvPr>
            <p:ph sz="half" idx="2"/>
          </p:nvPr>
        </p:nvSpPr>
        <p:spPr>
          <a:xfrm>
            <a:off x="4648200" y="1296987"/>
            <a:ext cx="3810304"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6C6463"/>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5" name="Date Placeholder 4"/>
          <p:cNvSpPr>
            <a:spLocks noGrp="1"/>
          </p:cNvSpPr>
          <p:nvPr>
            <p:ph type="dt" sz="half" idx="10"/>
          </p:nvPr>
        </p:nvSpPr>
        <p:spPr>
          <a:xfrm>
            <a:off x="152400" y="4844639"/>
            <a:ext cx="2133600" cy="186148"/>
          </a:xfrm>
        </p:spPr>
        <p:txBody>
          <a:bodyPr/>
          <a:lstStyle>
            <a:lvl1pPr>
              <a:defRPr>
                <a:solidFill>
                  <a:srgbClr val="6C6463"/>
                </a:solidFill>
              </a:defRPr>
            </a:lvl1pPr>
          </a:lstStyle>
          <a:p>
            <a:fld id="{AB18E012-EC0C-1649-A039-CB178266D114}" type="datetime1">
              <a:rPr lang="en-US" smtClean="0"/>
              <a:t>3/30/2021</a:t>
            </a:fld>
            <a:endParaRPr lang="en-US"/>
          </a:p>
        </p:txBody>
      </p:sp>
      <p:sp>
        <p:nvSpPr>
          <p:cNvPr id="6" name="Footer Placeholder 5"/>
          <p:cNvSpPr>
            <a:spLocks noGrp="1"/>
          </p:cNvSpPr>
          <p:nvPr>
            <p:ph type="ftr" sz="quarter" idx="11"/>
          </p:nvPr>
        </p:nvSpPr>
        <p:spPr>
          <a:xfrm>
            <a:off x="3124200" y="4844639"/>
            <a:ext cx="2895600" cy="186148"/>
          </a:xfrm>
        </p:spPr>
        <p:txBody>
          <a:bodyPr/>
          <a:lstStyle>
            <a:lvl1pPr>
              <a:defRPr>
                <a:solidFill>
                  <a:srgbClr val="6C6463"/>
                </a:solidFill>
              </a:defRPr>
            </a:lvl1pPr>
          </a:lstStyle>
          <a:p>
            <a:r>
              <a:rPr lang="en-US"/>
              <a:t>FOOTER GOES HERE</a:t>
            </a:r>
          </a:p>
        </p:txBody>
      </p:sp>
      <p:sp>
        <p:nvSpPr>
          <p:cNvPr id="7" name="Slide Number Placeholder 6"/>
          <p:cNvSpPr>
            <a:spLocks noGrp="1"/>
          </p:cNvSpPr>
          <p:nvPr>
            <p:ph type="sldNum" sz="quarter" idx="12"/>
          </p:nvPr>
        </p:nvSpPr>
        <p:spPr>
          <a:xfrm>
            <a:off x="6858000" y="4844639"/>
            <a:ext cx="2133600" cy="186148"/>
          </a:xfrm>
        </p:spPr>
        <p:txBody>
          <a:bodyPr/>
          <a:lstStyle>
            <a:lvl1pPr>
              <a:defRPr>
                <a:solidFill>
                  <a:srgbClr val="6C6463"/>
                </a:solidFill>
              </a:defRPr>
            </a:lvl1pPr>
          </a:lstStyle>
          <a:p>
            <a:fld id="{42782948-4DBE-204D-AB9E-B65E067054AE}" type="slidenum">
              <a:rPr lang="en-US" smtClean="0"/>
              <a:pPr/>
              <a:t>‹№›</a:t>
            </a:fld>
            <a:endParaRPr lang="en-US"/>
          </a:p>
        </p:txBody>
      </p:sp>
      <p:sp>
        <p:nvSpPr>
          <p:cNvPr id="10" name="Title 1"/>
          <p:cNvSpPr>
            <a:spLocks noGrp="1"/>
          </p:cNvSpPr>
          <p:nvPr>
            <p:ph type="title" hasCustomPrompt="1"/>
          </p:nvPr>
        </p:nvSpPr>
        <p:spPr>
          <a:xfrm>
            <a:off x="686104" y="679217"/>
            <a:ext cx="7772400" cy="465370"/>
          </a:xfrm>
        </p:spPr>
        <p:txBody>
          <a:bodyPr anchor="b" anchorCtr="0">
            <a:spAutoFit/>
          </a:bodyPr>
          <a:lstStyle>
            <a:lvl1pPr>
              <a:defRPr>
                <a:solidFill>
                  <a:srgbClr val="BA0C2F"/>
                </a:solidFill>
              </a:defRPr>
            </a:lvl1pPr>
          </a:lstStyle>
          <a:p>
            <a:r>
              <a:rPr lang="en-US" dirty="0"/>
              <a:t>CLICK TO EDIT MASTER TITLE STYLE</a:t>
            </a:r>
          </a:p>
        </p:txBody>
      </p:sp>
    </p:spTree>
    <p:extLst>
      <p:ext uri="{BB962C8B-B14F-4D97-AF65-F5344CB8AC3E}">
        <p14:creationId xmlns:p14="http://schemas.microsoft.com/office/powerpoint/2010/main" val="19225650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Red/Gray 3 Content">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6104" y="1296987"/>
            <a:ext cx="2514296"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4" name="Content Placeholder 3"/>
          <p:cNvSpPr>
            <a:spLocks noGrp="1"/>
          </p:cNvSpPr>
          <p:nvPr>
            <p:ph sz="half" idx="2"/>
          </p:nvPr>
        </p:nvSpPr>
        <p:spPr>
          <a:xfrm>
            <a:off x="5943600" y="1296987"/>
            <a:ext cx="2514904"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5" name="Date Placeholder 4"/>
          <p:cNvSpPr>
            <a:spLocks noGrp="1"/>
          </p:cNvSpPr>
          <p:nvPr>
            <p:ph type="dt" sz="half" idx="10"/>
          </p:nvPr>
        </p:nvSpPr>
        <p:spPr>
          <a:xfrm>
            <a:off x="152400" y="4844639"/>
            <a:ext cx="2133600" cy="186148"/>
          </a:xfrm>
        </p:spPr>
        <p:txBody>
          <a:bodyPr/>
          <a:lstStyle>
            <a:lvl1pPr>
              <a:defRPr>
                <a:solidFill>
                  <a:srgbClr val="6C6463"/>
                </a:solidFill>
              </a:defRPr>
            </a:lvl1pPr>
          </a:lstStyle>
          <a:p>
            <a:fld id="{39C62A9A-2216-F44B-AFF9-136AA601C377}" type="datetime1">
              <a:rPr lang="en-US" smtClean="0"/>
              <a:t>3/30/2021</a:t>
            </a:fld>
            <a:endParaRPr lang="en-US"/>
          </a:p>
        </p:txBody>
      </p:sp>
      <p:sp>
        <p:nvSpPr>
          <p:cNvPr id="6" name="Footer Placeholder 5"/>
          <p:cNvSpPr>
            <a:spLocks noGrp="1"/>
          </p:cNvSpPr>
          <p:nvPr>
            <p:ph type="ftr" sz="quarter" idx="11"/>
          </p:nvPr>
        </p:nvSpPr>
        <p:spPr>
          <a:xfrm>
            <a:off x="3124200" y="4844639"/>
            <a:ext cx="2895600" cy="186148"/>
          </a:xfrm>
        </p:spPr>
        <p:txBody>
          <a:bodyPr/>
          <a:lstStyle>
            <a:lvl1pPr>
              <a:defRPr>
                <a:solidFill>
                  <a:srgbClr val="6C6463"/>
                </a:solidFill>
              </a:defRPr>
            </a:lvl1pPr>
          </a:lstStyle>
          <a:p>
            <a:r>
              <a:rPr lang="en-US"/>
              <a:t>FOOTER GOES HERE</a:t>
            </a:r>
          </a:p>
        </p:txBody>
      </p:sp>
      <p:sp>
        <p:nvSpPr>
          <p:cNvPr id="7" name="Slide Number Placeholder 6"/>
          <p:cNvSpPr>
            <a:spLocks noGrp="1"/>
          </p:cNvSpPr>
          <p:nvPr>
            <p:ph type="sldNum" sz="quarter" idx="12"/>
          </p:nvPr>
        </p:nvSpPr>
        <p:spPr>
          <a:xfrm>
            <a:off x="6858000" y="4844639"/>
            <a:ext cx="2133600" cy="186148"/>
          </a:xfrm>
        </p:spPr>
        <p:txBody>
          <a:bodyPr/>
          <a:lstStyle>
            <a:lvl1pPr>
              <a:defRPr>
                <a:solidFill>
                  <a:srgbClr val="6C6463"/>
                </a:solidFill>
              </a:defRPr>
            </a:lvl1pPr>
          </a:lstStyle>
          <a:p>
            <a:fld id="{42782948-4DBE-204D-AB9E-B65E067054AE}" type="slidenum">
              <a:rPr lang="en-US" smtClean="0"/>
              <a:pPr/>
              <a:t>‹№›</a:t>
            </a:fld>
            <a:endParaRPr lang="en-US"/>
          </a:p>
        </p:txBody>
      </p:sp>
      <p:sp>
        <p:nvSpPr>
          <p:cNvPr id="10" name="Content Placeholder 3"/>
          <p:cNvSpPr>
            <a:spLocks noGrp="1"/>
          </p:cNvSpPr>
          <p:nvPr>
            <p:ph sz="half" idx="13"/>
          </p:nvPr>
        </p:nvSpPr>
        <p:spPr>
          <a:xfrm>
            <a:off x="3314548" y="1296987"/>
            <a:ext cx="2514904"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11" name="Title 1"/>
          <p:cNvSpPr>
            <a:spLocks noGrp="1"/>
          </p:cNvSpPr>
          <p:nvPr>
            <p:ph type="title" hasCustomPrompt="1"/>
          </p:nvPr>
        </p:nvSpPr>
        <p:spPr>
          <a:xfrm>
            <a:off x="686104" y="679217"/>
            <a:ext cx="7772400" cy="465370"/>
          </a:xfrm>
        </p:spPr>
        <p:txBody>
          <a:bodyPr anchor="b" anchorCtr="0">
            <a:spAutoFit/>
          </a:bodyPr>
          <a:lstStyle>
            <a:lvl1pPr>
              <a:defRPr>
                <a:solidFill>
                  <a:srgbClr val="BA0C2F"/>
                </a:solidFill>
              </a:defRPr>
            </a:lvl1pPr>
          </a:lstStyle>
          <a:p>
            <a:r>
              <a:rPr lang="en-US" dirty="0"/>
              <a:t>CLICK TO EDIT MASTER TITLE STYLE</a:t>
            </a:r>
          </a:p>
        </p:txBody>
      </p:sp>
    </p:spTree>
    <p:extLst>
      <p:ext uri="{BB962C8B-B14F-4D97-AF65-F5344CB8AC3E}">
        <p14:creationId xmlns:p14="http://schemas.microsoft.com/office/powerpoint/2010/main" val="13480107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Red/Gray 1 Content + Bottom Photo">
    <p:bg>
      <p:bgPr>
        <a:solidFill>
          <a:schemeClr val="bg1"/>
        </a:solidFill>
        <a:effectLst/>
      </p:bgPr>
    </p:bg>
    <p:spTree>
      <p:nvGrpSpPr>
        <p:cNvPr id="1" name=""/>
        <p:cNvGrpSpPr/>
        <p:nvPr/>
      </p:nvGrpSpPr>
      <p:grpSpPr>
        <a:xfrm>
          <a:off x="0" y="0"/>
          <a:ext cx="0" cy="0"/>
          <a:chOff x="0" y="0"/>
          <a:chExt cx="0" cy="0"/>
        </a:xfrm>
      </p:grpSpPr>
      <p:sp>
        <p:nvSpPr>
          <p:cNvPr id="12" name="Picture Placeholder 3"/>
          <p:cNvSpPr>
            <a:spLocks noGrp="1"/>
          </p:cNvSpPr>
          <p:nvPr>
            <p:ph type="pic" sz="quarter" idx="10" hasCustomPrompt="1"/>
          </p:nvPr>
        </p:nvSpPr>
        <p:spPr>
          <a:xfrm>
            <a:off x="152400" y="2592387"/>
            <a:ext cx="8839200" cy="2440594"/>
          </a:xfrm>
          <a:solidFill>
            <a:srgbClr val="E7E7E5"/>
          </a:solidFill>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rgbClr val="6C6463"/>
                </a:solidFill>
              </a:defRPr>
            </a:lvl1pPr>
          </a:lstStyle>
          <a:p>
            <a:r>
              <a:rPr lang="en-US" dirty="0"/>
              <a:t>ADD PHOTO HERE</a:t>
            </a:r>
          </a:p>
        </p:txBody>
      </p:sp>
      <p:sp>
        <p:nvSpPr>
          <p:cNvPr id="3" name="Content Placeholder 2"/>
          <p:cNvSpPr>
            <a:spLocks noGrp="1"/>
          </p:cNvSpPr>
          <p:nvPr>
            <p:ph idx="1"/>
          </p:nvPr>
        </p:nvSpPr>
        <p:spPr>
          <a:xfrm>
            <a:off x="685800" y="1296987"/>
            <a:ext cx="7772400" cy="1143000"/>
          </a:xfrm>
        </p:spPr>
        <p:txBody>
          <a:bodyPr/>
          <a:lstStyle>
            <a:lvl1pPr>
              <a:defRPr>
                <a:solidFill>
                  <a:srgbClr val="6C6463"/>
                </a:solidFill>
              </a:defRPr>
            </a:lvl1pPr>
            <a:lvl2pPr>
              <a:defRPr>
                <a:solidFill>
                  <a:srgbClr val="6C6463"/>
                </a:solidFill>
              </a:defRPr>
            </a:lvl2pPr>
            <a:lvl3pPr>
              <a:defRPr>
                <a:solidFill>
                  <a:srgbClr val="6C6463"/>
                </a:solidFill>
              </a:defRPr>
            </a:lvl3pPr>
            <a:lvl4pPr>
              <a:defRPr>
                <a:solidFill>
                  <a:srgbClr val="6C6463"/>
                </a:solidFill>
              </a:defRPr>
            </a:lvl4pPr>
            <a:lvl5pPr>
              <a:defRPr>
                <a:solidFill>
                  <a:srgbClr val="FFFFFF"/>
                </a:solidFill>
              </a:defRPr>
            </a:lvl5pPr>
          </a:lstStyle>
          <a:p>
            <a:pPr lvl="0"/>
            <a:r>
              <a:rPr lang="en-US"/>
              <a:t>Click to edit Master text styles</a:t>
            </a:r>
          </a:p>
          <a:p>
            <a:pPr lvl="1"/>
            <a:r>
              <a:rPr lang="en-US"/>
              <a:t>Second level</a:t>
            </a:r>
          </a:p>
        </p:txBody>
      </p:sp>
      <p:sp>
        <p:nvSpPr>
          <p:cNvPr id="9"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FFFFFF"/>
                </a:solidFill>
                <a:latin typeface="Gill Sans MT"/>
                <a:cs typeface="Gill Sans MT"/>
              </a:defRPr>
            </a:lvl1pPr>
          </a:lstStyle>
          <a:p>
            <a:fld id="{193355D5-F1DA-0F48-9E7E-0A3FEBF9FF84}" type="datetime1">
              <a:rPr lang="en-US" smtClean="0"/>
              <a:pPr/>
              <a:t>3/30/2021</a:t>
            </a:fld>
            <a:endParaRPr lang="en-US"/>
          </a:p>
        </p:txBody>
      </p:sp>
      <p:sp>
        <p:nvSpPr>
          <p:cNvPr id="10" name="Footer Placeholder 4"/>
          <p:cNvSpPr>
            <a:spLocks noGrp="1"/>
          </p:cNvSpPr>
          <p:nvPr>
            <p:ph type="ftr" sz="quarter" idx="3"/>
          </p:nvPr>
        </p:nvSpPr>
        <p:spPr>
          <a:xfrm>
            <a:off x="3124200" y="4844639"/>
            <a:ext cx="2895600" cy="186148"/>
          </a:xfrm>
          <a:prstGeom prst="rect">
            <a:avLst/>
          </a:prstGeom>
        </p:spPr>
        <p:txBody>
          <a:bodyPr vert="horz" lIns="91440" tIns="45720" rIns="91440" bIns="45720" rtlCol="0" anchor="ctr">
            <a:spAutoFit/>
          </a:bodyPr>
          <a:lstStyle>
            <a:lvl1pPr algn="ctr">
              <a:defRPr sz="600" b="0" i="0">
                <a:solidFill>
                  <a:srgbClr val="FFFFFF"/>
                </a:solidFill>
                <a:latin typeface="Gill Sans MT"/>
                <a:cs typeface="Gill Sans MT"/>
              </a:defRPr>
            </a:lvl1pPr>
          </a:lstStyle>
          <a:p>
            <a:r>
              <a:rPr lang="en-US"/>
              <a:t>FOOTER GOES HERE</a:t>
            </a:r>
          </a:p>
        </p:txBody>
      </p:sp>
      <p:sp>
        <p:nvSpPr>
          <p:cNvPr id="11"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FFFFFF"/>
                </a:solidFill>
                <a:latin typeface="Gill Sans MT"/>
                <a:cs typeface="Gill Sans MT"/>
              </a:defRPr>
            </a:lvl1pPr>
          </a:lstStyle>
          <a:p>
            <a:fld id="{42782948-4DBE-204D-AB9E-B65E067054AE}" type="slidenum">
              <a:rPr lang="en-US" smtClean="0"/>
              <a:pPr/>
              <a:t>‹№›</a:t>
            </a:fld>
            <a:endParaRPr lang="en-US"/>
          </a:p>
        </p:txBody>
      </p:sp>
      <p:sp>
        <p:nvSpPr>
          <p:cNvPr id="14" name="Text Placeholder 4"/>
          <p:cNvSpPr>
            <a:spLocks noGrp="1"/>
          </p:cNvSpPr>
          <p:nvPr>
            <p:ph type="body" sz="quarter" idx="12" hasCustomPrompt="1"/>
          </p:nvPr>
        </p:nvSpPr>
        <p:spPr>
          <a:xfrm rot="16200000">
            <a:off x="7862313" y="3537008"/>
            <a:ext cx="2073910" cy="184666"/>
          </a:xfrm>
        </p:spPr>
        <p:txBody>
          <a:bodyPr>
            <a:spAutoFit/>
          </a:bodyPr>
          <a:lstStyle>
            <a:lvl1pPr marL="0" indent="0" algn="r">
              <a:buNone/>
              <a:defRPr sz="600" baseline="0">
                <a:solidFill>
                  <a:srgbClr val="FFFFFF"/>
                </a:solidFill>
              </a:defRPr>
            </a:lvl1pPr>
            <a:lvl2pPr marL="230187" indent="0">
              <a:buNone/>
              <a:defRPr sz="1800">
                <a:solidFill>
                  <a:schemeClr val="bg1"/>
                </a:solidFill>
              </a:defRPr>
            </a:lvl2pPr>
            <a:lvl3pPr marL="460375" indent="0">
              <a:buNone/>
              <a:defRPr sz="1600">
                <a:solidFill>
                  <a:schemeClr val="bg1"/>
                </a:solidFill>
              </a:defRPr>
            </a:lvl3pPr>
            <a:lvl4pPr marL="684212" indent="0">
              <a:buNone/>
              <a:defRPr sz="1400">
                <a:solidFill>
                  <a:schemeClr val="bg1"/>
                </a:solidFill>
              </a:defRPr>
            </a:lvl4pPr>
            <a:lvl5pPr marL="1025525" indent="0">
              <a:buNone/>
              <a:defRPr sz="1200">
                <a:solidFill>
                  <a:schemeClr val="bg1"/>
                </a:solidFill>
              </a:defRPr>
            </a:lvl5pPr>
          </a:lstStyle>
          <a:p>
            <a:pPr lvl="0"/>
            <a:r>
              <a:rPr lang="en-US" dirty="0"/>
              <a:t>ADD PHOTO CREDIT HERE</a:t>
            </a:r>
          </a:p>
        </p:txBody>
      </p:sp>
      <p:sp>
        <p:nvSpPr>
          <p:cNvPr id="17" name="Title 1"/>
          <p:cNvSpPr>
            <a:spLocks noGrp="1"/>
          </p:cNvSpPr>
          <p:nvPr>
            <p:ph type="title" hasCustomPrompt="1"/>
          </p:nvPr>
        </p:nvSpPr>
        <p:spPr>
          <a:xfrm>
            <a:off x="686104" y="679217"/>
            <a:ext cx="7772400" cy="465370"/>
          </a:xfrm>
        </p:spPr>
        <p:txBody>
          <a:bodyPr anchor="b" anchorCtr="0">
            <a:spAutoFit/>
          </a:bodyPr>
          <a:lstStyle>
            <a:lvl1pPr>
              <a:defRPr>
                <a:solidFill>
                  <a:srgbClr val="BA0C2F"/>
                </a:solidFill>
              </a:defRPr>
            </a:lvl1pPr>
          </a:lstStyle>
          <a:p>
            <a:r>
              <a:rPr lang="en-US" dirty="0"/>
              <a:t>CLICK TO EDIT MASTER TITLE STYLE</a:t>
            </a:r>
          </a:p>
        </p:txBody>
      </p:sp>
    </p:spTree>
    <p:extLst>
      <p:ext uri="{BB962C8B-B14F-4D97-AF65-F5344CB8AC3E}">
        <p14:creationId xmlns:p14="http://schemas.microsoft.com/office/powerpoint/2010/main" val="14508997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Red/Gray 1 Content + Right Photo">
    <p:bg>
      <p:bgPr>
        <a:solidFill>
          <a:schemeClr val="bg1"/>
        </a:solidFill>
        <a:effectLst/>
      </p:bgPr>
    </p:bg>
    <p:spTree>
      <p:nvGrpSpPr>
        <p:cNvPr id="1" name=""/>
        <p:cNvGrpSpPr/>
        <p:nvPr/>
      </p:nvGrpSpPr>
      <p:grpSpPr>
        <a:xfrm>
          <a:off x="0" y="0"/>
          <a:ext cx="0" cy="0"/>
          <a:chOff x="0" y="0"/>
          <a:chExt cx="0" cy="0"/>
        </a:xfrm>
      </p:grpSpPr>
      <p:sp>
        <p:nvSpPr>
          <p:cNvPr id="10" name="Picture Placeholder 3"/>
          <p:cNvSpPr>
            <a:spLocks noGrp="1"/>
          </p:cNvSpPr>
          <p:nvPr>
            <p:ph type="pic" sz="quarter" idx="10" hasCustomPrompt="1"/>
          </p:nvPr>
        </p:nvSpPr>
        <p:spPr>
          <a:xfrm>
            <a:off x="4572000" y="153988"/>
            <a:ext cx="4419600" cy="4876800"/>
          </a:xfrm>
          <a:solidFill>
            <a:srgbClr val="E7E7E5"/>
          </a:solidFill>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rgbClr val="6C6463"/>
                </a:solidFill>
              </a:defRPr>
            </a:lvl1pPr>
          </a:lstStyle>
          <a:p>
            <a:r>
              <a:rPr lang="en-US" dirty="0"/>
              <a:t>ADD PHOTO HERE</a:t>
            </a:r>
          </a:p>
        </p:txBody>
      </p:sp>
      <p:sp>
        <p:nvSpPr>
          <p:cNvPr id="9"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6C6463"/>
                </a:solidFill>
                <a:latin typeface="Gill Sans MT"/>
                <a:cs typeface="Gill Sans MT"/>
              </a:defRPr>
            </a:lvl1pPr>
          </a:lstStyle>
          <a:p>
            <a:fld id="{60FEB5C5-97E6-6B45-BBE4-F2449473BB96}" type="datetime1">
              <a:rPr lang="en-US" smtClean="0"/>
              <a:pPr/>
              <a:t>3/30/2021</a:t>
            </a:fld>
            <a:endParaRPr lang="en-US"/>
          </a:p>
        </p:txBody>
      </p:sp>
      <p:sp>
        <p:nvSpPr>
          <p:cNvPr id="11"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FFFFFF"/>
                </a:solidFill>
                <a:latin typeface="Gill Sans MT"/>
                <a:cs typeface="Gill Sans MT"/>
              </a:defRPr>
            </a:lvl1pPr>
          </a:lstStyle>
          <a:p>
            <a:fld id="{42782948-4DBE-204D-AB9E-B65E067054AE}" type="slidenum">
              <a:rPr lang="en-US" smtClean="0"/>
              <a:pPr/>
              <a:t>‹№›</a:t>
            </a:fld>
            <a:endParaRPr lang="en-US"/>
          </a:p>
        </p:txBody>
      </p:sp>
      <p:sp>
        <p:nvSpPr>
          <p:cNvPr id="14" name="Content Placeholder 2"/>
          <p:cNvSpPr>
            <a:spLocks noGrp="1"/>
          </p:cNvSpPr>
          <p:nvPr>
            <p:ph idx="1"/>
          </p:nvPr>
        </p:nvSpPr>
        <p:spPr>
          <a:xfrm>
            <a:off x="685800" y="1677987"/>
            <a:ext cx="3657600" cy="2819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a:solidFill>
                  <a:srgbClr val="FFFFFF"/>
                </a:solidFill>
              </a:defRPr>
            </a:lvl5pPr>
          </a:lstStyle>
          <a:p>
            <a:pPr lvl="0"/>
            <a:r>
              <a:rPr lang="en-US"/>
              <a:t>Click to edit Master text styles</a:t>
            </a:r>
          </a:p>
          <a:p>
            <a:pPr lvl="1"/>
            <a:r>
              <a:rPr lang="en-US"/>
              <a:t>Second level</a:t>
            </a:r>
          </a:p>
        </p:txBody>
      </p:sp>
      <p:sp>
        <p:nvSpPr>
          <p:cNvPr id="13" name="Text Placeholder 4"/>
          <p:cNvSpPr>
            <a:spLocks noGrp="1"/>
          </p:cNvSpPr>
          <p:nvPr>
            <p:ph type="body" sz="quarter" idx="12" hasCustomPrompt="1"/>
          </p:nvPr>
        </p:nvSpPr>
        <p:spPr>
          <a:xfrm rot="16200000">
            <a:off x="7862312" y="1098609"/>
            <a:ext cx="2073910" cy="184666"/>
          </a:xfrm>
        </p:spPr>
        <p:txBody>
          <a:bodyPr>
            <a:spAutoFit/>
          </a:bodyPr>
          <a:lstStyle>
            <a:lvl1pPr marL="0" indent="0" algn="r">
              <a:buNone/>
              <a:defRPr sz="600" baseline="0">
                <a:solidFill>
                  <a:srgbClr val="FFFFFF"/>
                </a:solidFill>
              </a:defRPr>
            </a:lvl1pPr>
            <a:lvl2pPr marL="230187" indent="0">
              <a:buNone/>
              <a:defRPr sz="1800">
                <a:solidFill>
                  <a:schemeClr val="bg1"/>
                </a:solidFill>
              </a:defRPr>
            </a:lvl2pPr>
            <a:lvl3pPr marL="460375" indent="0">
              <a:buNone/>
              <a:defRPr sz="1600">
                <a:solidFill>
                  <a:schemeClr val="bg1"/>
                </a:solidFill>
              </a:defRPr>
            </a:lvl3pPr>
            <a:lvl4pPr marL="684212" indent="0">
              <a:buNone/>
              <a:defRPr sz="1400">
                <a:solidFill>
                  <a:schemeClr val="bg1"/>
                </a:solidFill>
              </a:defRPr>
            </a:lvl4pPr>
            <a:lvl5pPr marL="1025525" indent="0">
              <a:buNone/>
              <a:defRPr sz="1200">
                <a:solidFill>
                  <a:schemeClr val="bg1"/>
                </a:solidFill>
              </a:defRPr>
            </a:lvl5pPr>
          </a:lstStyle>
          <a:p>
            <a:pPr lvl="0"/>
            <a:r>
              <a:rPr lang="en-US" dirty="0"/>
              <a:t>ADD PHOTO CREDIT HERE</a:t>
            </a:r>
          </a:p>
        </p:txBody>
      </p:sp>
      <p:sp>
        <p:nvSpPr>
          <p:cNvPr id="8" name="Title 1"/>
          <p:cNvSpPr>
            <a:spLocks noGrp="1"/>
          </p:cNvSpPr>
          <p:nvPr>
            <p:ph type="title" hasCustomPrompt="1"/>
          </p:nvPr>
        </p:nvSpPr>
        <p:spPr>
          <a:xfrm>
            <a:off x="685800" y="678715"/>
            <a:ext cx="3657600" cy="830997"/>
          </a:xfrm>
        </p:spPr>
        <p:txBody>
          <a:bodyPr wrap="square" anchor="b" anchorCtr="0">
            <a:spAutoFit/>
          </a:bodyPr>
          <a:lstStyle>
            <a:lvl1pPr>
              <a:defRPr>
                <a:solidFill>
                  <a:srgbClr val="BA0C2F"/>
                </a:solidFill>
              </a:defRPr>
            </a:lvl1pPr>
          </a:lstStyle>
          <a:p>
            <a:r>
              <a:rPr lang="en-US" dirty="0"/>
              <a:t>CLICK TO EDIT MASTER TITLE STYLE</a:t>
            </a:r>
          </a:p>
        </p:txBody>
      </p:sp>
    </p:spTree>
    <p:extLst>
      <p:ext uri="{BB962C8B-B14F-4D97-AF65-F5344CB8AC3E}">
        <p14:creationId xmlns:p14="http://schemas.microsoft.com/office/powerpoint/2010/main" val="1482703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mpty">
    <p:bg>
      <p:bgPr>
        <a:solidFill>
          <a:srgbClr val="E7E7E5"/>
        </a:solidFill>
        <a:effectLst/>
      </p:bgPr>
    </p:bg>
    <p:spTree>
      <p:nvGrpSpPr>
        <p:cNvPr id="1" name=""/>
        <p:cNvGrpSpPr/>
        <p:nvPr/>
      </p:nvGrpSpPr>
      <p:grpSpPr>
        <a:xfrm>
          <a:off x="0" y="0"/>
          <a:ext cx="0" cy="0"/>
          <a:chOff x="0" y="0"/>
          <a:chExt cx="0" cy="0"/>
        </a:xfrm>
      </p:grpSpPr>
      <p:sp>
        <p:nvSpPr>
          <p:cNvPr id="8"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6C6463"/>
                </a:solidFill>
                <a:latin typeface="Gill Sans MT"/>
                <a:cs typeface="Gill Sans MT"/>
              </a:defRPr>
            </a:lvl1pPr>
          </a:lstStyle>
          <a:p>
            <a:fld id="{414FB1AD-D69E-B741-965A-0BAE826C2FA6}" type="datetime1">
              <a:rPr lang="en-US" smtClean="0"/>
              <a:pPr/>
              <a:t>3/30/2021</a:t>
            </a:fld>
            <a:endParaRPr lang="en-US"/>
          </a:p>
        </p:txBody>
      </p:sp>
      <p:sp>
        <p:nvSpPr>
          <p:cNvPr id="9" name="Footer Placeholder 4"/>
          <p:cNvSpPr>
            <a:spLocks noGrp="1"/>
          </p:cNvSpPr>
          <p:nvPr>
            <p:ph type="ftr" sz="quarter" idx="3"/>
          </p:nvPr>
        </p:nvSpPr>
        <p:spPr>
          <a:xfrm>
            <a:off x="3124200" y="4844639"/>
            <a:ext cx="2895600" cy="186148"/>
          </a:xfrm>
          <a:prstGeom prst="rect">
            <a:avLst/>
          </a:prstGeom>
        </p:spPr>
        <p:txBody>
          <a:bodyPr vert="horz" lIns="91440" tIns="45720" rIns="91440" bIns="45720" rtlCol="0" anchor="ctr">
            <a:spAutoFit/>
          </a:bodyPr>
          <a:lstStyle>
            <a:lvl1pPr algn="ctr">
              <a:defRPr sz="600" b="0" i="0">
                <a:solidFill>
                  <a:srgbClr val="6C6463"/>
                </a:solidFill>
                <a:latin typeface="Gill Sans MT"/>
                <a:cs typeface="Gill Sans MT"/>
              </a:defRPr>
            </a:lvl1pPr>
          </a:lstStyle>
          <a:p>
            <a:r>
              <a:rPr lang="en-US"/>
              <a:t>FOOTER GOES HERE</a:t>
            </a:r>
          </a:p>
        </p:txBody>
      </p:sp>
      <p:sp>
        <p:nvSpPr>
          <p:cNvPr id="10"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6C6463"/>
                </a:solidFill>
                <a:latin typeface="Gill Sans MT"/>
                <a:cs typeface="Gill Sans MT"/>
              </a:defRPr>
            </a:lvl1pPr>
          </a:lstStyle>
          <a:p>
            <a:fld id="{42782948-4DBE-204D-AB9E-B65E067054AE}" type="slidenum">
              <a:rPr lang="en-US" smtClean="0"/>
              <a:pPr/>
              <a:t>‹№›</a:t>
            </a:fld>
            <a:endParaRPr lang="en-US"/>
          </a:p>
        </p:txBody>
      </p:sp>
    </p:spTree>
    <p:extLst>
      <p:ext uri="{BB962C8B-B14F-4D97-AF65-F5344CB8AC3E}">
        <p14:creationId xmlns:p14="http://schemas.microsoft.com/office/powerpoint/2010/main" val="31391697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Red/Gray Title Only">
    <p:bg>
      <p:bgPr>
        <a:solidFill>
          <a:schemeClr val="bg1"/>
        </a:solidFill>
        <a:effectLst/>
      </p:bgPr>
    </p:bg>
    <p:spTree>
      <p:nvGrpSpPr>
        <p:cNvPr id="1" name=""/>
        <p:cNvGrpSpPr/>
        <p:nvPr/>
      </p:nvGrpSpPr>
      <p:grpSpPr>
        <a:xfrm>
          <a:off x="0" y="0"/>
          <a:ext cx="0" cy="0"/>
          <a:chOff x="0" y="0"/>
          <a:chExt cx="0" cy="0"/>
        </a:xfrm>
      </p:grpSpPr>
      <p:sp>
        <p:nvSpPr>
          <p:cNvPr id="10" name="Picture Placeholder 3"/>
          <p:cNvSpPr>
            <a:spLocks noGrp="1"/>
          </p:cNvSpPr>
          <p:nvPr>
            <p:ph type="pic" sz="quarter" idx="10" hasCustomPrompt="1"/>
          </p:nvPr>
        </p:nvSpPr>
        <p:spPr>
          <a:xfrm>
            <a:off x="152400" y="153987"/>
            <a:ext cx="4419600" cy="4876799"/>
          </a:xfrm>
          <a:solidFill>
            <a:srgbClr val="E7E7E5"/>
          </a:solidFill>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rgbClr val="6C6463"/>
                </a:solidFill>
              </a:defRPr>
            </a:lvl1pPr>
          </a:lstStyle>
          <a:p>
            <a:r>
              <a:rPr lang="en-US" dirty="0"/>
              <a:t>ADD PHOTO HERE</a:t>
            </a:r>
          </a:p>
        </p:txBody>
      </p:sp>
      <p:sp>
        <p:nvSpPr>
          <p:cNvPr id="9"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chemeClr val="bg1"/>
                </a:solidFill>
                <a:latin typeface="Gill Sans MT"/>
                <a:cs typeface="Gill Sans MT"/>
              </a:defRPr>
            </a:lvl1pPr>
          </a:lstStyle>
          <a:p>
            <a:fld id="{60FEB5C5-97E6-6B45-BBE4-F2449473BB96}" type="datetime1">
              <a:rPr lang="en-US" smtClean="0"/>
              <a:pPr/>
              <a:t>3/30/2021</a:t>
            </a:fld>
            <a:endParaRPr lang="en-US"/>
          </a:p>
        </p:txBody>
      </p:sp>
      <p:sp>
        <p:nvSpPr>
          <p:cNvPr id="11"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6C6463"/>
                </a:solidFill>
                <a:latin typeface="Gill Sans MT"/>
                <a:cs typeface="Gill Sans MT"/>
              </a:defRPr>
            </a:lvl1pPr>
          </a:lstStyle>
          <a:p>
            <a:fld id="{42782948-4DBE-204D-AB9E-B65E067054AE}" type="slidenum">
              <a:rPr lang="en-US" smtClean="0"/>
              <a:pPr/>
              <a:t>‹№›</a:t>
            </a:fld>
            <a:endParaRPr lang="en-US"/>
          </a:p>
        </p:txBody>
      </p:sp>
      <p:sp>
        <p:nvSpPr>
          <p:cNvPr id="13" name="Text Placeholder 4"/>
          <p:cNvSpPr>
            <a:spLocks noGrp="1"/>
          </p:cNvSpPr>
          <p:nvPr>
            <p:ph type="body" sz="quarter" idx="12" hasCustomPrompt="1"/>
          </p:nvPr>
        </p:nvSpPr>
        <p:spPr>
          <a:xfrm rot="16200000">
            <a:off x="3442713" y="1098609"/>
            <a:ext cx="2073910" cy="184666"/>
          </a:xfrm>
        </p:spPr>
        <p:txBody>
          <a:bodyPr>
            <a:spAutoFit/>
          </a:bodyPr>
          <a:lstStyle>
            <a:lvl1pPr marL="0" indent="0" algn="r">
              <a:buNone/>
              <a:defRPr sz="600" baseline="0">
                <a:solidFill>
                  <a:srgbClr val="FFFFFF"/>
                </a:solidFill>
              </a:defRPr>
            </a:lvl1pPr>
            <a:lvl2pPr marL="230187" indent="0">
              <a:buNone/>
              <a:defRPr sz="1800">
                <a:solidFill>
                  <a:schemeClr val="bg1"/>
                </a:solidFill>
              </a:defRPr>
            </a:lvl2pPr>
            <a:lvl3pPr marL="460375" indent="0">
              <a:buNone/>
              <a:defRPr sz="1600">
                <a:solidFill>
                  <a:schemeClr val="bg1"/>
                </a:solidFill>
              </a:defRPr>
            </a:lvl3pPr>
            <a:lvl4pPr marL="684212" indent="0">
              <a:buNone/>
              <a:defRPr sz="1400">
                <a:solidFill>
                  <a:schemeClr val="bg1"/>
                </a:solidFill>
              </a:defRPr>
            </a:lvl4pPr>
            <a:lvl5pPr marL="1025525" indent="0">
              <a:buNone/>
              <a:defRPr sz="1200">
                <a:solidFill>
                  <a:schemeClr val="bg1"/>
                </a:solidFill>
              </a:defRPr>
            </a:lvl5pPr>
          </a:lstStyle>
          <a:p>
            <a:pPr lvl="0"/>
            <a:r>
              <a:rPr lang="en-US" dirty="0"/>
              <a:t>ADD PHOTO CREDIT HERE</a:t>
            </a:r>
          </a:p>
        </p:txBody>
      </p:sp>
      <p:sp>
        <p:nvSpPr>
          <p:cNvPr id="16" name="Title 1"/>
          <p:cNvSpPr>
            <a:spLocks noGrp="1"/>
          </p:cNvSpPr>
          <p:nvPr>
            <p:ph type="title" hasCustomPrompt="1"/>
          </p:nvPr>
        </p:nvSpPr>
        <p:spPr>
          <a:xfrm>
            <a:off x="4877104" y="2188567"/>
            <a:ext cx="3885896" cy="837665"/>
          </a:xfrm>
        </p:spPr>
        <p:txBody>
          <a:bodyPr wrap="square" anchor="ctr" anchorCtr="0">
            <a:spAutoFit/>
          </a:bodyPr>
          <a:lstStyle>
            <a:lvl1pPr>
              <a:defRPr>
                <a:solidFill>
                  <a:srgbClr val="BA0C2F"/>
                </a:solidFill>
              </a:defRPr>
            </a:lvl1pPr>
          </a:lstStyle>
          <a:p>
            <a:r>
              <a:rPr lang="en-US" dirty="0"/>
              <a:t>CLICK TO EDIT MASTER TITLE STYLE</a:t>
            </a:r>
          </a:p>
        </p:txBody>
      </p:sp>
    </p:spTree>
    <p:extLst>
      <p:ext uri="{BB962C8B-B14F-4D97-AF65-F5344CB8AC3E}">
        <p14:creationId xmlns:p14="http://schemas.microsoft.com/office/powerpoint/2010/main" val="11208314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51E97F-DDD5-456D-8746-761E2B8E9C0D}"/>
              </a:ext>
            </a:extLst>
          </p:cNvPr>
          <p:cNvSpPr>
            <a:spLocks noGrp="1"/>
          </p:cNvSpPr>
          <p:nvPr>
            <p:ph type="dt" sz="half" idx="10"/>
          </p:nvPr>
        </p:nvSpPr>
        <p:spPr/>
        <p:txBody>
          <a:bodyPr/>
          <a:lstStyle/>
          <a:p>
            <a:fld id="{7C017F59-29DA-6F48-B92A-5AD511CC2D63}" type="datetime1">
              <a:rPr lang="en-US" smtClean="0"/>
              <a:pPr/>
              <a:t>3/30/2021</a:t>
            </a:fld>
            <a:endParaRPr lang="en-US"/>
          </a:p>
        </p:txBody>
      </p:sp>
      <p:sp>
        <p:nvSpPr>
          <p:cNvPr id="3" name="Footer Placeholder 2">
            <a:extLst>
              <a:ext uri="{FF2B5EF4-FFF2-40B4-BE49-F238E27FC236}">
                <a16:creationId xmlns:a16="http://schemas.microsoft.com/office/drawing/2014/main" id="{D914E623-1EBA-453D-BCD5-BBDB3C5F105A}"/>
              </a:ext>
            </a:extLst>
          </p:cNvPr>
          <p:cNvSpPr>
            <a:spLocks noGrp="1"/>
          </p:cNvSpPr>
          <p:nvPr>
            <p:ph type="ftr" sz="quarter" idx="11"/>
          </p:nvPr>
        </p:nvSpPr>
        <p:spPr/>
        <p:txBody>
          <a:bodyPr/>
          <a:lstStyle/>
          <a:p>
            <a:r>
              <a:rPr lang="en-US"/>
              <a:t>FOOTER GOES HERE</a:t>
            </a:r>
          </a:p>
        </p:txBody>
      </p:sp>
      <p:sp>
        <p:nvSpPr>
          <p:cNvPr id="4" name="Slide Number Placeholder 3">
            <a:extLst>
              <a:ext uri="{FF2B5EF4-FFF2-40B4-BE49-F238E27FC236}">
                <a16:creationId xmlns:a16="http://schemas.microsoft.com/office/drawing/2014/main" id="{2B4EABAB-356A-40DC-B872-91704234D2C1}"/>
              </a:ext>
            </a:extLst>
          </p:cNvPr>
          <p:cNvSpPr>
            <a:spLocks noGrp="1"/>
          </p:cNvSpPr>
          <p:nvPr>
            <p:ph type="sldNum" sz="quarter" idx="12"/>
          </p:nvPr>
        </p:nvSpPr>
        <p:spPr/>
        <p:txBody>
          <a:bodyPr/>
          <a:lstStyle/>
          <a:p>
            <a:fld id="{42782948-4DBE-204D-AB9E-B65E067054AE}" type="slidenum">
              <a:rPr lang="en-US" smtClean="0"/>
              <a:pPr/>
              <a:t>‹№›</a:t>
            </a:fld>
            <a:endParaRPr lang="en-US"/>
          </a:p>
        </p:txBody>
      </p:sp>
    </p:spTree>
    <p:extLst>
      <p:ext uri="{BB962C8B-B14F-4D97-AF65-F5344CB8AC3E}">
        <p14:creationId xmlns:p14="http://schemas.microsoft.com/office/powerpoint/2010/main" val="1710467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Red/Gray 1 Content">
    <p:bg>
      <p:bgPr>
        <a:solidFill>
          <a:srgbClr val="E7E7E5"/>
        </a:solidFill>
        <a:effectLst/>
      </p:bgPr>
    </p:bg>
    <p:spTree>
      <p:nvGrpSpPr>
        <p:cNvPr id="1" name=""/>
        <p:cNvGrpSpPr/>
        <p:nvPr/>
      </p:nvGrpSpPr>
      <p:grpSpPr>
        <a:xfrm>
          <a:off x="0" y="0"/>
          <a:ext cx="0" cy="0"/>
          <a:chOff x="0" y="0"/>
          <a:chExt cx="0" cy="0"/>
        </a:xfrm>
      </p:grpSpPr>
      <p:sp>
        <p:nvSpPr>
          <p:cNvPr id="8"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6C6463"/>
                </a:solidFill>
                <a:latin typeface="Gill Sans MT"/>
                <a:cs typeface="Gill Sans MT"/>
              </a:defRPr>
            </a:lvl1pPr>
          </a:lstStyle>
          <a:p>
            <a:fld id="{414FB1AD-D69E-B741-965A-0BAE826C2FA6}" type="datetime1">
              <a:rPr lang="en-US" smtClean="0"/>
              <a:pPr/>
              <a:t>3/30/2021</a:t>
            </a:fld>
            <a:endParaRPr lang="en-US"/>
          </a:p>
        </p:txBody>
      </p:sp>
      <p:sp>
        <p:nvSpPr>
          <p:cNvPr id="9" name="Footer Placeholder 4"/>
          <p:cNvSpPr>
            <a:spLocks noGrp="1"/>
          </p:cNvSpPr>
          <p:nvPr>
            <p:ph type="ftr" sz="quarter" idx="3"/>
          </p:nvPr>
        </p:nvSpPr>
        <p:spPr>
          <a:xfrm>
            <a:off x="3124200" y="4844639"/>
            <a:ext cx="2895600" cy="186148"/>
          </a:xfrm>
          <a:prstGeom prst="rect">
            <a:avLst/>
          </a:prstGeom>
        </p:spPr>
        <p:txBody>
          <a:bodyPr vert="horz" lIns="91440" tIns="45720" rIns="91440" bIns="45720" rtlCol="0" anchor="ctr">
            <a:spAutoFit/>
          </a:bodyPr>
          <a:lstStyle>
            <a:lvl1pPr algn="ctr">
              <a:defRPr sz="600" b="0" i="0">
                <a:solidFill>
                  <a:srgbClr val="6C6463"/>
                </a:solidFill>
                <a:latin typeface="Gill Sans MT"/>
                <a:cs typeface="Gill Sans MT"/>
              </a:defRPr>
            </a:lvl1pPr>
          </a:lstStyle>
          <a:p>
            <a:r>
              <a:rPr lang="en-US"/>
              <a:t>FOOTER GOES HERE</a:t>
            </a:r>
          </a:p>
        </p:txBody>
      </p:sp>
      <p:sp>
        <p:nvSpPr>
          <p:cNvPr id="10"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6C6463"/>
                </a:solidFill>
                <a:latin typeface="Gill Sans MT"/>
                <a:cs typeface="Gill Sans MT"/>
              </a:defRPr>
            </a:lvl1pPr>
          </a:lstStyle>
          <a:p>
            <a:fld id="{42782948-4DBE-204D-AB9E-B65E067054AE}" type="slidenum">
              <a:rPr lang="en-US" smtClean="0"/>
              <a:pPr/>
              <a:t>‹№›</a:t>
            </a:fld>
            <a:endParaRPr lang="en-US"/>
          </a:p>
        </p:txBody>
      </p:sp>
      <p:sp>
        <p:nvSpPr>
          <p:cNvPr id="12" name="Title Placeholder 1"/>
          <p:cNvSpPr>
            <a:spLocks noGrp="1"/>
          </p:cNvSpPr>
          <p:nvPr>
            <p:ph type="title"/>
          </p:nvPr>
        </p:nvSpPr>
        <p:spPr>
          <a:xfrm>
            <a:off x="686104" y="682922"/>
            <a:ext cx="7772400" cy="461665"/>
          </a:xfrm>
          <a:prstGeom prst="rect">
            <a:avLst/>
          </a:prstGeom>
        </p:spPr>
        <p:txBody>
          <a:bodyPr vert="horz" lIns="91440" tIns="45720" rIns="91440" bIns="45720" rtlCol="0" anchor="b" anchorCtr="0">
            <a:spAutoFit/>
          </a:bodyPr>
          <a:lstStyle>
            <a:lvl1pPr>
              <a:defRPr>
                <a:solidFill>
                  <a:srgbClr val="0067B9"/>
                </a:solidFill>
              </a:defRPr>
            </a:lvl1pPr>
          </a:lstStyle>
          <a:p>
            <a:r>
              <a:rPr lang="en-US"/>
              <a:t>Click to edit Master title style</a:t>
            </a:r>
            <a:endParaRPr lang="en-US" dirty="0"/>
          </a:p>
        </p:txBody>
      </p:sp>
      <p:sp>
        <p:nvSpPr>
          <p:cNvPr id="13" name="Text Placeholder 2"/>
          <p:cNvSpPr>
            <a:spLocks noGrp="1"/>
          </p:cNvSpPr>
          <p:nvPr>
            <p:ph idx="1" hasCustomPrompt="1"/>
          </p:nvPr>
        </p:nvSpPr>
        <p:spPr>
          <a:xfrm>
            <a:off x="685800" y="1296987"/>
            <a:ext cx="7772400" cy="3200400"/>
          </a:xfrm>
          <a:prstGeom prst="rect">
            <a:avLst/>
          </a:prstGeom>
        </p:spPr>
        <p:txBody>
          <a:bodyPr vert="horz" lIns="91440" tIns="45720" rIns="91440" bIns="45720" rtlCol="0">
            <a:normAutofit/>
          </a:bodyPr>
          <a:lstStyle>
            <a:lvl1pPr marL="230188" marR="0" indent="-230188" algn="l" defTabSz="457200" rtl="0" eaLnBrk="1" fontAlgn="auto" latinLnBrk="0" hangingPunct="1">
              <a:lnSpc>
                <a:spcPct val="100000"/>
              </a:lnSpc>
              <a:spcBef>
                <a:spcPts val="0"/>
              </a:spcBef>
              <a:spcAft>
                <a:spcPts val="800"/>
              </a:spcAft>
              <a:buClrTx/>
              <a:buSzTx/>
              <a:buFont typeface="Arial"/>
              <a:buChar char="•"/>
              <a:tabLst/>
              <a:defRPr/>
            </a:lvl1pPr>
          </a:lstStyle>
          <a:p>
            <a:pPr marL="230188" marR="0" lvl="0" indent="-230188" algn="l" defTabSz="457200" rtl="0" eaLnBrk="1" fontAlgn="auto" latinLnBrk="0" hangingPunct="1">
              <a:lnSpc>
                <a:spcPct val="100000"/>
              </a:lnSpc>
              <a:spcBef>
                <a:spcPts val="0"/>
              </a:spcBef>
              <a:spcAft>
                <a:spcPts val="800"/>
              </a:spcAft>
              <a:buClrTx/>
              <a:buSzTx/>
              <a:buFont typeface="Arial"/>
              <a:buChar char="•"/>
              <a:tabLst/>
              <a:defRPr/>
            </a:pPr>
            <a:r>
              <a:rPr kumimoji="0" lang="en-US" sz="1600" b="0" i="0" u="none" strike="noStrike" kern="1200" cap="none" spc="0" normalizeH="0" baseline="0" noProof="0" dirty="0">
                <a:ln>
                  <a:noFill/>
                </a:ln>
                <a:solidFill>
                  <a:srgbClr val="6C6463"/>
                </a:solidFill>
                <a:effectLst/>
                <a:uLnTx/>
                <a:uFillTx/>
                <a:latin typeface="Gill Sans MT"/>
                <a:ea typeface="+mn-ea"/>
                <a:cs typeface="Gill Sans MT"/>
              </a:rPr>
              <a:t>Click to edit Master text styles</a:t>
            </a:r>
          </a:p>
          <a:p>
            <a:pPr marL="684213" marR="0" lvl="1" indent="-230188" algn="l" defTabSz="457200" rtl="0" eaLnBrk="1" fontAlgn="auto" latinLnBrk="0" hangingPunct="1">
              <a:lnSpc>
                <a:spcPct val="100000"/>
              </a:lnSpc>
              <a:spcBef>
                <a:spcPts val="0"/>
              </a:spcBef>
              <a:spcAft>
                <a:spcPts val="800"/>
              </a:spcAft>
              <a:buClrTx/>
              <a:buSzTx/>
              <a:buFont typeface="Arial"/>
              <a:buChar char="–"/>
              <a:tabLst/>
              <a:defRPr/>
            </a:pPr>
            <a:r>
              <a:rPr kumimoji="0" lang="en-US" sz="1600" b="0" i="0" u="none" strike="noStrike" kern="1200" cap="none" spc="0" normalizeH="0" baseline="0" noProof="0" dirty="0">
                <a:ln>
                  <a:noFill/>
                </a:ln>
                <a:solidFill>
                  <a:srgbClr val="6C6463"/>
                </a:solidFill>
                <a:effectLst/>
                <a:uLnTx/>
                <a:uFillTx/>
                <a:latin typeface="Gill Sans MT"/>
                <a:ea typeface="+mn-ea"/>
                <a:cs typeface="Gill Sans MT"/>
              </a:rPr>
              <a:t>Second level</a:t>
            </a:r>
          </a:p>
        </p:txBody>
      </p:sp>
    </p:spTree>
    <p:extLst>
      <p:ext uri="{BB962C8B-B14F-4D97-AF65-F5344CB8AC3E}">
        <p14:creationId xmlns:p14="http://schemas.microsoft.com/office/powerpoint/2010/main" val="4254325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Red/Gray 2 Content">
    <p:bg>
      <p:bgPr>
        <a:solidFill>
          <a:srgbClr val="E7E7E5"/>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6104" y="1296987"/>
            <a:ext cx="3809696"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6C6463"/>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4" name="Content Placeholder 3"/>
          <p:cNvSpPr>
            <a:spLocks noGrp="1"/>
          </p:cNvSpPr>
          <p:nvPr>
            <p:ph sz="half" idx="2"/>
          </p:nvPr>
        </p:nvSpPr>
        <p:spPr>
          <a:xfrm>
            <a:off x="4648200" y="1296987"/>
            <a:ext cx="3810304"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6C6463"/>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5" name="Date Placeholder 4"/>
          <p:cNvSpPr>
            <a:spLocks noGrp="1"/>
          </p:cNvSpPr>
          <p:nvPr>
            <p:ph type="dt" sz="half" idx="10"/>
          </p:nvPr>
        </p:nvSpPr>
        <p:spPr>
          <a:xfrm>
            <a:off x="152400" y="4844639"/>
            <a:ext cx="2133600" cy="186148"/>
          </a:xfrm>
        </p:spPr>
        <p:txBody>
          <a:bodyPr/>
          <a:lstStyle>
            <a:lvl1pPr>
              <a:defRPr>
                <a:solidFill>
                  <a:srgbClr val="6C6463"/>
                </a:solidFill>
              </a:defRPr>
            </a:lvl1pPr>
          </a:lstStyle>
          <a:p>
            <a:fld id="{AB18E012-EC0C-1649-A039-CB178266D114}" type="datetime1">
              <a:rPr lang="en-US" smtClean="0"/>
              <a:t>3/30/2021</a:t>
            </a:fld>
            <a:endParaRPr lang="en-US"/>
          </a:p>
        </p:txBody>
      </p:sp>
      <p:sp>
        <p:nvSpPr>
          <p:cNvPr id="6" name="Footer Placeholder 5"/>
          <p:cNvSpPr>
            <a:spLocks noGrp="1"/>
          </p:cNvSpPr>
          <p:nvPr>
            <p:ph type="ftr" sz="quarter" idx="11"/>
          </p:nvPr>
        </p:nvSpPr>
        <p:spPr>
          <a:xfrm>
            <a:off x="3124200" y="4844639"/>
            <a:ext cx="2895600" cy="186148"/>
          </a:xfrm>
        </p:spPr>
        <p:txBody>
          <a:bodyPr/>
          <a:lstStyle>
            <a:lvl1pPr>
              <a:defRPr>
                <a:solidFill>
                  <a:srgbClr val="6C6463"/>
                </a:solidFill>
              </a:defRPr>
            </a:lvl1pPr>
          </a:lstStyle>
          <a:p>
            <a:r>
              <a:rPr lang="en-US"/>
              <a:t>FOOTER GOES HERE</a:t>
            </a:r>
          </a:p>
        </p:txBody>
      </p:sp>
      <p:sp>
        <p:nvSpPr>
          <p:cNvPr id="7" name="Slide Number Placeholder 6"/>
          <p:cNvSpPr>
            <a:spLocks noGrp="1"/>
          </p:cNvSpPr>
          <p:nvPr>
            <p:ph type="sldNum" sz="quarter" idx="12"/>
          </p:nvPr>
        </p:nvSpPr>
        <p:spPr>
          <a:xfrm>
            <a:off x="6858000" y="4844639"/>
            <a:ext cx="2133600" cy="186148"/>
          </a:xfrm>
        </p:spPr>
        <p:txBody>
          <a:bodyPr/>
          <a:lstStyle>
            <a:lvl1pPr>
              <a:defRPr>
                <a:solidFill>
                  <a:srgbClr val="6C6463"/>
                </a:solidFill>
              </a:defRPr>
            </a:lvl1pPr>
          </a:lstStyle>
          <a:p>
            <a:fld id="{42782948-4DBE-204D-AB9E-B65E067054AE}" type="slidenum">
              <a:rPr lang="en-US" smtClean="0"/>
              <a:pPr/>
              <a:t>‹№›</a:t>
            </a:fld>
            <a:endParaRPr lang="en-US"/>
          </a:p>
        </p:txBody>
      </p:sp>
      <p:sp>
        <p:nvSpPr>
          <p:cNvPr id="10" name="Title 1"/>
          <p:cNvSpPr>
            <a:spLocks noGrp="1"/>
          </p:cNvSpPr>
          <p:nvPr>
            <p:ph type="title" hasCustomPrompt="1"/>
          </p:nvPr>
        </p:nvSpPr>
        <p:spPr>
          <a:xfrm>
            <a:off x="686104" y="679217"/>
            <a:ext cx="7772400" cy="465370"/>
          </a:xfrm>
        </p:spPr>
        <p:txBody>
          <a:bodyPr anchor="b" anchorCtr="0">
            <a:spAutoFit/>
          </a:bodyPr>
          <a:lstStyle>
            <a:lvl1pPr>
              <a:defRPr>
                <a:solidFill>
                  <a:srgbClr val="0067B9"/>
                </a:solidFill>
              </a:defRPr>
            </a:lvl1pPr>
          </a:lstStyle>
          <a:p>
            <a:r>
              <a:rPr lang="en-US" dirty="0"/>
              <a:t>CLICK TO EDIT MASTER TITLE STYLE</a:t>
            </a:r>
          </a:p>
        </p:txBody>
      </p:sp>
    </p:spTree>
    <p:extLst>
      <p:ext uri="{BB962C8B-B14F-4D97-AF65-F5344CB8AC3E}">
        <p14:creationId xmlns:p14="http://schemas.microsoft.com/office/powerpoint/2010/main" val="4121407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Red/Gray 3 Content">
    <p:bg>
      <p:bgPr>
        <a:solidFill>
          <a:srgbClr val="E7E7E5"/>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6104" y="1296987"/>
            <a:ext cx="2514296"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4" name="Content Placeholder 3"/>
          <p:cNvSpPr>
            <a:spLocks noGrp="1"/>
          </p:cNvSpPr>
          <p:nvPr>
            <p:ph sz="half" idx="2"/>
          </p:nvPr>
        </p:nvSpPr>
        <p:spPr>
          <a:xfrm>
            <a:off x="5943600" y="1296987"/>
            <a:ext cx="2514904"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5" name="Date Placeholder 4"/>
          <p:cNvSpPr>
            <a:spLocks noGrp="1"/>
          </p:cNvSpPr>
          <p:nvPr>
            <p:ph type="dt" sz="half" idx="10"/>
          </p:nvPr>
        </p:nvSpPr>
        <p:spPr>
          <a:xfrm>
            <a:off x="152400" y="4844639"/>
            <a:ext cx="2133600" cy="186148"/>
          </a:xfrm>
        </p:spPr>
        <p:txBody>
          <a:bodyPr/>
          <a:lstStyle>
            <a:lvl1pPr>
              <a:defRPr>
                <a:solidFill>
                  <a:srgbClr val="6C6463"/>
                </a:solidFill>
              </a:defRPr>
            </a:lvl1pPr>
          </a:lstStyle>
          <a:p>
            <a:fld id="{39C62A9A-2216-F44B-AFF9-136AA601C377}" type="datetime1">
              <a:rPr lang="en-US" smtClean="0"/>
              <a:t>3/30/2021</a:t>
            </a:fld>
            <a:endParaRPr lang="en-US"/>
          </a:p>
        </p:txBody>
      </p:sp>
      <p:sp>
        <p:nvSpPr>
          <p:cNvPr id="6" name="Footer Placeholder 5"/>
          <p:cNvSpPr>
            <a:spLocks noGrp="1"/>
          </p:cNvSpPr>
          <p:nvPr>
            <p:ph type="ftr" sz="quarter" idx="11"/>
          </p:nvPr>
        </p:nvSpPr>
        <p:spPr>
          <a:xfrm>
            <a:off x="3124200" y="4844639"/>
            <a:ext cx="2895600" cy="186148"/>
          </a:xfrm>
        </p:spPr>
        <p:txBody>
          <a:bodyPr/>
          <a:lstStyle>
            <a:lvl1pPr>
              <a:defRPr>
                <a:solidFill>
                  <a:srgbClr val="6C6463"/>
                </a:solidFill>
              </a:defRPr>
            </a:lvl1pPr>
          </a:lstStyle>
          <a:p>
            <a:r>
              <a:rPr lang="en-US"/>
              <a:t>FOOTER GOES HERE</a:t>
            </a:r>
          </a:p>
        </p:txBody>
      </p:sp>
      <p:sp>
        <p:nvSpPr>
          <p:cNvPr id="7" name="Slide Number Placeholder 6"/>
          <p:cNvSpPr>
            <a:spLocks noGrp="1"/>
          </p:cNvSpPr>
          <p:nvPr>
            <p:ph type="sldNum" sz="quarter" idx="12"/>
          </p:nvPr>
        </p:nvSpPr>
        <p:spPr>
          <a:xfrm>
            <a:off x="6858000" y="4844639"/>
            <a:ext cx="2133600" cy="186148"/>
          </a:xfrm>
        </p:spPr>
        <p:txBody>
          <a:bodyPr/>
          <a:lstStyle>
            <a:lvl1pPr>
              <a:defRPr>
                <a:solidFill>
                  <a:srgbClr val="6C6463"/>
                </a:solidFill>
              </a:defRPr>
            </a:lvl1pPr>
          </a:lstStyle>
          <a:p>
            <a:fld id="{42782948-4DBE-204D-AB9E-B65E067054AE}" type="slidenum">
              <a:rPr lang="en-US" smtClean="0"/>
              <a:pPr/>
              <a:t>‹№›</a:t>
            </a:fld>
            <a:endParaRPr lang="en-US"/>
          </a:p>
        </p:txBody>
      </p:sp>
      <p:sp>
        <p:nvSpPr>
          <p:cNvPr id="10" name="Content Placeholder 3"/>
          <p:cNvSpPr>
            <a:spLocks noGrp="1"/>
          </p:cNvSpPr>
          <p:nvPr>
            <p:ph sz="half" idx="13"/>
          </p:nvPr>
        </p:nvSpPr>
        <p:spPr>
          <a:xfrm>
            <a:off x="3314548" y="1296987"/>
            <a:ext cx="2514904" cy="3200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sz="16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p:txBody>
      </p:sp>
      <p:sp>
        <p:nvSpPr>
          <p:cNvPr id="11" name="Title 1"/>
          <p:cNvSpPr>
            <a:spLocks noGrp="1"/>
          </p:cNvSpPr>
          <p:nvPr>
            <p:ph type="title" hasCustomPrompt="1"/>
          </p:nvPr>
        </p:nvSpPr>
        <p:spPr>
          <a:xfrm>
            <a:off x="686104" y="679217"/>
            <a:ext cx="7772400" cy="465370"/>
          </a:xfrm>
        </p:spPr>
        <p:txBody>
          <a:bodyPr anchor="b" anchorCtr="0">
            <a:spAutoFit/>
          </a:bodyPr>
          <a:lstStyle>
            <a:lvl1pPr>
              <a:defRPr>
                <a:solidFill>
                  <a:srgbClr val="0067B9"/>
                </a:solidFill>
              </a:defRPr>
            </a:lvl1pPr>
          </a:lstStyle>
          <a:p>
            <a:r>
              <a:rPr lang="en-US" dirty="0"/>
              <a:t>CLICK TO EDIT MASTER TITLE STYLE</a:t>
            </a:r>
          </a:p>
        </p:txBody>
      </p:sp>
    </p:spTree>
    <p:extLst>
      <p:ext uri="{BB962C8B-B14F-4D97-AF65-F5344CB8AC3E}">
        <p14:creationId xmlns:p14="http://schemas.microsoft.com/office/powerpoint/2010/main" val="2563192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Red/Gray 1 Content + Bottom Photo">
    <p:bg>
      <p:bgPr>
        <a:solidFill>
          <a:srgbClr val="E7E7E5"/>
        </a:solidFill>
        <a:effectLst/>
      </p:bgPr>
    </p:bg>
    <p:spTree>
      <p:nvGrpSpPr>
        <p:cNvPr id="1" name=""/>
        <p:cNvGrpSpPr/>
        <p:nvPr/>
      </p:nvGrpSpPr>
      <p:grpSpPr>
        <a:xfrm>
          <a:off x="0" y="0"/>
          <a:ext cx="0" cy="0"/>
          <a:chOff x="0" y="0"/>
          <a:chExt cx="0" cy="0"/>
        </a:xfrm>
      </p:grpSpPr>
      <p:sp>
        <p:nvSpPr>
          <p:cNvPr id="12" name="Picture Placeholder 3"/>
          <p:cNvSpPr>
            <a:spLocks noGrp="1"/>
          </p:cNvSpPr>
          <p:nvPr>
            <p:ph type="pic" sz="quarter" idx="10" hasCustomPrompt="1"/>
          </p:nvPr>
        </p:nvSpPr>
        <p:spPr>
          <a:xfrm>
            <a:off x="152400" y="2592387"/>
            <a:ext cx="8839200" cy="2440594"/>
          </a:xfrm>
          <a:solidFill>
            <a:schemeClr val="bg1"/>
          </a:solidFill>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rgbClr val="6C6463"/>
                </a:solidFill>
              </a:defRPr>
            </a:lvl1pPr>
          </a:lstStyle>
          <a:p>
            <a:r>
              <a:rPr lang="en-US" dirty="0"/>
              <a:t>ADD PHOTO HERE</a:t>
            </a:r>
          </a:p>
        </p:txBody>
      </p:sp>
      <p:sp>
        <p:nvSpPr>
          <p:cNvPr id="3" name="Content Placeholder 2"/>
          <p:cNvSpPr>
            <a:spLocks noGrp="1"/>
          </p:cNvSpPr>
          <p:nvPr>
            <p:ph idx="1"/>
          </p:nvPr>
        </p:nvSpPr>
        <p:spPr>
          <a:xfrm>
            <a:off x="685800" y="1296987"/>
            <a:ext cx="7772400" cy="1143000"/>
          </a:xfrm>
        </p:spPr>
        <p:txBody>
          <a:bodyPr/>
          <a:lstStyle>
            <a:lvl1pPr>
              <a:defRPr>
                <a:solidFill>
                  <a:srgbClr val="6C6463"/>
                </a:solidFill>
              </a:defRPr>
            </a:lvl1pPr>
            <a:lvl2pPr>
              <a:defRPr>
                <a:solidFill>
                  <a:srgbClr val="6C6463"/>
                </a:solidFill>
              </a:defRPr>
            </a:lvl2pPr>
            <a:lvl3pPr>
              <a:defRPr>
                <a:solidFill>
                  <a:srgbClr val="6C6463"/>
                </a:solidFill>
              </a:defRPr>
            </a:lvl3pPr>
            <a:lvl4pPr>
              <a:defRPr>
                <a:solidFill>
                  <a:srgbClr val="6C6463"/>
                </a:solidFill>
              </a:defRPr>
            </a:lvl4pPr>
            <a:lvl5pPr>
              <a:defRPr>
                <a:solidFill>
                  <a:srgbClr val="FFFFFF"/>
                </a:solidFill>
              </a:defRPr>
            </a:lvl5pPr>
          </a:lstStyle>
          <a:p>
            <a:pPr lvl="0"/>
            <a:r>
              <a:rPr lang="en-US"/>
              <a:t>Click to edit Master text styles</a:t>
            </a:r>
          </a:p>
          <a:p>
            <a:pPr lvl="1"/>
            <a:r>
              <a:rPr lang="en-US"/>
              <a:t>Second level</a:t>
            </a:r>
          </a:p>
        </p:txBody>
      </p:sp>
      <p:sp>
        <p:nvSpPr>
          <p:cNvPr id="9"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FFFFFF"/>
                </a:solidFill>
                <a:latin typeface="Gill Sans MT"/>
                <a:cs typeface="Gill Sans MT"/>
              </a:defRPr>
            </a:lvl1pPr>
          </a:lstStyle>
          <a:p>
            <a:fld id="{193355D5-F1DA-0F48-9E7E-0A3FEBF9FF84}" type="datetime1">
              <a:rPr lang="en-US" smtClean="0"/>
              <a:pPr/>
              <a:t>3/30/2021</a:t>
            </a:fld>
            <a:endParaRPr lang="en-US"/>
          </a:p>
        </p:txBody>
      </p:sp>
      <p:sp>
        <p:nvSpPr>
          <p:cNvPr id="10" name="Footer Placeholder 4"/>
          <p:cNvSpPr>
            <a:spLocks noGrp="1"/>
          </p:cNvSpPr>
          <p:nvPr>
            <p:ph type="ftr" sz="quarter" idx="3"/>
          </p:nvPr>
        </p:nvSpPr>
        <p:spPr>
          <a:xfrm>
            <a:off x="3124200" y="4844639"/>
            <a:ext cx="2895600" cy="186148"/>
          </a:xfrm>
          <a:prstGeom prst="rect">
            <a:avLst/>
          </a:prstGeom>
        </p:spPr>
        <p:txBody>
          <a:bodyPr vert="horz" lIns="91440" tIns="45720" rIns="91440" bIns="45720" rtlCol="0" anchor="ctr">
            <a:spAutoFit/>
          </a:bodyPr>
          <a:lstStyle>
            <a:lvl1pPr algn="ctr">
              <a:defRPr sz="600" b="0" i="0">
                <a:solidFill>
                  <a:srgbClr val="FFFFFF"/>
                </a:solidFill>
                <a:latin typeface="Gill Sans MT"/>
                <a:cs typeface="Gill Sans MT"/>
              </a:defRPr>
            </a:lvl1pPr>
          </a:lstStyle>
          <a:p>
            <a:r>
              <a:rPr lang="en-US"/>
              <a:t>FOOTER GOES HERE</a:t>
            </a:r>
          </a:p>
        </p:txBody>
      </p:sp>
      <p:sp>
        <p:nvSpPr>
          <p:cNvPr id="11"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FFFFFF"/>
                </a:solidFill>
                <a:latin typeface="Gill Sans MT"/>
                <a:cs typeface="Gill Sans MT"/>
              </a:defRPr>
            </a:lvl1pPr>
          </a:lstStyle>
          <a:p>
            <a:fld id="{42782948-4DBE-204D-AB9E-B65E067054AE}" type="slidenum">
              <a:rPr lang="en-US" smtClean="0"/>
              <a:pPr/>
              <a:t>‹№›</a:t>
            </a:fld>
            <a:endParaRPr lang="en-US"/>
          </a:p>
        </p:txBody>
      </p:sp>
      <p:sp>
        <p:nvSpPr>
          <p:cNvPr id="14" name="Text Placeholder 4"/>
          <p:cNvSpPr>
            <a:spLocks noGrp="1"/>
          </p:cNvSpPr>
          <p:nvPr>
            <p:ph type="body" sz="quarter" idx="12" hasCustomPrompt="1"/>
          </p:nvPr>
        </p:nvSpPr>
        <p:spPr>
          <a:xfrm rot="16200000">
            <a:off x="7862313" y="3537008"/>
            <a:ext cx="2073910" cy="184666"/>
          </a:xfrm>
        </p:spPr>
        <p:txBody>
          <a:bodyPr>
            <a:spAutoFit/>
          </a:bodyPr>
          <a:lstStyle>
            <a:lvl1pPr marL="0" indent="0" algn="r">
              <a:buNone/>
              <a:defRPr sz="600" baseline="0">
                <a:solidFill>
                  <a:srgbClr val="FFFFFF"/>
                </a:solidFill>
              </a:defRPr>
            </a:lvl1pPr>
            <a:lvl2pPr marL="230187" indent="0">
              <a:buNone/>
              <a:defRPr sz="1800">
                <a:solidFill>
                  <a:schemeClr val="bg1"/>
                </a:solidFill>
              </a:defRPr>
            </a:lvl2pPr>
            <a:lvl3pPr marL="460375" indent="0">
              <a:buNone/>
              <a:defRPr sz="1600">
                <a:solidFill>
                  <a:schemeClr val="bg1"/>
                </a:solidFill>
              </a:defRPr>
            </a:lvl3pPr>
            <a:lvl4pPr marL="684212" indent="0">
              <a:buNone/>
              <a:defRPr sz="1400">
                <a:solidFill>
                  <a:schemeClr val="bg1"/>
                </a:solidFill>
              </a:defRPr>
            </a:lvl4pPr>
            <a:lvl5pPr marL="1025525" indent="0">
              <a:buNone/>
              <a:defRPr sz="1200">
                <a:solidFill>
                  <a:schemeClr val="bg1"/>
                </a:solidFill>
              </a:defRPr>
            </a:lvl5pPr>
          </a:lstStyle>
          <a:p>
            <a:pPr lvl="0"/>
            <a:r>
              <a:rPr lang="en-US" dirty="0"/>
              <a:t>ADD PHOTO CREDIT HERE</a:t>
            </a:r>
          </a:p>
        </p:txBody>
      </p:sp>
      <p:sp>
        <p:nvSpPr>
          <p:cNvPr id="17" name="Title 1"/>
          <p:cNvSpPr>
            <a:spLocks noGrp="1"/>
          </p:cNvSpPr>
          <p:nvPr>
            <p:ph type="title" hasCustomPrompt="1"/>
          </p:nvPr>
        </p:nvSpPr>
        <p:spPr>
          <a:xfrm>
            <a:off x="686104" y="679217"/>
            <a:ext cx="7772400" cy="465370"/>
          </a:xfrm>
        </p:spPr>
        <p:txBody>
          <a:bodyPr anchor="b" anchorCtr="0">
            <a:spAutoFit/>
          </a:bodyPr>
          <a:lstStyle>
            <a:lvl1pPr>
              <a:defRPr>
                <a:solidFill>
                  <a:srgbClr val="0067B9"/>
                </a:solidFill>
              </a:defRPr>
            </a:lvl1pPr>
          </a:lstStyle>
          <a:p>
            <a:r>
              <a:rPr lang="en-US" dirty="0"/>
              <a:t>CLICK TO EDIT MASTER TITLE STYLE</a:t>
            </a:r>
          </a:p>
        </p:txBody>
      </p:sp>
    </p:spTree>
    <p:extLst>
      <p:ext uri="{BB962C8B-B14F-4D97-AF65-F5344CB8AC3E}">
        <p14:creationId xmlns:p14="http://schemas.microsoft.com/office/powerpoint/2010/main" val="2072358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Red/Gray 1 Content + Right Photo">
    <p:bg>
      <p:bgPr>
        <a:solidFill>
          <a:srgbClr val="E7E7E5"/>
        </a:solidFill>
        <a:effectLst/>
      </p:bgPr>
    </p:bg>
    <p:spTree>
      <p:nvGrpSpPr>
        <p:cNvPr id="1" name=""/>
        <p:cNvGrpSpPr/>
        <p:nvPr/>
      </p:nvGrpSpPr>
      <p:grpSpPr>
        <a:xfrm>
          <a:off x="0" y="0"/>
          <a:ext cx="0" cy="0"/>
          <a:chOff x="0" y="0"/>
          <a:chExt cx="0" cy="0"/>
        </a:xfrm>
      </p:grpSpPr>
      <p:sp>
        <p:nvSpPr>
          <p:cNvPr id="10" name="Picture Placeholder 3"/>
          <p:cNvSpPr>
            <a:spLocks noGrp="1"/>
          </p:cNvSpPr>
          <p:nvPr>
            <p:ph type="pic" sz="quarter" idx="10" hasCustomPrompt="1"/>
          </p:nvPr>
        </p:nvSpPr>
        <p:spPr>
          <a:xfrm>
            <a:off x="4572000" y="153988"/>
            <a:ext cx="4419600" cy="4876800"/>
          </a:xfrm>
          <a:solidFill>
            <a:srgbClr val="FFFFFF"/>
          </a:solidFill>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rgbClr val="6C6463"/>
                </a:solidFill>
              </a:defRPr>
            </a:lvl1pPr>
          </a:lstStyle>
          <a:p>
            <a:r>
              <a:rPr lang="en-US" dirty="0"/>
              <a:t>ADD PHOTO HERE</a:t>
            </a:r>
          </a:p>
        </p:txBody>
      </p:sp>
      <p:sp>
        <p:nvSpPr>
          <p:cNvPr id="9"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rgbClr val="6C6463"/>
                </a:solidFill>
                <a:latin typeface="Gill Sans MT"/>
                <a:cs typeface="Gill Sans MT"/>
              </a:defRPr>
            </a:lvl1pPr>
          </a:lstStyle>
          <a:p>
            <a:fld id="{60FEB5C5-97E6-6B45-BBE4-F2449473BB96}" type="datetime1">
              <a:rPr lang="en-US" smtClean="0"/>
              <a:pPr/>
              <a:t>3/30/2021</a:t>
            </a:fld>
            <a:endParaRPr lang="en-US"/>
          </a:p>
        </p:txBody>
      </p:sp>
      <p:sp>
        <p:nvSpPr>
          <p:cNvPr id="11"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FFFFFF"/>
                </a:solidFill>
                <a:latin typeface="Gill Sans MT"/>
                <a:cs typeface="Gill Sans MT"/>
              </a:defRPr>
            </a:lvl1pPr>
          </a:lstStyle>
          <a:p>
            <a:fld id="{42782948-4DBE-204D-AB9E-B65E067054AE}" type="slidenum">
              <a:rPr lang="en-US" smtClean="0"/>
              <a:pPr/>
              <a:t>‹№›</a:t>
            </a:fld>
            <a:endParaRPr lang="en-US"/>
          </a:p>
        </p:txBody>
      </p:sp>
      <p:sp>
        <p:nvSpPr>
          <p:cNvPr id="14" name="Content Placeholder 2"/>
          <p:cNvSpPr>
            <a:spLocks noGrp="1"/>
          </p:cNvSpPr>
          <p:nvPr>
            <p:ph idx="1"/>
          </p:nvPr>
        </p:nvSpPr>
        <p:spPr>
          <a:xfrm>
            <a:off x="685800" y="1677987"/>
            <a:ext cx="3657600" cy="2819400"/>
          </a:xfrm>
        </p:spPr>
        <p:txBody>
          <a:bodyPr>
            <a:normAutofit/>
          </a:bodyPr>
          <a:lstStyle>
            <a:lvl1pPr>
              <a:defRPr sz="1600">
                <a:solidFill>
                  <a:srgbClr val="6C6463"/>
                </a:solidFill>
              </a:defRPr>
            </a:lvl1pPr>
            <a:lvl2pPr>
              <a:defRPr sz="1600">
                <a:solidFill>
                  <a:srgbClr val="6C6463"/>
                </a:solidFill>
              </a:defRPr>
            </a:lvl2pPr>
            <a:lvl3pPr>
              <a:defRPr sz="1600">
                <a:solidFill>
                  <a:srgbClr val="6C6463"/>
                </a:solidFill>
              </a:defRPr>
            </a:lvl3pPr>
            <a:lvl4pPr>
              <a:defRPr sz="1400">
                <a:solidFill>
                  <a:srgbClr val="6C6463"/>
                </a:solidFill>
              </a:defRPr>
            </a:lvl4pPr>
            <a:lvl5pPr>
              <a:defRPr>
                <a:solidFill>
                  <a:srgbClr val="FFFFFF"/>
                </a:solidFill>
              </a:defRPr>
            </a:lvl5pPr>
          </a:lstStyle>
          <a:p>
            <a:pPr lvl="0"/>
            <a:r>
              <a:rPr lang="en-US"/>
              <a:t>Click to edit Master text styles</a:t>
            </a:r>
          </a:p>
          <a:p>
            <a:pPr lvl="1"/>
            <a:r>
              <a:rPr lang="en-US"/>
              <a:t>Second level</a:t>
            </a:r>
          </a:p>
        </p:txBody>
      </p:sp>
      <p:sp>
        <p:nvSpPr>
          <p:cNvPr id="13" name="Text Placeholder 4"/>
          <p:cNvSpPr>
            <a:spLocks noGrp="1"/>
          </p:cNvSpPr>
          <p:nvPr>
            <p:ph type="body" sz="quarter" idx="12" hasCustomPrompt="1"/>
          </p:nvPr>
        </p:nvSpPr>
        <p:spPr>
          <a:xfrm rot="16200000">
            <a:off x="7862312" y="1098609"/>
            <a:ext cx="2073910" cy="184666"/>
          </a:xfrm>
        </p:spPr>
        <p:txBody>
          <a:bodyPr>
            <a:spAutoFit/>
          </a:bodyPr>
          <a:lstStyle>
            <a:lvl1pPr marL="0" indent="0" algn="r">
              <a:buNone/>
              <a:defRPr sz="600" baseline="0">
                <a:solidFill>
                  <a:srgbClr val="FFFFFF"/>
                </a:solidFill>
              </a:defRPr>
            </a:lvl1pPr>
            <a:lvl2pPr marL="230187" indent="0">
              <a:buNone/>
              <a:defRPr sz="1800">
                <a:solidFill>
                  <a:schemeClr val="bg1"/>
                </a:solidFill>
              </a:defRPr>
            </a:lvl2pPr>
            <a:lvl3pPr marL="460375" indent="0">
              <a:buNone/>
              <a:defRPr sz="1600">
                <a:solidFill>
                  <a:schemeClr val="bg1"/>
                </a:solidFill>
              </a:defRPr>
            </a:lvl3pPr>
            <a:lvl4pPr marL="684212" indent="0">
              <a:buNone/>
              <a:defRPr sz="1400">
                <a:solidFill>
                  <a:schemeClr val="bg1"/>
                </a:solidFill>
              </a:defRPr>
            </a:lvl4pPr>
            <a:lvl5pPr marL="1025525" indent="0">
              <a:buNone/>
              <a:defRPr sz="1200">
                <a:solidFill>
                  <a:schemeClr val="bg1"/>
                </a:solidFill>
              </a:defRPr>
            </a:lvl5pPr>
          </a:lstStyle>
          <a:p>
            <a:pPr lvl="0"/>
            <a:r>
              <a:rPr lang="en-US" dirty="0"/>
              <a:t>ADD PHOTO CREDIT HERE</a:t>
            </a:r>
          </a:p>
        </p:txBody>
      </p:sp>
      <p:sp>
        <p:nvSpPr>
          <p:cNvPr id="8" name="Title 1"/>
          <p:cNvSpPr>
            <a:spLocks noGrp="1"/>
          </p:cNvSpPr>
          <p:nvPr>
            <p:ph type="title" hasCustomPrompt="1"/>
          </p:nvPr>
        </p:nvSpPr>
        <p:spPr>
          <a:xfrm>
            <a:off x="685800" y="678715"/>
            <a:ext cx="3657600" cy="830997"/>
          </a:xfrm>
        </p:spPr>
        <p:txBody>
          <a:bodyPr wrap="square" anchor="b" anchorCtr="0">
            <a:spAutoFit/>
          </a:bodyPr>
          <a:lstStyle>
            <a:lvl1pPr>
              <a:defRPr>
                <a:solidFill>
                  <a:srgbClr val="0067B9"/>
                </a:solidFill>
              </a:defRPr>
            </a:lvl1pPr>
          </a:lstStyle>
          <a:p>
            <a:r>
              <a:rPr lang="en-US" dirty="0"/>
              <a:t>CLICK TO EDIT MASTER TITLE STYLE</a:t>
            </a:r>
          </a:p>
        </p:txBody>
      </p:sp>
    </p:spTree>
    <p:extLst>
      <p:ext uri="{BB962C8B-B14F-4D97-AF65-F5344CB8AC3E}">
        <p14:creationId xmlns:p14="http://schemas.microsoft.com/office/powerpoint/2010/main" val="1205330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Red/Gray Title Only">
    <p:bg>
      <p:bgPr>
        <a:solidFill>
          <a:srgbClr val="E7E7E5"/>
        </a:solidFill>
        <a:effectLst/>
      </p:bgPr>
    </p:bg>
    <p:spTree>
      <p:nvGrpSpPr>
        <p:cNvPr id="1" name=""/>
        <p:cNvGrpSpPr/>
        <p:nvPr/>
      </p:nvGrpSpPr>
      <p:grpSpPr>
        <a:xfrm>
          <a:off x="0" y="0"/>
          <a:ext cx="0" cy="0"/>
          <a:chOff x="0" y="0"/>
          <a:chExt cx="0" cy="0"/>
        </a:xfrm>
      </p:grpSpPr>
      <p:sp>
        <p:nvSpPr>
          <p:cNvPr id="10" name="Picture Placeholder 3"/>
          <p:cNvSpPr>
            <a:spLocks noGrp="1"/>
          </p:cNvSpPr>
          <p:nvPr>
            <p:ph type="pic" sz="quarter" idx="10" hasCustomPrompt="1"/>
          </p:nvPr>
        </p:nvSpPr>
        <p:spPr>
          <a:xfrm>
            <a:off x="152400" y="153987"/>
            <a:ext cx="4419600" cy="4876799"/>
          </a:xfrm>
          <a:solidFill>
            <a:schemeClr val="bg1"/>
          </a:solidFill>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a:solidFill>
                  <a:srgbClr val="6C6463"/>
                </a:solidFill>
              </a:defRPr>
            </a:lvl1pPr>
          </a:lstStyle>
          <a:p>
            <a:r>
              <a:rPr lang="en-US" dirty="0"/>
              <a:t>ADD PHOTO HERE</a:t>
            </a:r>
          </a:p>
        </p:txBody>
      </p:sp>
      <p:sp>
        <p:nvSpPr>
          <p:cNvPr id="9" name="Date Placeholder 3"/>
          <p:cNvSpPr>
            <a:spLocks noGrp="1"/>
          </p:cNvSpPr>
          <p:nvPr>
            <p:ph type="dt" sz="half" idx="2"/>
          </p:nvPr>
        </p:nvSpPr>
        <p:spPr>
          <a:xfrm>
            <a:off x="152400" y="4844639"/>
            <a:ext cx="2133600" cy="186148"/>
          </a:xfrm>
          <a:prstGeom prst="rect">
            <a:avLst/>
          </a:prstGeom>
        </p:spPr>
        <p:txBody>
          <a:bodyPr vert="horz" lIns="91440" tIns="45720" rIns="91440" bIns="45720" rtlCol="0" anchor="ctr">
            <a:spAutoFit/>
          </a:bodyPr>
          <a:lstStyle>
            <a:lvl1pPr algn="l">
              <a:defRPr sz="600" b="0" i="0">
                <a:solidFill>
                  <a:schemeClr val="bg1"/>
                </a:solidFill>
                <a:latin typeface="Gill Sans MT"/>
                <a:cs typeface="Gill Sans MT"/>
              </a:defRPr>
            </a:lvl1pPr>
          </a:lstStyle>
          <a:p>
            <a:fld id="{60FEB5C5-97E6-6B45-BBE4-F2449473BB96}" type="datetime1">
              <a:rPr lang="en-US" smtClean="0"/>
              <a:pPr/>
              <a:t>3/30/2021</a:t>
            </a:fld>
            <a:endParaRPr lang="en-US"/>
          </a:p>
        </p:txBody>
      </p:sp>
      <p:sp>
        <p:nvSpPr>
          <p:cNvPr id="11" name="Slide Number Placeholder 5"/>
          <p:cNvSpPr>
            <a:spLocks noGrp="1"/>
          </p:cNvSpPr>
          <p:nvPr>
            <p:ph type="sldNum" sz="quarter" idx="4"/>
          </p:nvPr>
        </p:nvSpPr>
        <p:spPr>
          <a:xfrm>
            <a:off x="6858000" y="4844639"/>
            <a:ext cx="2133600" cy="186148"/>
          </a:xfrm>
          <a:prstGeom prst="rect">
            <a:avLst/>
          </a:prstGeom>
        </p:spPr>
        <p:txBody>
          <a:bodyPr vert="horz" lIns="91440" tIns="45720" rIns="91440" bIns="45720" rtlCol="0" anchor="ctr">
            <a:spAutoFit/>
          </a:bodyPr>
          <a:lstStyle>
            <a:lvl1pPr algn="r">
              <a:defRPr sz="600" b="0" i="0">
                <a:solidFill>
                  <a:srgbClr val="6C6463"/>
                </a:solidFill>
                <a:latin typeface="Gill Sans MT"/>
                <a:cs typeface="Gill Sans MT"/>
              </a:defRPr>
            </a:lvl1pPr>
          </a:lstStyle>
          <a:p>
            <a:fld id="{42782948-4DBE-204D-AB9E-B65E067054AE}" type="slidenum">
              <a:rPr lang="en-US" smtClean="0"/>
              <a:pPr/>
              <a:t>‹№›</a:t>
            </a:fld>
            <a:endParaRPr lang="en-US"/>
          </a:p>
        </p:txBody>
      </p:sp>
      <p:sp>
        <p:nvSpPr>
          <p:cNvPr id="13" name="Text Placeholder 4"/>
          <p:cNvSpPr>
            <a:spLocks noGrp="1"/>
          </p:cNvSpPr>
          <p:nvPr>
            <p:ph type="body" sz="quarter" idx="12" hasCustomPrompt="1"/>
          </p:nvPr>
        </p:nvSpPr>
        <p:spPr>
          <a:xfrm rot="16200000">
            <a:off x="3442713" y="1098609"/>
            <a:ext cx="2073910" cy="184666"/>
          </a:xfrm>
        </p:spPr>
        <p:txBody>
          <a:bodyPr>
            <a:spAutoFit/>
          </a:bodyPr>
          <a:lstStyle>
            <a:lvl1pPr marL="0" indent="0" algn="r">
              <a:buNone/>
              <a:defRPr sz="600" baseline="0">
                <a:solidFill>
                  <a:srgbClr val="FFFFFF"/>
                </a:solidFill>
              </a:defRPr>
            </a:lvl1pPr>
            <a:lvl2pPr marL="230187" indent="0">
              <a:buNone/>
              <a:defRPr sz="1800">
                <a:solidFill>
                  <a:schemeClr val="bg1"/>
                </a:solidFill>
              </a:defRPr>
            </a:lvl2pPr>
            <a:lvl3pPr marL="460375" indent="0">
              <a:buNone/>
              <a:defRPr sz="1600">
                <a:solidFill>
                  <a:schemeClr val="bg1"/>
                </a:solidFill>
              </a:defRPr>
            </a:lvl3pPr>
            <a:lvl4pPr marL="684212" indent="0">
              <a:buNone/>
              <a:defRPr sz="1400">
                <a:solidFill>
                  <a:schemeClr val="bg1"/>
                </a:solidFill>
              </a:defRPr>
            </a:lvl4pPr>
            <a:lvl5pPr marL="1025525" indent="0">
              <a:buNone/>
              <a:defRPr sz="1200">
                <a:solidFill>
                  <a:schemeClr val="bg1"/>
                </a:solidFill>
              </a:defRPr>
            </a:lvl5pPr>
          </a:lstStyle>
          <a:p>
            <a:pPr lvl="0"/>
            <a:r>
              <a:rPr lang="en-US" dirty="0"/>
              <a:t>ADD PHOTO CREDIT HERE</a:t>
            </a:r>
          </a:p>
        </p:txBody>
      </p:sp>
      <p:sp>
        <p:nvSpPr>
          <p:cNvPr id="16" name="Title 1"/>
          <p:cNvSpPr>
            <a:spLocks noGrp="1"/>
          </p:cNvSpPr>
          <p:nvPr>
            <p:ph type="title" hasCustomPrompt="1"/>
          </p:nvPr>
        </p:nvSpPr>
        <p:spPr>
          <a:xfrm>
            <a:off x="4877104" y="2188567"/>
            <a:ext cx="3885896" cy="837665"/>
          </a:xfrm>
        </p:spPr>
        <p:txBody>
          <a:bodyPr wrap="square" anchor="ctr" anchorCtr="0">
            <a:spAutoFit/>
          </a:bodyPr>
          <a:lstStyle>
            <a:lvl1pPr>
              <a:defRPr>
                <a:solidFill>
                  <a:srgbClr val="0067B9"/>
                </a:solidFill>
              </a:defRPr>
            </a:lvl1pPr>
          </a:lstStyle>
          <a:p>
            <a:r>
              <a:rPr lang="en-US" dirty="0"/>
              <a:t>CLICK TO EDIT MASTER TITLE STYLE</a:t>
            </a:r>
          </a:p>
        </p:txBody>
      </p:sp>
    </p:spTree>
    <p:extLst>
      <p:ext uri="{BB962C8B-B14F-4D97-AF65-F5344CB8AC3E}">
        <p14:creationId xmlns:p14="http://schemas.microsoft.com/office/powerpoint/2010/main" val="1534227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7E7E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6104" y="682922"/>
            <a:ext cx="7772400" cy="461665"/>
          </a:xfrm>
          <a:prstGeom prst="rect">
            <a:avLst/>
          </a:prstGeom>
        </p:spPr>
        <p:txBody>
          <a:bodyPr vert="horz" lIns="91440" tIns="45720" rIns="91440" bIns="45720" rtlCol="0" anchor="b"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685800" y="1296987"/>
            <a:ext cx="7772400" cy="32004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152400" y="4864207"/>
            <a:ext cx="2133600" cy="186148"/>
          </a:xfrm>
          <a:prstGeom prst="rect">
            <a:avLst/>
          </a:prstGeom>
        </p:spPr>
        <p:txBody>
          <a:bodyPr vert="horz" lIns="91440" tIns="45720" rIns="91440" bIns="45720" rtlCol="0" anchor="ctr">
            <a:spAutoFit/>
          </a:bodyPr>
          <a:lstStyle>
            <a:lvl1pPr algn="l">
              <a:defRPr sz="600" b="0" i="0">
                <a:solidFill>
                  <a:srgbClr val="6C6463"/>
                </a:solidFill>
                <a:latin typeface="Gill Sans MT"/>
                <a:cs typeface="Gill Sans MT"/>
              </a:defRPr>
            </a:lvl1pPr>
          </a:lstStyle>
          <a:p>
            <a:fld id="{7C017F59-29DA-6F48-B92A-5AD511CC2D63}" type="datetime1">
              <a:rPr lang="en-US" smtClean="0"/>
              <a:pPr/>
              <a:t>3/30/2021</a:t>
            </a:fld>
            <a:endParaRPr lang="en-US"/>
          </a:p>
        </p:txBody>
      </p:sp>
      <p:sp>
        <p:nvSpPr>
          <p:cNvPr id="5" name="Footer Placeholder 4"/>
          <p:cNvSpPr>
            <a:spLocks noGrp="1"/>
          </p:cNvSpPr>
          <p:nvPr>
            <p:ph type="ftr" sz="quarter" idx="3"/>
          </p:nvPr>
        </p:nvSpPr>
        <p:spPr>
          <a:xfrm>
            <a:off x="3124200" y="4864207"/>
            <a:ext cx="2895600" cy="186148"/>
          </a:xfrm>
          <a:prstGeom prst="rect">
            <a:avLst/>
          </a:prstGeom>
        </p:spPr>
        <p:txBody>
          <a:bodyPr vert="horz" lIns="91440" tIns="45720" rIns="91440" bIns="45720" rtlCol="0" anchor="ctr">
            <a:spAutoFit/>
          </a:bodyPr>
          <a:lstStyle>
            <a:lvl1pPr algn="ctr">
              <a:defRPr sz="600" b="0" i="0">
                <a:solidFill>
                  <a:srgbClr val="6C6463"/>
                </a:solidFill>
                <a:latin typeface="Gill Sans MT"/>
                <a:cs typeface="Gill Sans MT"/>
              </a:defRPr>
            </a:lvl1pPr>
          </a:lstStyle>
          <a:p>
            <a:r>
              <a:rPr lang="en-US"/>
              <a:t>FOOTER GOES HERE</a:t>
            </a:r>
          </a:p>
        </p:txBody>
      </p:sp>
      <p:sp>
        <p:nvSpPr>
          <p:cNvPr id="6" name="Slide Number Placeholder 5"/>
          <p:cNvSpPr>
            <a:spLocks noGrp="1"/>
          </p:cNvSpPr>
          <p:nvPr>
            <p:ph type="sldNum" sz="quarter" idx="4"/>
          </p:nvPr>
        </p:nvSpPr>
        <p:spPr>
          <a:xfrm>
            <a:off x="6858000" y="4864207"/>
            <a:ext cx="2133600" cy="186148"/>
          </a:xfrm>
          <a:prstGeom prst="rect">
            <a:avLst/>
          </a:prstGeom>
        </p:spPr>
        <p:txBody>
          <a:bodyPr vert="horz" lIns="91440" tIns="45720" rIns="91440" bIns="45720" rtlCol="0" anchor="ctr">
            <a:spAutoFit/>
          </a:bodyPr>
          <a:lstStyle>
            <a:lvl1pPr algn="r">
              <a:defRPr sz="600" b="0" i="0">
                <a:solidFill>
                  <a:srgbClr val="6C6463"/>
                </a:solidFill>
                <a:latin typeface="Gill Sans MT"/>
                <a:cs typeface="Gill Sans MT"/>
              </a:defRPr>
            </a:lvl1pPr>
          </a:lstStyle>
          <a:p>
            <a:fld id="{42782948-4DBE-204D-AB9E-B65E067054AE}" type="slidenum">
              <a:rPr lang="en-US" smtClean="0"/>
              <a:pPr/>
              <a:t>‹№›</a:t>
            </a:fld>
            <a:endParaRPr lang="en-US"/>
          </a:p>
        </p:txBody>
      </p:sp>
      <p:sp>
        <p:nvSpPr>
          <p:cNvPr id="14" name="Frame 13"/>
          <p:cNvSpPr/>
          <p:nvPr/>
        </p:nvSpPr>
        <p:spPr>
          <a:xfrm>
            <a:off x="0" y="0"/>
            <a:ext cx="9144000" cy="5189384"/>
          </a:xfrm>
          <a:prstGeom prst="frame">
            <a:avLst>
              <a:gd name="adj1" fmla="val 2963"/>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dirty="0">
              <a:solidFill>
                <a:srgbClr val="FFFFFF"/>
              </a:solidFill>
              <a:latin typeface="Gill Sans MT"/>
              <a:cs typeface="Gill Sans MT"/>
            </a:endParaRPr>
          </a:p>
        </p:txBody>
      </p:sp>
    </p:spTree>
    <p:extLst>
      <p:ext uri="{BB962C8B-B14F-4D97-AF65-F5344CB8AC3E}">
        <p14:creationId xmlns:p14="http://schemas.microsoft.com/office/powerpoint/2010/main" val="88133349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59"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674" r:id="rId16"/>
    <p:sldLayoutId id="2147483654" r:id="rId17"/>
    <p:sldLayoutId id="2147483708" r:id="rId18"/>
    <p:sldLayoutId id="2147483709" r:id="rId19"/>
    <p:sldLayoutId id="2147483758" r:id="rId20"/>
    <p:sldLayoutId id="2147483710" r:id="rId21"/>
    <p:sldLayoutId id="2147483711" r:id="rId22"/>
    <p:sldLayoutId id="2147483712" r:id="rId23"/>
    <p:sldLayoutId id="2147483714" r:id="rId24"/>
    <p:sldLayoutId id="2147483738" r:id="rId25"/>
    <p:sldLayoutId id="2147483739" r:id="rId26"/>
    <p:sldLayoutId id="2147483740" r:id="rId27"/>
    <p:sldLayoutId id="2147483741" r:id="rId28"/>
    <p:sldLayoutId id="2147483742" r:id="rId29"/>
    <p:sldLayoutId id="2147483743" r:id="rId30"/>
    <p:sldLayoutId id="2147483760" r:id="rId31"/>
  </p:sldLayoutIdLst>
  <p:hf hdr="0"/>
  <p:txStyles>
    <p:titleStyle>
      <a:lvl1pPr algn="l" defTabSz="457200" rtl="0" eaLnBrk="1" latinLnBrk="0" hangingPunct="1">
        <a:spcBef>
          <a:spcPct val="0"/>
        </a:spcBef>
        <a:buNone/>
        <a:defRPr sz="2400" b="0" i="0" kern="1200">
          <a:solidFill>
            <a:srgbClr val="BA0C2F"/>
          </a:solidFill>
          <a:latin typeface="Gill Sans MT"/>
          <a:ea typeface="+mj-ea"/>
          <a:cs typeface="Gill Sans MT"/>
        </a:defRPr>
      </a:lvl1pPr>
    </p:titleStyle>
    <p:bodyStyle>
      <a:lvl1pPr marL="230188" indent="-230188" algn="l" defTabSz="457200" rtl="0" eaLnBrk="1" latinLnBrk="0" hangingPunct="1">
        <a:spcBef>
          <a:spcPts val="0"/>
        </a:spcBef>
        <a:spcAft>
          <a:spcPts val="800"/>
        </a:spcAft>
        <a:buFont typeface="Arial"/>
        <a:buChar char="•"/>
        <a:defRPr sz="1600" b="0" i="0" kern="1200">
          <a:solidFill>
            <a:srgbClr val="6C6463"/>
          </a:solidFill>
          <a:latin typeface="Gill Sans MT"/>
          <a:ea typeface="+mn-ea"/>
          <a:cs typeface="Gill Sans MT"/>
        </a:defRPr>
      </a:lvl1pPr>
      <a:lvl2pPr marL="684213" indent="-230188" algn="l" defTabSz="457200" rtl="0" eaLnBrk="1" latinLnBrk="0" hangingPunct="1">
        <a:spcBef>
          <a:spcPts val="0"/>
        </a:spcBef>
        <a:spcAft>
          <a:spcPts val="800"/>
        </a:spcAft>
        <a:buFont typeface="Arial"/>
        <a:buChar char="–"/>
        <a:defRPr sz="1600" b="0" i="0" kern="1200">
          <a:solidFill>
            <a:srgbClr val="6C6463"/>
          </a:solidFill>
          <a:latin typeface="Gill Sans MT"/>
          <a:ea typeface="+mn-ea"/>
          <a:cs typeface="Gill Sans MT"/>
        </a:defRPr>
      </a:lvl2pPr>
      <a:lvl3pPr marL="914400" indent="-230188" algn="l" defTabSz="457200" rtl="0" eaLnBrk="1" latinLnBrk="0" hangingPunct="1">
        <a:spcBef>
          <a:spcPct val="20000"/>
        </a:spcBef>
        <a:buFont typeface="Arial"/>
        <a:buChar char="•"/>
        <a:defRPr sz="1800" b="0" i="0" kern="1200">
          <a:solidFill>
            <a:srgbClr val="6C6463"/>
          </a:solidFill>
          <a:latin typeface="Gill Sans MT"/>
          <a:ea typeface="+mn-ea"/>
          <a:cs typeface="Gill Sans MT"/>
        </a:defRPr>
      </a:lvl3pPr>
      <a:lvl4pPr marL="1146175" indent="-231775" algn="l" defTabSz="457200" rtl="0" eaLnBrk="1" latinLnBrk="0" hangingPunct="1">
        <a:spcBef>
          <a:spcPct val="20000"/>
        </a:spcBef>
        <a:buFont typeface="Arial"/>
        <a:buChar char="–"/>
        <a:defRPr sz="1600" b="0" i="0" kern="1200">
          <a:solidFill>
            <a:srgbClr val="6C6463"/>
          </a:solidFill>
          <a:latin typeface="Gill Sans MT"/>
          <a:ea typeface="+mn-ea"/>
          <a:cs typeface="Gill Sans MT"/>
        </a:defRPr>
      </a:lvl4pPr>
      <a:lvl5pPr marL="1255713" indent="-230188" algn="l" defTabSz="457200" rtl="0" eaLnBrk="1" latinLnBrk="0" hangingPunct="1">
        <a:spcBef>
          <a:spcPct val="20000"/>
        </a:spcBef>
        <a:buFont typeface="Arial"/>
        <a:buChar char="»"/>
        <a:defRPr sz="1400" b="0" i="0" kern="1200">
          <a:solidFill>
            <a:srgbClr val="6C6463"/>
          </a:solidFill>
          <a:latin typeface="Gill Sans MT"/>
          <a:ea typeface="+mn-ea"/>
          <a:cs typeface="Gill Sans M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6" Type="http://schemas.openxmlformats.org/officeDocument/2006/relationships/tags" Target="../tags/tag26.xml"/><Relationship Id="rId21" Type="http://schemas.openxmlformats.org/officeDocument/2006/relationships/tags" Target="../tags/tag21.xml"/><Relationship Id="rId42" Type="http://schemas.openxmlformats.org/officeDocument/2006/relationships/tags" Target="../tags/tag42.xml"/><Relationship Id="rId47" Type="http://schemas.openxmlformats.org/officeDocument/2006/relationships/tags" Target="../tags/tag47.xml"/><Relationship Id="rId63" Type="http://schemas.openxmlformats.org/officeDocument/2006/relationships/tags" Target="../tags/tag63.xml"/><Relationship Id="rId68" Type="http://schemas.openxmlformats.org/officeDocument/2006/relationships/tags" Target="../tags/tag68.xml"/><Relationship Id="rId84" Type="http://schemas.openxmlformats.org/officeDocument/2006/relationships/tags" Target="../tags/tag84.xml"/><Relationship Id="rId89" Type="http://schemas.openxmlformats.org/officeDocument/2006/relationships/tags" Target="../tags/tag89.xml"/><Relationship Id="rId16" Type="http://schemas.openxmlformats.org/officeDocument/2006/relationships/tags" Target="../tags/tag16.xml"/><Relationship Id="rId107" Type="http://schemas.openxmlformats.org/officeDocument/2006/relationships/tags" Target="../tags/tag107.xml"/><Relationship Id="rId11" Type="http://schemas.openxmlformats.org/officeDocument/2006/relationships/tags" Target="../tags/tag11.xml"/><Relationship Id="rId32" Type="http://schemas.openxmlformats.org/officeDocument/2006/relationships/tags" Target="../tags/tag32.xml"/><Relationship Id="rId37" Type="http://schemas.openxmlformats.org/officeDocument/2006/relationships/tags" Target="../tags/tag37.xml"/><Relationship Id="rId53" Type="http://schemas.openxmlformats.org/officeDocument/2006/relationships/tags" Target="../tags/tag53.xml"/><Relationship Id="rId58" Type="http://schemas.openxmlformats.org/officeDocument/2006/relationships/tags" Target="../tags/tag58.xml"/><Relationship Id="rId74" Type="http://schemas.openxmlformats.org/officeDocument/2006/relationships/tags" Target="../tags/tag74.xml"/><Relationship Id="rId79" Type="http://schemas.openxmlformats.org/officeDocument/2006/relationships/tags" Target="../tags/tag79.xml"/><Relationship Id="rId102" Type="http://schemas.openxmlformats.org/officeDocument/2006/relationships/tags" Target="../tags/tag102.xml"/><Relationship Id="rId5" Type="http://schemas.openxmlformats.org/officeDocument/2006/relationships/tags" Target="../tags/tag5.xml"/><Relationship Id="rId90" Type="http://schemas.openxmlformats.org/officeDocument/2006/relationships/tags" Target="../tags/tag90.xml"/><Relationship Id="rId95" Type="http://schemas.openxmlformats.org/officeDocument/2006/relationships/tags" Target="../tags/tag95.xml"/><Relationship Id="rId22" Type="http://schemas.openxmlformats.org/officeDocument/2006/relationships/tags" Target="../tags/tag22.xml"/><Relationship Id="rId27" Type="http://schemas.openxmlformats.org/officeDocument/2006/relationships/tags" Target="../tags/tag27.xml"/><Relationship Id="rId43" Type="http://schemas.openxmlformats.org/officeDocument/2006/relationships/tags" Target="../tags/tag43.xml"/><Relationship Id="rId48" Type="http://schemas.openxmlformats.org/officeDocument/2006/relationships/tags" Target="../tags/tag48.xml"/><Relationship Id="rId64" Type="http://schemas.openxmlformats.org/officeDocument/2006/relationships/tags" Target="../tags/tag64.xml"/><Relationship Id="rId69" Type="http://schemas.openxmlformats.org/officeDocument/2006/relationships/tags" Target="../tags/tag69.xml"/><Relationship Id="rId80" Type="http://schemas.openxmlformats.org/officeDocument/2006/relationships/tags" Target="../tags/tag80.xml"/><Relationship Id="rId85" Type="http://schemas.openxmlformats.org/officeDocument/2006/relationships/tags" Target="../tags/tag85.xml"/><Relationship Id="rId12" Type="http://schemas.openxmlformats.org/officeDocument/2006/relationships/tags" Target="../tags/tag12.xml"/><Relationship Id="rId17" Type="http://schemas.openxmlformats.org/officeDocument/2006/relationships/tags" Target="../tags/tag17.xml"/><Relationship Id="rId33" Type="http://schemas.openxmlformats.org/officeDocument/2006/relationships/tags" Target="../tags/tag33.xml"/><Relationship Id="rId38" Type="http://schemas.openxmlformats.org/officeDocument/2006/relationships/tags" Target="../tags/tag38.xml"/><Relationship Id="rId59" Type="http://schemas.openxmlformats.org/officeDocument/2006/relationships/tags" Target="../tags/tag59.xml"/><Relationship Id="rId103" Type="http://schemas.openxmlformats.org/officeDocument/2006/relationships/tags" Target="../tags/tag103.xml"/><Relationship Id="rId108" Type="http://schemas.openxmlformats.org/officeDocument/2006/relationships/tags" Target="../tags/tag108.xml"/><Relationship Id="rId54" Type="http://schemas.openxmlformats.org/officeDocument/2006/relationships/tags" Target="../tags/tag54.xml"/><Relationship Id="rId70" Type="http://schemas.openxmlformats.org/officeDocument/2006/relationships/tags" Target="../tags/tag70.xml"/><Relationship Id="rId75" Type="http://schemas.openxmlformats.org/officeDocument/2006/relationships/tags" Target="../tags/tag75.xml"/><Relationship Id="rId91" Type="http://schemas.openxmlformats.org/officeDocument/2006/relationships/tags" Target="../tags/tag91.xml"/><Relationship Id="rId96" Type="http://schemas.openxmlformats.org/officeDocument/2006/relationships/tags" Target="../tags/tag96.xml"/><Relationship Id="rId1" Type="http://schemas.openxmlformats.org/officeDocument/2006/relationships/tags" Target="../tags/tag1.xml"/><Relationship Id="rId6" Type="http://schemas.openxmlformats.org/officeDocument/2006/relationships/tags" Target="../tags/tag6.xml"/><Relationship Id="rId15" Type="http://schemas.openxmlformats.org/officeDocument/2006/relationships/tags" Target="../tags/tag15.xml"/><Relationship Id="rId23" Type="http://schemas.openxmlformats.org/officeDocument/2006/relationships/tags" Target="../tags/tag23.xml"/><Relationship Id="rId28" Type="http://schemas.openxmlformats.org/officeDocument/2006/relationships/tags" Target="../tags/tag28.xml"/><Relationship Id="rId36" Type="http://schemas.openxmlformats.org/officeDocument/2006/relationships/tags" Target="../tags/tag36.xml"/><Relationship Id="rId49" Type="http://schemas.openxmlformats.org/officeDocument/2006/relationships/tags" Target="../tags/tag49.xml"/><Relationship Id="rId57" Type="http://schemas.openxmlformats.org/officeDocument/2006/relationships/tags" Target="../tags/tag57.xml"/><Relationship Id="rId106" Type="http://schemas.openxmlformats.org/officeDocument/2006/relationships/tags" Target="../tags/tag106.xml"/><Relationship Id="rId10" Type="http://schemas.openxmlformats.org/officeDocument/2006/relationships/tags" Target="../tags/tag10.xml"/><Relationship Id="rId31" Type="http://schemas.openxmlformats.org/officeDocument/2006/relationships/tags" Target="../tags/tag31.xml"/><Relationship Id="rId44" Type="http://schemas.openxmlformats.org/officeDocument/2006/relationships/tags" Target="../tags/tag44.xml"/><Relationship Id="rId52" Type="http://schemas.openxmlformats.org/officeDocument/2006/relationships/tags" Target="../tags/tag52.xml"/><Relationship Id="rId60" Type="http://schemas.openxmlformats.org/officeDocument/2006/relationships/tags" Target="../tags/tag60.xml"/><Relationship Id="rId65" Type="http://schemas.openxmlformats.org/officeDocument/2006/relationships/tags" Target="../tags/tag65.xml"/><Relationship Id="rId73" Type="http://schemas.openxmlformats.org/officeDocument/2006/relationships/tags" Target="../tags/tag73.xml"/><Relationship Id="rId78" Type="http://schemas.openxmlformats.org/officeDocument/2006/relationships/tags" Target="../tags/tag78.xml"/><Relationship Id="rId81" Type="http://schemas.openxmlformats.org/officeDocument/2006/relationships/tags" Target="../tags/tag81.xml"/><Relationship Id="rId86" Type="http://schemas.openxmlformats.org/officeDocument/2006/relationships/tags" Target="../tags/tag86.xml"/><Relationship Id="rId94" Type="http://schemas.openxmlformats.org/officeDocument/2006/relationships/tags" Target="../tags/tag94.xml"/><Relationship Id="rId99" Type="http://schemas.openxmlformats.org/officeDocument/2006/relationships/tags" Target="../tags/tag99.xml"/><Relationship Id="rId101" Type="http://schemas.openxmlformats.org/officeDocument/2006/relationships/tags" Target="../tags/tag101.xml"/><Relationship Id="rId4" Type="http://schemas.openxmlformats.org/officeDocument/2006/relationships/tags" Target="../tags/tag4.xml"/><Relationship Id="rId9" Type="http://schemas.openxmlformats.org/officeDocument/2006/relationships/tags" Target="../tags/tag9.xml"/><Relationship Id="rId13" Type="http://schemas.openxmlformats.org/officeDocument/2006/relationships/tags" Target="../tags/tag13.xml"/><Relationship Id="rId18" Type="http://schemas.openxmlformats.org/officeDocument/2006/relationships/tags" Target="../tags/tag18.xml"/><Relationship Id="rId39" Type="http://schemas.openxmlformats.org/officeDocument/2006/relationships/tags" Target="../tags/tag39.xml"/><Relationship Id="rId109" Type="http://schemas.openxmlformats.org/officeDocument/2006/relationships/slideLayout" Target="../slideLayouts/slideLayout31.xml"/><Relationship Id="rId34" Type="http://schemas.openxmlformats.org/officeDocument/2006/relationships/tags" Target="../tags/tag34.xml"/><Relationship Id="rId50" Type="http://schemas.openxmlformats.org/officeDocument/2006/relationships/tags" Target="../tags/tag50.xml"/><Relationship Id="rId55" Type="http://schemas.openxmlformats.org/officeDocument/2006/relationships/tags" Target="../tags/tag55.xml"/><Relationship Id="rId76" Type="http://schemas.openxmlformats.org/officeDocument/2006/relationships/tags" Target="../tags/tag76.xml"/><Relationship Id="rId97" Type="http://schemas.openxmlformats.org/officeDocument/2006/relationships/tags" Target="../tags/tag97.xml"/><Relationship Id="rId104" Type="http://schemas.openxmlformats.org/officeDocument/2006/relationships/tags" Target="../tags/tag104.xml"/><Relationship Id="rId7" Type="http://schemas.openxmlformats.org/officeDocument/2006/relationships/tags" Target="../tags/tag7.xml"/><Relationship Id="rId71" Type="http://schemas.openxmlformats.org/officeDocument/2006/relationships/tags" Target="../tags/tag71.xml"/><Relationship Id="rId92" Type="http://schemas.openxmlformats.org/officeDocument/2006/relationships/tags" Target="../tags/tag92.xml"/><Relationship Id="rId2" Type="http://schemas.openxmlformats.org/officeDocument/2006/relationships/tags" Target="../tags/tag2.xml"/><Relationship Id="rId29" Type="http://schemas.openxmlformats.org/officeDocument/2006/relationships/tags" Target="../tags/tag29.xml"/><Relationship Id="rId24" Type="http://schemas.openxmlformats.org/officeDocument/2006/relationships/tags" Target="../tags/tag24.xml"/><Relationship Id="rId40" Type="http://schemas.openxmlformats.org/officeDocument/2006/relationships/tags" Target="../tags/tag40.xml"/><Relationship Id="rId45" Type="http://schemas.openxmlformats.org/officeDocument/2006/relationships/tags" Target="../tags/tag45.xml"/><Relationship Id="rId66" Type="http://schemas.openxmlformats.org/officeDocument/2006/relationships/tags" Target="../tags/tag66.xml"/><Relationship Id="rId87" Type="http://schemas.openxmlformats.org/officeDocument/2006/relationships/tags" Target="../tags/tag87.xml"/><Relationship Id="rId61" Type="http://schemas.openxmlformats.org/officeDocument/2006/relationships/tags" Target="../tags/tag61.xml"/><Relationship Id="rId82" Type="http://schemas.openxmlformats.org/officeDocument/2006/relationships/tags" Target="../tags/tag82.xml"/><Relationship Id="rId19" Type="http://schemas.openxmlformats.org/officeDocument/2006/relationships/tags" Target="../tags/tag19.xml"/><Relationship Id="rId14" Type="http://schemas.openxmlformats.org/officeDocument/2006/relationships/tags" Target="../tags/tag14.xml"/><Relationship Id="rId30" Type="http://schemas.openxmlformats.org/officeDocument/2006/relationships/tags" Target="../tags/tag30.xml"/><Relationship Id="rId35" Type="http://schemas.openxmlformats.org/officeDocument/2006/relationships/tags" Target="../tags/tag35.xml"/><Relationship Id="rId56" Type="http://schemas.openxmlformats.org/officeDocument/2006/relationships/tags" Target="../tags/tag56.xml"/><Relationship Id="rId77" Type="http://schemas.openxmlformats.org/officeDocument/2006/relationships/tags" Target="../tags/tag77.xml"/><Relationship Id="rId100" Type="http://schemas.openxmlformats.org/officeDocument/2006/relationships/tags" Target="../tags/tag100.xml"/><Relationship Id="rId105" Type="http://schemas.openxmlformats.org/officeDocument/2006/relationships/tags" Target="../tags/tag105.xml"/><Relationship Id="rId8" Type="http://schemas.openxmlformats.org/officeDocument/2006/relationships/tags" Target="../tags/tag8.xml"/><Relationship Id="rId51" Type="http://schemas.openxmlformats.org/officeDocument/2006/relationships/tags" Target="../tags/tag51.xml"/><Relationship Id="rId72" Type="http://schemas.openxmlformats.org/officeDocument/2006/relationships/tags" Target="../tags/tag72.xml"/><Relationship Id="rId93" Type="http://schemas.openxmlformats.org/officeDocument/2006/relationships/tags" Target="../tags/tag93.xml"/><Relationship Id="rId98" Type="http://schemas.openxmlformats.org/officeDocument/2006/relationships/tags" Target="../tags/tag98.xml"/><Relationship Id="rId3" Type="http://schemas.openxmlformats.org/officeDocument/2006/relationships/tags" Target="../tags/tag3.xml"/><Relationship Id="rId25" Type="http://schemas.openxmlformats.org/officeDocument/2006/relationships/tags" Target="../tags/tag25.xml"/><Relationship Id="rId46" Type="http://schemas.openxmlformats.org/officeDocument/2006/relationships/tags" Target="../tags/tag46.xml"/><Relationship Id="rId67" Type="http://schemas.openxmlformats.org/officeDocument/2006/relationships/tags" Target="../tags/tag67.xml"/><Relationship Id="rId20" Type="http://schemas.openxmlformats.org/officeDocument/2006/relationships/tags" Target="../tags/tag20.xml"/><Relationship Id="rId41" Type="http://schemas.openxmlformats.org/officeDocument/2006/relationships/tags" Target="../tags/tag41.xml"/><Relationship Id="rId62" Type="http://schemas.openxmlformats.org/officeDocument/2006/relationships/tags" Target="../tags/tag62.xml"/><Relationship Id="rId83" Type="http://schemas.openxmlformats.org/officeDocument/2006/relationships/tags" Target="../tags/tag83.xml"/><Relationship Id="rId88" Type="http://schemas.openxmlformats.org/officeDocument/2006/relationships/tags" Target="../tags/tag8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7987A3B-DEB0-4F70-A40C-C9E66562D03D}"/>
              </a:ext>
            </a:extLst>
          </p:cNvPr>
          <p:cNvSpPr>
            <a:spLocks noGrp="1"/>
          </p:cNvSpPr>
          <p:nvPr>
            <p:ph type="dt" sz="half" idx="2"/>
          </p:nvPr>
        </p:nvSpPr>
        <p:spPr/>
        <p:txBody>
          <a:bodyPr/>
          <a:lstStyle/>
          <a:p>
            <a:fld id="{EB2C8F94-9D67-854F-8417-3B884156945E}" type="datetime1">
              <a:rPr lang="en-US" smtClean="0"/>
              <a:pPr/>
              <a:t>3/30/2021</a:t>
            </a:fld>
            <a:endParaRPr lang="en-US"/>
          </a:p>
        </p:txBody>
      </p:sp>
      <p:sp>
        <p:nvSpPr>
          <p:cNvPr id="4" name="Slide Number Placeholder 3">
            <a:extLst>
              <a:ext uri="{FF2B5EF4-FFF2-40B4-BE49-F238E27FC236}">
                <a16:creationId xmlns:a16="http://schemas.microsoft.com/office/drawing/2014/main" id="{D6C5A9C5-CF59-4AD5-9AB6-79EA7D7E3A5D}"/>
              </a:ext>
            </a:extLst>
          </p:cNvPr>
          <p:cNvSpPr>
            <a:spLocks noGrp="1"/>
          </p:cNvSpPr>
          <p:nvPr>
            <p:ph type="sldNum" sz="quarter" idx="4"/>
          </p:nvPr>
        </p:nvSpPr>
        <p:spPr/>
        <p:txBody>
          <a:bodyPr/>
          <a:lstStyle/>
          <a:p>
            <a:fld id="{42782948-4DBE-204D-AB9E-B65E067054AE}" type="slidenum">
              <a:rPr lang="en-US" smtClean="0"/>
              <a:pPr/>
              <a:t>1</a:t>
            </a:fld>
            <a:endParaRPr lang="en-US"/>
          </a:p>
        </p:txBody>
      </p:sp>
      <p:sp>
        <p:nvSpPr>
          <p:cNvPr id="5" name="Title 4">
            <a:extLst>
              <a:ext uri="{FF2B5EF4-FFF2-40B4-BE49-F238E27FC236}">
                <a16:creationId xmlns:a16="http://schemas.microsoft.com/office/drawing/2014/main" id="{BE9CFB82-907B-4BA6-9863-FDE7FDF63465}"/>
              </a:ext>
            </a:extLst>
          </p:cNvPr>
          <p:cNvSpPr>
            <a:spLocks noGrp="1"/>
          </p:cNvSpPr>
          <p:nvPr>
            <p:ph type="ctrTitle"/>
          </p:nvPr>
        </p:nvSpPr>
        <p:spPr>
          <a:xfrm>
            <a:off x="685800" y="1601787"/>
            <a:ext cx="7482840" cy="1209781"/>
          </a:xfrm>
        </p:spPr>
        <p:txBody>
          <a:bodyPr>
            <a:normAutofit fontScale="90000"/>
          </a:bodyPr>
          <a:lstStyle/>
          <a:p>
            <a:r>
              <a:rPr lang="en-US" sz="2000" dirty="0"/>
              <a:t>Practice and Recommendations for Cost Allocation between Electricity and Thermal Energy in Co-Generating Facilities/</a:t>
            </a:r>
            <a:r>
              <a:rPr lang="ru-RU" sz="2000" dirty="0"/>
              <a:t>Практика та </a:t>
            </a:r>
            <a:r>
              <a:rPr lang="ru-RU" sz="2000" dirty="0" err="1"/>
              <a:t>рекомендації</a:t>
            </a:r>
            <a:r>
              <a:rPr lang="ru-RU" sz="2000" dirty="0"/>
              <a:t>, </a:t>
            </a:r>
            <a:r>
              <a:rPr lang="ru-RU" sz="2000" dirty="0" err="1"/>
              <a:t>щодо</a:t>
            </a:r>
            <a:r>
              <a:rPr lang="ru-RU" sz="2000" dirty="0"/>
              <a:t> </a:t>
            </a:r>
            <a:r>
              <a:rPr lang="ru-RU" sz="2000" dirty="0" err="1"/>
              <a:t>розподілу</a:t>
            </a:r>
            <a:r>
              <a:rPr lang="ru-RU" sz="2000" dirty="0"/>
              <a:t> </a:t>
            </a:r>
            <a:r>
              <a:rPr lang="ru-RU" sz="2000" dirty="0" err="1"/>
              <a:t>витрат</a:t>
            </a:r>
            <a:r>
              <a:rPr lang="ru-RU" sz="2000" dirty="0"/>
              <a:t> </a:t>
            </a:r>
            <a:r>
              <a:rPr lang="ru-RU" sz="2000" dirty="0" err="1"/>
              <a:t>між</a:t>
            </a:r>
            <a:r>
              <a:rPr lang="ru-RU" sz="2000" dirty="0"/>
              <a:t> </a:t>
            </a:r>
            <a:r>
              <a:rPr lang="ru-RU" sz="2000" dirty="0" err="1"/>
              <a:t>електроенергією</a:t>
            </a:r>
            <a:r>
              <a:rPr lang="ru-RU" sz="2000" dirty="0"/>
              <a:t> та тепловою </a:t>
            </a:r>
            <a:r>
              <a:rPr lang="ru-RU" sz="2000" dirty="0" err="1"/>
              <a:t>енергією</a:t>
            </a:r>
            <a:r>
              <a:rPr lang="ru-RU" sz="2000" dirty="0"/>
              <a:t> в </a:t>
            </a:r>
            <a:r>
              <a:rPr lang="ru-RU" sz="2000" dirty="0" err="1"/>
              <a:t>когенераційних</a:t>
            </a:r>
            <a:r>
              <a:rPr lang="ru-RU" sz="2000" dirty="0"/>
              <a:t> установках</a:t>
            </a:r>
            <a:endParaRPr lang="en-US" sz="2000" dirty="0"/>
          </a:p>
        </p:txBody>
      </p:sp>
      <p:sp>
        <p:nvSpPr>
          <p:cNvPr id="6" name="Subtitle 5">
            <a:extLst>
              <a:ext uri="{FF2B5EF4-FFF2-40B4-BE49-F238E27FC236}">
                <a16:creationId xmlns:a16="http://schemas.microsoft.com/office/drawing/2014/main" id="{D12203F3-8979-4950-91F8-FCE0E14BF924}"/>
              </a:ext>
            </a:extLst>
          </p:cNvPr>
          <p:cNvSpPr>
            <a:spLocks noGrp="1"/>
          </p:cNvSpPr>
          <p:nvPr>
            <p:ph type="subTitle" idx="1"/>
          </p:nvPr>
        </p:nvSpPr>
        <p:spPr/>
        <p:txBody>
          <a:bodyPr/>
          <a:lstStyle/>
          <a:p>
            <a:r>
              <a:rPr lang="en-US" dirty="0"/>
              <a:t>Project Kick-Off Meeting Presentation to NEURC/</a:t>
            </a:r>
            <a:r>
              <a:rPr lang="ru-RU" dirty="0" err="1"/>
              <a:t>Презентація</a:t>
            </a:r>
            <a:r>
              <a:rPr lang="ru-RU" dirty="0"/>
              <a:t> стартового </a:t>
            </a:r>
            <a:r>
              <a:rPr lang="ru-RU" dirty="0" err="1"/>
              <a:t>засідання</a:t>
            </a:r>
            <a:r>
              <a:rPr lang="ru-RU" dirty="0"/>
              <a:t> проекту перед</a:t>
            </a:r>
            <a:r>
              <a:rPr lang="en-US" dirty="0"/>
              <a:t> </a:t>
            </a:r>
            <a:r>
              <a:rPr lang="uk-UA" dirty="0"/>
              <a:t>НКРЕКП</a:t>
            </a:r>
            <a:endParaRPr lang="en-US" dirty="0"/>
          </a:p>
          <a:p>
            <a:r>
              <a:rPr lang="en-US" dirty="0"/>
              <a:t>1 April</a:t>
            </a:r>
            <a:r>
              <a:rPr lang="uk-UA" dirty="0"/>
              <a:t>/квітня</a:t>
            </a:r>
            <a:r>
              <a:rPr lang="en-US" dirty="0"/>
              <a:t> 2021</a:t>
            </a:r>
          </a:p>
        </p:txBody>
      </p:sp>
    </p:spTree>
    <p:extLst>
      <p:ext uri="{BB962C8B-B14F-4D97-AF65-F5344CB8AC3E}">
        <p14:creationId xmlns:p14="http://schemas.microsoft.com/office/powerpoint/2010/main" val="4146843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33F7A1-22F8-4ED0-B827-90D3CC0B5EAB}"/>
              </a:ext>
            </a:extLst>
          </p:cNvPr>
          <p:cNvSpPr>
            <a:spLocks noGrp="1"/>
          </p:cNvSpPr>
          <p:nvPr>
            <p:ph type="dt" sz="half" idx="2"/>
          </p:nvPr>
        </p:nvSpPr>
        <p:spPr/>
        <p:txBody>
          <a:bodyPr/>
          <a:lstStyle/>
          <a:p>
            <a:fld id="{414FB1AD-D69E-B741-965A-0BAE826C2FA6}" type="datetime1">
              <a:rPr lang="en-US" smtClean="0"/>
              <a:pPr/>
              <a:t>3/30/2021</a:t>
            </a:fld>
            <a:endParaRPr lang="en-US" dirty="0"/>
          </a:p>
        </p:txBody>
      </p:sp>
      <p:sp>
        <p:nvSpPr>
          <p:cNvPr id="4" name="Slide Number Placeholder 3">
            <a:extLst>
              <a:ext uri="{FF2B5EF4-FFF2-40B4-BE49-F238E27FC236}">
                <a16:creationId xmlns:a16="http://schemas.microsoft.com/office/drawing/2014/main" id="{C4D7E428-2764-44B5-A1A0-8F248AED3A9E}"/>
              </a:ext>
            </a:extLst>
          </p:cNvPr>
          <p:cNvSpPr>
            <a:spLocks noGrp="1"/>
          </p:cNvSpPr>
          <p:nvPr>
            <p:ph type="sldNum" sz="quarter" idx="4"/>
          </p:nvPr>
        </p:nvSpPr>
        <p:spPr/>
        <p:txBody>
          <a:bodyPr/>
          <a:lstStyle/>
          <a:p>
            <a:fld id="{42782948-4DBE-204D-AB9E-B65E067054AE}" type="slidenum">
              <a:rPr lang="en-US" smtClean="0"/>
              <a:pPr/>
              <a:t>2</a:t>
            </a:fld>
            <a:endParaRPr lang="en-US"/>
          </a:p>
        </p:txBody>
      </p:sp>
      <p:sp>
        <p:nvSpPr>
          <p:cNvPr id="5" name="Title 4">
            <a:extLst>
              <a:ext uri="{FF2B5EF4-FFF2-40B4-BE49-F238E27FC236}">
                <a16:creationId xmlns:a16="http://schemas.microsoft.com/office/drawing/2014/main" id="{206C46BF-65B1-4DED-9AFF-B19882838E90}"/>
              </a:ext>
            </a:extLst>
          </p:cNvPr>
          <p:cNvSpPr>
            <a:spLocks noGrp="1"/>
          </p:cNvSpPr>
          <p:nvPr>
            <p:ph type="title"/>
          </p:nvPr>
        </p:nvSpPr>
        <p:spPr/>
        <p:txBody>
          <a:bodyPr/>
          <a:lstStyle/>
          <a:p>
            <a:r>
              <a:rPr lang="en-US" dirty="0"/>
              <a:t>Agenda</a:t>
            </a:r>
            <a:r>
              <a:rPr lang="uk-UA" dirty="0"/>
              <a:t>/ Порядок денний </a:t>
            </a:r>
            <a:endParaRPr lang="en-US" dirty="0"/>
          </a:p>
        </p:txBody>
      </p:sp>
      <p:sp>
        <p:nvSpPr>
          <p:cNvPr id="6" name="Content Placeholder 5">
            <a:extLst>
              <a:ext uri="{FF2B5EF4-FFF2-40B4-BE49-F238E27FC236}">
                <a16:creationId xmlns:a16="http://schemas.microsoft.com/office/drawing/2014/main" id="{1364553B-8FFE-4B26-BF92-27268BFB6814}"/>
              </a:ext>
            </a:extLst>
          </p:cNvPr>
          <p:cNvSpPr>
            <a:spLocks noGrp="1"/>
          </p:cNvSpPr>
          <p:nvPr>
            <p:ph idx="1"/>
          </p:nvPr>
        </p:nvSpPr>
        <p:spPr/>
        <p:txBody>
          <a:bodyPr/>
          <a:lstStyle/>
          <a:p>
            <a:r>
              <a:rPr lang="en-US" dirty="0"/>
              <a:t>Objective of Project</a:t>
            </a:r>
            <a:r>
              <a:rPr lang="uk-UA" dirty="0"/>
              <a:t>/Мета проекту</a:t>
            </a:r>
            <a:endParaRPr lang="en-US" dirty="0"/>
          </a:p>
          <a:p>
            <a:r>
              <a:rPr lang="en-US" dirty="0"/>
              <a:t>Project Team</a:t>
            </a:r>
            <a:r>
              <a:rPr lang="uk-UA" dirty="0"/>
              <a:t>/ Команда проекту </a:t>
            </a:r>
            <a:endParaRPr lang="en-US" dirty="0"/>
          </a:p>
          <a:p>
            <a:r>
              <a:rPr lang="en-US" dirty="0"/>
              <a:t>Project Schedule</a:t>
            </a:r>
            <a:r>
              <a:rPr lang="uk-UA" dirty="0"/>
              <a:t>/ Графік проекту </a:t>
            </a:r>
            <a:endParaRPr lang="en-US" dirty="0"/>
          </a:p>
          <a:p>
            <a:r>
              <a:rPr lang="en-US" dirty="0"/>
              <a:t>Overview of Tasks</a:t>
            </a:r>
            <a:r>
              <a:rPr lang="uk-UA" dirty="0"/>
              <a:t>/ Огляд завдань </a:t>
            </a:r>
            <a:endParaRPr lang="en-US" dirty="0"/>
          </a:p>
          <a:p>
            <a:pPr lvl="1"/>
            <a:r>
              <a:rPr lang="en-US" sz="1400" dirty="0"/>
              <a:t>Case Study Tasks</a:t>
            </a:r>
            <a:r>
              <a:rPr lang="uk-UA" sz="1400" dirty="0"/>
              <a:t>/ Тематичні завдання </a:t>
            </a:r>
            <a:endParaRPr lang="en-US" sz="1400" dirty="0"/>
          </a:p>
          <a:p>
            <a:pPr lvl="1"/>
            <a:r>
              <a:rPr lang="en-US" sz="1400" dirty="0"/>
              <a:t>Recommendation Tasks</a:t>
            </a:r>
            <a:r>
              <a:rPr lang="uk-UA" sz="1400" dirty="0"/>
              <a:t>/ Завдання розповсюдження</a:t>
            </a:r>
            <a:endParaRPr lang="en-US" sz="1400" dirty="0"/>
          </a:p>
          <a:p>
            <a:pPr lvl="1"/>
            <a:r>
              <a:rPr lang="en-US" sz="1400" dirty="0"/>
              <a:t>Dissemination Tasks</a:t>
            </a:r>
            <a:r>
              <a:rPr lang="uk-UA" sz="1400" dirty="0"/>
              <a:t>/ Тематичне дослідження</a:t>
            </a:r>
            <a:endParaRPr lang="en-US" sz="1400" dirty="0"/>
          </a:p>
          <a:p>
            <a:r>
              <a:rPr lang="en-US" dirty="0"/>
              <a:t>Case Study Country Selection</a:t>
            </a:r>
            <a:r>
              <a:rPr lang="uk-UA" dirty="0"/>
              <a:t>/ Вибір країни</a:t>
            </a:r>
            <a:endParaRPr lang="en-US" dirty="0"/>
          </a:p>
        </p:txBody>
      </p:sp>
      <p:sp>
        <p:nvSpPr>
          <p:cNvPr id="7" name="Footer Placeholder 2">
            <a:extLst>
              <a:ext uri="{FF2B5EF4-FFF2-40B4-BE49-F238E27FC236}">
                <a16:creationId xmlns:a16="http://schemas.microsoft.com/office/drawing/2014/main" id="{7FAB989F-D9BB-40DF-A7DC-51E297F784A8}"/>
              </a:ext>
            </a:extLst>
          </p:cNvPr>
          <p:cNvSpPr txBox="1">
            <a:spLocks/>
          </p:cNvSpPr>
          <p:nvPr/>
        </p:nvSpPr>
        <p:spPr>
          <a:xfrm>
            <a:off x="3130550" y="4818782"/>
            <a:ext cx="2895600" cy="27699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600" dirty="0">
                <a:solidFill>
                  <a:srgbClr val="6C6463"/>
                </a:solidFill>
                <a:latin typeface="Gill Sans MT"/>
              </a:rPr>
              <a:t>Practice and Recommendations for Cost Allocation between Electricity and Thermal Energy in Co-Generating Facilities</a:t>
            </a:r>
          </a:p>
        </p:txBody>
      </p:sp>
    </p:spTree>
    <p:extLst>
      <p:ext uri="{BB962C8B-B14F-4D97-AF65-F5344CB8AC3E}">
        <p14:creationId xmlns:p14="http://schemas.microsoft.com/office/powerpoint/2010/main" val="3108408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4CF458-C3DD-4BAE-A6A1-EDC906AFC95B}"/>
              </a:ext>
            </a:extLst>
          </p:cNvPr>
          <p:cNvSpPr>
            <a:spLocks noGrp="1"/>
          </p:cNvSpPr>
          <p:nvPr>
            <p:ph type="dt" sz="half" idx="2"/>
          </p:nvPr>
        </p:nvSpPr>
        <p:spPr/>
        <p:txBody>
          <a:bodyPr/>
          <a:lstStyle/>
          <a:p>
            <a:fld id="{414FB1AD-D69E-B741-965A-0BAE826C2FA6}" type="datetime1">
              <a:rPr lang="en-US" smtClean="0"/>
              <a:pPr/>
              <a:t>3/30/2021</a:t>
            </a:fld>
            <a:endParaRPr lang="en-US"/>
          </a:p>
        </p:txBody>
      </p:sp>
      <p:sp>
        <p:nvSpPr>
          <p:cNvPr id="3" name="Footer Placeholder 2">
            <a:extLst>
              <a:ext uri="{FF2B5EF4-FFF2-40B4-BE49-F238E27FC236}">
                <a16:creationId xmlns:a16="http://schemas.microsoft.com/office/drawing/2014/main" id="{1A2E2539-50DB-4F8B-B5E1-6462B34C9F97}"/>
              </a:ext>
            </a:extLst>
          </p:cNvPr>
          <p:cNvSpPr>
            <a:spLocks noGrp="1"/>
          </p:cNvSpPr>
          <p:nvPr>
            <p:ph type="ftr" sz="quarter" idx="3"/>
          </p:nvPr>
        </p:nvSpPr>
        <p:spPr>
          <a:xfrm>
            <a:off x="3124200" y="4799214"/>
            <a:ext cx="2895600" cy="276999"/>
          </a:xfrm>
        </p:spPr>
        <p:txBody>
          <a:bodyPr/>
          <a:lstStyle/>
          <a:p>
            <a:pPr algn="ctr"/>
            <a:r>
              <a:rPr lang="en-US" sz="600" dirty="0">
                <a:solidFill>
                  <a:srgbClr val="6C6463"/>
                </a:solidFill>
                <a:latin typeface="Gill Sans MT"/>
              </a:rPr>
              <a:t>Practice and Recommendations for Cost Allocation between Electricity and Thermal Energy in Co-Generating Facilities</a:t>
            </a:r>
          </a:p>
        </p:txBody>
      </p:sp>
      <p:sp>
        <p:nvSpPr>
          <p:cNvPr id="4" name="Slide Number Placeholder 3">
            <a:extLst>
              <a:ext uri="{FF2B5EF4-FFF2-40B4-BE49-F238E27FC236}">
                <a16:creationId xmlns:a16="http://schemas.microsoft.com/office/drawing/2014/main" id="{C320F8BD-76E4-4B9C-8C75-5F8C6A5CF2A9}"/>
              </a:ext>
            </a:extLst>
          </p:cNvPr>
          <p:cNvSpPr>
            <a:spLocks noGrp="1"/>
          </p:cNvSpPr>
          <p:nvPr>
            <p:ph type="sldNum" sz="quarter" idx="4"/>
          </p:nvPr>
        </p:nvSpPr>
        <p:spPr/>
        <p:txBody>
          <a:bodyPr/>
          <a:lstStyle/>
          <a:p>
            <a:fld id="{42782948-4DBE-204D-AB9E-B65E067054AE}" type="slidenum">
              <a:rPr lang="en-US" smtClean="0"/>
              <a:pPr/>
              <a:t>3</a:t>
            </a:fld>
            <a:endParaRPr lang="en-US"/>
          </a:p>
        </p:txBody>
      </p:sp>
      <p:sp>
        <p:nvSpPr>
          <p:cNvPr id="5" name="Title 4">
            <a:extLst>
              <a:ext uri="{FF2B5EF4-FFF2-40B4-BE49-F238E27FC236}">
                <a16:creationId xmlns:a16="http://schemas.microsoft.com/office/drawing/2014/main" id="{B4CDDD56-974A-4FF1-BA2E-E55EB7583BA2}"/>
              </a:ext>
            </a:extLst>
          </p:cNvPr>
          <p:cNvSpPr>
            <a:spLocks noGrp="1"/>
          </p:cNvSpPr>
          <p:nvPr>
            <p:ph type="title"/>
          </p:nvPr>
        </p:nvSpPr>
        <p:spPr/>
        <p:txBody>
          <a:bodyPr/>
          <a:lstStyle/>
          <a:p>
            <a:r>
              <a:rPr lang="en-US" dirty="0"/>
              <a:t>Objective of Project</a:t>
            </a:r>
            <a:r>
              <a:rPr lang="uk-UA" dirty="0"/>
              <a:t>/ Мета проекту</a:t>
            </a:r>
            <a:endParaRPr lang="en-US" dirty="0"/>
          </a:p>
        </p:txBody>
      </p:sp>
      <p:sp>
        <p:nvSpPr>
          <p:cNvPr id="6" name="Content Placeholder 5">
            <a:extLst>
              <a:ext uri="{FF2B5EF4-FFF2-40B4-BE49-F238E27FC236}">
                <a16:creationId xmlns:a16="http://schemas.microsoft.com/office/drawing/2014/main" id="{A5063C01-8EB8-408E-97DF-AE5AF945D3AD}"/>
              </a:ext>
            </a:extLst>
          </p:cNvPr>
          <p:cNvSpPr>
            <a:spLocks noGrp="1"/>
          </p:cNvSpPr>
          <p:nvPr>
            <p:ph idx="1"/>
          </p:nvPr>
        </p:nvSpPr>
        <p:spPr>
          <a:xfrm>
            <a:off x="685800" y="1296986"/>
            <a:ext cx="7772400" cy="3315653"/>
          </a:xfrm>
        </p:spPr>
        <p:txBody>
          <a:bodyPr>
            <a:normAutofit fontScale="77500" lnSpcReduction="20000"/>
          </a:bodyPr>
          <a:lstStyle/>
          <a:p>
            <a:r>
              <a:rPr lang="en-US" dirty="0"/>
              <a:t>This project will support NEURC to improve the district heating tariff regulatory framework, and will include the following</a:t>
            </a:r>
            <a:r>
              <a:rPr lang="uk-UA" dirty="0"/>
              <a:t>/</a:t>
            </a:r>
            <a:r>
              <a:rPr lang="ru-RU" dirty="0" err="1"/>
              <a:t>Цей</a:t>
            </a:r>
            <a:r>
              <a:rPr lang="ru-RU" dirty="0"/>
              <a:t> проект буде </a:t>
            </a:r>
            <a:r>
              <a:rPr lang="ru-RU" dirty="0" err="1"/>
              <a:t>підтримувати</a:t>
            </a:r>
            <a:r>
              <a:rPr lang="ru-RU" dirty="0"/>
              <a:t> НКРЕКП для </a:t>
            </a:r>
            <a:r>
              <a:rPr lang="ru-RU" dirty="0" err="1"/>
              <a:t>вдосконалення</a:t>
            </a:r>
            <a:r>
              <a:rPr lang="ru-RU" dirty="0"/>
              <a:t> </a:t>
            </a:r>
            <a:r>
              <a:rPr lang="ru-RU" dirty="0" err="1"/>
              <a:t>нормативної</a:t>
            </a:r>
            <a:r>
              <a:rPr lang="ru-RU" dirty="0"/>
              <a:t> </a:t>
            </a:r>
            <a:r>
              <a:rPr lang="ru-RU" dirty="0" err="1"/>
              <a:t>бази</a:t>
            </a:r>
            <a:r>
              <a:rPr lang="ru-RU" dirty="0"/>
              <a:t> </a:t>
            </a:r>
            <a:r>
              <a:rPr lang="ru-RU" dirty="0" err="1"/>
              <a:t>тарифів</a:t>
            </a:r>
            <a:r>
              <a:rPr lang="ru-RU" dirty="0"/>
              <a:t> на </a:t>
            </a:r>
            <a:r>
              <a:rPr lang="ru-RU" dirty="0" err="1"/>
              <a:t>централізоване</a:t>
            </a:r>
            <a:r>
              <a:rPr lang="ru-RU" dirty="0"/>
              <a:t> </a:t>
            </a:r>
            <a:r>
              <a:rPr lang="ru-RU" dirty="0" err="1"/>
              <a:t>опалення</a:t>
            </a:r>
            <a:r>
              <a:rPr lang="ru-RU" dirty="0"/>
              <a:t> та </a:t>
            </a:r>
            <a:r>
              <a:rPr lang="ru-RU" dirty="0" err="1"/>
              <a:t>включатиме</a:t>
            </a:r>
            <a:r>
              <a:rPr lang="ru-RU" dirty="0"/>
              <a:t> </a:t>
            </a:r>
            <a:r>
              <a:rPr lang="ru-RU" dirty="0" err="1"/>
              <a:t>наступне</a:t>
            </a:r>
            <a:r>
              <a:rPr lang="ru-RU" dirty="0"/>
              <a:t>:</a:t>
            </a:r>
            <a:r>
              <a:rPr lang="en-US" dirty="0"/>
              <a:t>:</a:t>
            </a:r>
          </a:p>
          <a:p>
            <a:pPr lvl="1"/>
            <a:r>
              <a:rPr lang="en-US" sz="1400" dirty="0"/>
              <a:t>Advice on how to review the current cost allocation method for co-generating entities</a:t>
            </a:r>
            <a:r>
              <a:rPr lang="uk-UA" sz="1400" dirty="0"/>
              <a:t>/</a:t>
            </a:r>
            <a:r>
              <a:rPr lang="ru-RU" sz="1400" dirty="0" err="1"/>
              <a:t>Поради</a:t>
            </a:r>
            <a:r>
              <a:rPr lang="ru-RU" sz="1400" dirty="0"/>
              <a:t> про те, як </a:t>
            </a:r>
            <a:r>
              <a:rPr lang="ru-RU" sz="1400" dirty="0" err="1"/>
              <a:t>переглянути</a:t>
            </a:r>
            <a:r>
              <a:rPr lang="ru-RU" sz="1400" dirty="0"/>
              <a:t> </a:t>
            </a:r>
            <a:r>
              <a:rPr lang="ru-RU" sz="1400" dirty="0" err="1"/>
              <a:t>нинішній</a:t>
            </a:r>
            <a:r>
              <a:rPr lang="ru-RU" sz="1400" dirty="0"/>
              <a:t> метод </a:t>
            </a:r>
            <a:r>
              <a:rPr lang="ru-RU" sz="1400" dirty="0" err="1"/>
              <a:t>розподілу</a:t>
            </a:r>
            <a:r>
              <a:rPr lang="ru-RU" sz="1400" dirty="0"/>
              <a:t> </a:t>
            </a:r>
            <a:r>
              <a:rPr lang="ru-RU" sz="1400" dirty="0" err="1"/>
              <a:t>витрат</a:t>
            </a:r>
            <a:r>
              <a:rPr lang="ru-RU" sz="1400" dirty="0"/>
              <a:t> для </a:t>
            </a:r>
            <a:r>
              <a:rPr lang="ru-RU" sz="1400" dirty="0" err="1"/>
              <a:t>когенераційних</a:t>
            </a:r>
            <a:r>
              <a:rPr lang="ru-RU" sz="1400" dirty="0"/>
              <a:t> </a:t>
            </a:r>
            <a:r>
              <a:rPr lang="ru-RU" sz="1400" dirty="0" err="1"/>
              <a:t>осіб</a:t>
            </a:r>
            <a:endParaRPr lang="en-US" sz="1400" dirty="0"/>
          </a:p>
          <a:p>
            <a:pPr lvl="1"/>
            <a:r>
              <a:rPr lang="en-US" sz="1400" dirty="0"/>
              <a:t>Information on best international practices of cost allocation between power and thermal energy in co-generation facilities</a:t>
            </a:r>
            <a:r>
              <a:rPr lang="uk-UA" sz="1400" dirty="0"/>
              <a:t>/</a:t>
            </a:r>
            <a:r>
              <a:rPr lang="ru-RU" sz="1400" dirty="0" err="1"/>
              <a:t>Інформація</a:t>
            </a:r>
            <a:r>
              <a:rPr lang="ru-RU" sz="1400" dirty="0"/>
              <a:t> про </a:t>
            </a:r>
            <a:r>
              <a:rPr lang="ru-RU" sz="1400" dirty="0" err="1"/>
              <a:t>найкращі</a:t>
            </a:r>
            <a:r>
              <a:rPr lang="ru-RU" sz="1400" dirty="0"/>
              <a:t> </a:t>
            </a:r>
            <a:r>
              <a:rPr lang="ru-RU" sz="1400" dirty="0" err="1"/>
              <a:t>міжнародні</a:t>
            </a:r>
            <a:r>
              <a:rPr lang="ru-RU" sz="1400" dirty="0"/>
              <a:t> практики </a:t>
            </a:r>
            <a:r>
              <a:rPr lang="ru-RU" sz="1400" dirty="0" err="1"/>
              <a:t>розподілу</a:t>
            </a:r>
            <a:r>
              <a:rPr lang="ru-RU" sz="1400" dirty="0"/>
              <a:t> </a:t>
            </a:r>
            <a:r>
              <a:rPr lang="ru-RU" sz="1400" dirty="0" err="1"/>
              <a:t>витрат</a:t>
            </a:r>
            <a:r>
              <a:rPr lang="ru-RU" sz="1400" dirty="0"/>
              <a:t> </a:t>
            </a:r>
            <a:r>
              <a:rPr lang="ru-RU" sz="1400" dirty="0" err="1"/>
              <a:t>між</a:t>
            </a:r>
            <a:r>
              <a:rPr lang="ru-RU" sz="1400" dirty="0"/>
              <a:t> </a:t>
            </a:r>
            <a:r>
              <a:rPr lang="ru-RU" sz="1400" dirty="0" err="1"/>
              <a:t>енергією</a:t>
            </a:r>
            <a:r>
              <a:rPr lang="ru-RU" sz="1400" dirty="0"/>
              <a:t> та тепловою </a:t>
            </a:r>
            <a:r>
              <a:rPr lang="ru-RU" sz="1400" dirty="0" err="1"/>
              <a:t>енергією</a:t>
            </a:r>
            <a:r>
              <a:rPr lang="ru-RU" sz="1400" dirty="0"/>
              <a:t> на </a:t>
            </a:r>
            <a:r>
              <a:rPr lang="ru-RU" sz="1400" dirty="0" err="1"/>
              <a:t>когенераційних</a:t>
            </a:r>
            <a:r>
              <a:rPr lang="ru-RU" sz="1400" dirty="0"/>
              <a:t> установках</a:t>
            </a:r>
            <a:endParaRPr lang="en-US" sz="1400" dirty="0"/>
          </a:p>
          <a:p>
            <a:pPr lvl="1"/>
            <a:r>
              <a:rPr lang="en-US" sz="1400" dirty="0"/>
              <a:t>Analysis of international cost allocation practice for gas-fueled co-generation</a:t>
            </a:r>
            <a:r>
              <a:rPr lang="uk-UA" sz="1400" dirty="0"/>
              <a:t>/</a:t>
            </a:r>
            <a:r>
              <a:rPr lang="ru-RU" sz="1400" dirty="0" err="1"/>
              <a:t>Аналіз</a:t>
            </a:r>
            <a:r>
              <a:rPr lang="ru-RU" sz="1400" dirty="0"/>
              <a:t> </a:t>
            </a:r>
            <a:r>
              <a:rPr lang="ru-RU" sz="1400" dirty="0" err="1"/>
              <a:t>міжнародної</a:t>
            </a:r>
            <a:r>
              <a:rPr lang="ru-RU" sz="1400" dirty="0"/>
              <a:t> практики </a:t>
            </a:r>
            <a:r>
              <a:rPr lang="ru-RU" sz="1400" dirty="0" err="1"/>
              <a:t>розподілу</a:t>
            </a:r>
            <a:r>
              <a:rPr lang="ru-RU" sz="1400" dirty="0"/>
              <a:t> </a:t>
            </a:r>
            <a:r>
              <a:rPr lang="ru-RU" sz="1400" dirty="0" err="1"/>
              <a:t>витрат</a:t>
            </a:r>
            <a:r>
              <a:rPr lang="ru-RU" sz="1400" dirty="0"/>
              <a:t> на </a:t>
            </a:r>
            <a:r>
              <a:rPr lang="ru-RU" sz="1400" dirty="0" err="1"/>
              <a:t>когенерацію</a:t>
            </a:r>
            <a:r>
              <a:rPr lang="ru-RU" sz="1400" dirty="0"/>
              <a:t>, </a:t>
            </a:r>
            <a:r>
              <a:rPr lang="ru-RU" sz="1400" dirty="0" err="1"/>
              <a:t>що</a:t>
            </a:r>
            <a:r>
              <a:rPr lang="ru-RU" sz="1400" dirty="0"/>
              <a:t> </a:t>
            </a:r>
            <a:r>
              <a:rPr lang="ru-RU" sz="1400" dirty="0" err="1"/>
              <a:t>працює</a:t>
            </a:r>
            <a:r>
              <a:rPr lang="ru-RU" sz="1400" dirty="0"/>
              <a:t> на </a:t>
            </a:r>
            <a:r>
              <a:rPr lang="ru-RU" sz="1400" dirty="0" err="1"/>
              <a:t>газі</a:t>
            </a:r>
            <a:endParaRPr lang="en-US" sz="1400" dirty="0"/>
          </a:p>
          <a:p>
            <a:pPr lvl="1"/>
            <a:r>
              <a:rPr lang="en-US" sz="1400" dirty="0"/>
              <a:t>Analysis of international cost allocation practice for renewable co-generation</a:t>
            </a:r>
            <a:r>
              <a:rPr lang="uk-UA" sz="1400" dirty="0"/>
              <a:t>/</a:t>
            </a:r>
            <a:r>
              <a:rPr lang="ru-RU" sz="1400" dirty="0" err="1"/>
              <a:t>Аналіз</a:t>
            </a:r>
            <a:r>
              <a:rPr lang="ru-RU" sz="1400" dirty="0"/>
              <a:t> </a:t>
            </a:r>
            <a:r>
              <a:rPr lang="ru-RU" sz="1400" dirty="0" err="1"/>
              <a:t>міжнародної</a:t>
            </a:r>
            <a:r>
              <a:rPr lang="ru-RU" sz="1400" dirty="0"/>
              <a:t> практики </a:t>
            </a:r>
            <a:r>
              <a:rPr lang="ru-RU" sz="1400" dirty="0" err="1"/>
              <a:t>розподілу</a:t>
            </a:r>
            <a:r>
              <a:rPr lang="ru-RU" sz="1400" dirty="0"/>
              <a:t> </a:t>
            </a:r>
            <a:r>
              <a:rPr lang="ru-RU" sz="1400" dirty="0" err="1"/>
              <a:t>витрат</a:t>
            </a:r>
            <a:r>
              <a:rPr lang="ru-RU" sz="1400" dirty="0"/>
              <a:t> на </a:t>
            </a:r>
            <a:r>
              <a:rPr lang="ru-RU" sz="1400" dirty="0" err="1"/>
              <a:t>когенерацію</a:t>
            </a:r>
            <a:r>
              <a:rPr lang="ru-RU" sz="1400" dirty="0"/>
              <a:t> з </a:t>
            </a:r>
            <a:r>
              <a:rPr lang="ru-RU" sz="1400" dirty="0" err="1"/>
              <a:t>відновлюваних</a:t>
            </a:r>
            <a:r>
              <a:rPr lang="ru-RU" sz="1400" dirty="0"/>
              <a:t> </a:t>
            </a:r>
            <a:r>
              <a:rPr lang="ru-RU" sz="1400" dirty="0" err="1"/>
              <a:t>джерел</a:t>
            </a:r>
            <a:endParaRPr lang="en-US" sz="1400" dirty="0"/>
          </a:p>
          <a:p>
            <a:pPr lvl="1"/>
            <a:r>
              <a:rPr lang="en-US" sz="1400" dirty="0"/>
              <a:t>Analysis of the legal and regulatory framework for cost allocation between co-generation activities in 12 countries (6 gas-fueled; 6 renewable)</a:t>
            </a:r>
            <a:r>
              <a:rPr lang="uk-UA" sz="1400" dirty="0"/>
              <a:t>/</a:t>
            </a:r>
            <a:r>
              <a:rPr lang="ru-RU" sz="1400" dirty="0" err="1"/>
              <a:t>Аналіз</a:t>
            </a:r>
            <a:r>
              <a:rPr lang="ru-RU" sz="1400" dirty="0"/>
              <a:t> </a:t>
            </a:r>
            <a:r>
              <a:rPr lang="ru-RU" sz="1400" dirty="0" err="1"/>
              <a:t>правової</a:t>
            </a:r>
            <a:r>
              <a:rPr lang="ru-RU" sz="1400" dirty="0"/>
              <a:t> та </a:t>
            </a:r>
            <a:r>
              <a:rPr lang="ru-RU" sz="1400" dirty="0" err="1"/>
              <a:t>нормативної</a:t>
            </a:r>
            <a:r>
              <a:rPr lang="ru-RU" sz="1400" dirty="0"/>
              <a:t> </a:t>
            </a:r>
            <a:r>
              <a:rPr lang="ru-RU" sz="1400" dirty="0" err="1"/>
              <a:t>бази</a:t>
            </a:r>
            <a:r>
              <a:rPr lang="ru-RU" sz="1400" dirty="0"/>
              <a:t> для </a:t>
            </a:r>
            <a:r>
              <a:rPr lang="ru-RU" sz="1400" dirty="0" err="1"/>
              <a:t>розподілу</a:t>
            </a:r>
            <a:r>
              <a:rPr lang="ru-RU" sz="1400" dirty="0"/>
              <a:t> </a:t>
            </a:r>
            <a:r>
              <a:rPr lang="ru-RU" sz="1400" dirty="0" err="1"/>
              <a:t>витрат</a:t>
            </a:r>
            <a:r>
              <a:rPr lang="ru-RU" sz="1400" dirty="0"/>
              <a:t> </a:t>
            </a:r>
            <a:r>
              <a:rPr lang="ru-RU" sz="1400" dirty="0" err="1"/>
              <a:t>між</a:t>
            </a:r>
            <a:r>
              <a:rPr lang="ru-RU" sz="1400" dirty="0"/>
              <a:t> </a:t>
            </a:r>
            <a:r>
              <a:rPr lang="ru-RU" sz="1400" dirty="0" err="1"/>
              <a:t>когенераційною</a:t>
            </a:r>
            <a:r>
              <a:rPr lang="ru-RU" sz="1400" dirty="0"/>
              <a:t> </a:t>
            </a:r>
            <a:r>
              <a:rPr lang="ru-RU" sz="1400" dirty="0" err="1"/>
              <a:t>діяльністю</a:t>
            </a:r>
            <a:r>
              <a:rPr lang="ru-RU" sz="1400" dirty="0"/>
              <a:t> в 12 </a:t>
            </a:r>
            <a:r>
              <a:rPr lang="ru-RU" sz="1400" dirty="0" err="1"/>
              <a:t>країнах</a:t>
            </a:r>
            <a:r>
              <a:rPr lang="ru-RU" sz="1400" dirty="0"/>
              <a:t> (6 на газовому </a:t>
            </a:r>
            <a:r>
              <a:rPr lang="ru-RU" sz="1400" dirty="0" err="1"/>
              <a:t>паливі</a:t>
            </a:r>
            <a:r>
              <a:rPr lang="ru-RU" sz="1400" dirty="0"/>
              <a:t>; 6 на </a:t>
            </a:r>
            <a:r>
              <a:rPr lang="ru-RU" sz="1400" dirty="0" err="1"/>
              <a:t>відновлюваних</a:t>
            </a:r>
            <a:r>
              <a:rPr lang="ru-RU" sz="1400" dirty="0"/>
              <a:t> </a:t>
            </a:r>
            <a:r>
              <a:rPr lang="ru-RU" sz="1400" dirty="0" err="1"/>
              <a:t>джерелах</a:t>
            </a:r>
            <a:r>
              <a:rPr lang="ru-RU" sz="1400" dirty="0"/>
              <a:t>)</a:t>
            </a:r>
            <a:endParaRPr lang="en-US" sz="1400" dirty="0"/>
          </a:p>
          <a:p>
            <a:pPr lvl="1"/>
            <a:r>
              <a:rPr lang="en-US" sz="1400" dirty="0"/>
              <a:t>Development of recommendations for Ukraine, based on findings from international practices and local context</a:t>
            </a:r>
            <a:r>
              <a:rPr lang="uk-UA" sz="1400" dirty="0"/>
              <a:t>/</a:t>
            </a:r>
            <a:r>
              <a:rPr lang="ru-RU" sz="1400" dirty="0" err="1"/>
              <a:t>Розробка</a:t>
            </a:r>
            <a:r>
              <a:rPr lang="ru-RU" sz="1400" dirty="0"/>
              <a:t> </a:t>
            </a:r>
            <a:r>
              <a:rPr lang="ru-RU" sz="1400" dirty="0" err="1"/>
              <a:t>рекомендацій</a:t>
            </a:r>
            <a:r>
              <a:rPr lang="ru-RU" sz="1400" dirty="0"/>
              <a:t> для </a:t>
            </a:r>
            <a:r>
              <a:rPr lang="ru-RU" sz="1400" dirty="0" err="1"/>
              <a:t>України</a:t>
            </a:r>
            <a:r>
              <a:rPr lang="ru-RU" sz="1400" dirty="0"/>
              <a:t> на </a:t>
            </a:r>
            <a:r>
              <a:rPr lang="ru-RU" sz="1400" dirty="0" err="1"/>
              <a:t>основі</a:t>
            </a:r>
            <a:r>
              <a:rPr lang="ru-RU" sz="1400" dirty="0"/>
              <a:t> </a:t>
            </a:r>
            <a:r>
              <a:rPr lang="ru-RU" sz="1400" dirty="0" err="1"/>
              <a:t>висновків</a:t>
            </a:r>
            <a:r>
              <a:rPr lang="ru-RU" sz="1400" dirty="0"/>
              <a:t> </a:t>
            </a:r>
            <a:r>
              <a:rPr lang="ru-RU" sz="1400" dirty="0" err="1"/>
              <a:t>міжнародної</a:t>
            </a:r>
            <a:r>
              <a:rPr lang="ru-RU" sz="1400" dirty="0"/>
              <a:t> практики та </a:t>
            </a:r>
            <a:r>
              <a:rPr lang="ru-RU" sz="1400" dirty="0" err="1"/>
              <a:t>місцевого</a:t>
            </a:r>
            <a:r>
              <a:rPr lang="ru-RU" sz="1400" dirty="0"/>
              <a:t> контексту</a:t>
            </a:r>
            <a:endParaRPr lang="en-US" sz="1400" dirty="0"/>
          </a:p>
        </p:txBody>
      </p:sp>
    </p:spTree>
    <p:extLst>
      <p:ext uri="{BB962C8B-B14F-4D97-AF65-F5344CB8AC3E}">
        <p14:creationId xmlns:p14="http://schemas.microsoft.com/office/powerpoint/2010/main" val="294561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71F902-461D-4896-9515-65FF24B8BD48}"/>
              </a:ext>
            </a:extLst>
          </p:cNvPr>
          <p:cNvSpPr>
            <a:spLocks noGrp="1"/>
          </p:cNvSpPr>
          <p:nvPr>
            <p:ph type="dt" sz="half" idx="2"/>
          </p:nvPr>
        </p:nvSpPr>
        <p:spPr/>
        <p:txBody>
          <a:bodyPr/>
          <a:lstStyle/>
          <a:p>
            <a:fld id="{414FB1AD-D69E-B741-965A-0BAE826C2FA6}" type="datetime1">
              <a:rPr lang="en-US" smtClean="0"/>
              <a:pPr/>
              <a:t>3/30/2021</a:t>
            </a:fld>
            <a:endParaRPr lang="en-US" dirty="0"/>
          </a:p>
        </p:txBody>
      </p:sp>
      <p:sp>
        <p:nvSpPr>
          <p:cNvPr id="4" name="Slide Number Placeholder 3">
            <a:extLst>
              <a:ext uri="{FF2B5EF4-FFF2-40B4-BE49-F238E27FC236}">
                <a16:creationId xmlns:a16="http://schemas.microsoft.com/office/drawing/2014/main" id="{A6F616FC-F420-40D2-B73E-EA2B3A8A5296}"/>
              </a:ext>
            </a:extLst>
          </p:cNvPr>
          <p:cNvSpPr>
            <a:spLocks noGrp="1"/>
          </p:cNvSpPr>
          <p:nvPr>
            <p:ph type="sldNum" sz="quarter" idx="4"/>
          </p:nvPr>
        </p:nvSpPr>
        <p:spPr/>
        <p:txBody>
          <a:bodyPr/>
          <a:lstStyle/>
          <a:p>
            <a:fld id="{42782948-4DBE-204D-AB9E-B65E067054AE}" type="slidenum">
              <a:rPr lang="en-US" smtClean="0"/>
              <a:pPr/>
              <a:t>4</a:t>
            </a:fld>
            <a:endParaRPr lang="en-US"/>
          </a:p>
        </p:txBody>
      </p:sp>
      <p:sp>
        <p:nvSpPr>
          <p:cNvPr id="5" name="Title 4">
            <a:extLst>
              <a:ext uri="{FF2B5EF4-FFF2-40B4-BE49-F238E27FC236}">
                <a16:creationId xmlns:a16="http://schemas.microsoft.com/office/drawing/2014/main" id="{1BB744C6-010E-4E37-AF02-68CCBDA224D9}"/>
              </a:ext>
            </a:extLst>
          </p:cNvPr>
          <p:cNvSpPr>
            <a:spLocks noGrp="1"/>
          </p:cNvSpPr>
          <p:nvPr>
            <p:ph type="title"/>
          </p:nvPr>
        </p:nvSpPr>
        <p:spPr/>
        <p:txBody>
          <a:bodyPr/>
          <a:lstStyle/>
          <a:p>
            <a:r>
              <a:rPr lang="en-US" dirty="0"/>
              <a:t>Project Team</a:t>
            </a:r>
            <a:r>
              <a:rPr lang="uk-UA" dirty="0"/>
              <a:t>/Команда проекту</a:t>
            </a:r>
            <a:endParaRPr lang="en-US" dirty="0"/>
          </a:p>
        </p:txBody>
      </p:sp>
      <p:graphicFrame>
        <p:nvGraphicFramePr>
          <p:cNvPr id="7" name="Content Placeholder 6">
            <a:extLst>
              <a:ext uri="{FF2B5EF4-FFF2-40B4-BE49-F238E27FC236}">
                <a16:creationId xmlns:a16="http://schemas.microsoft.com/office/drawing/2014/main" id="{66C0C147-B99E-4213-BE20-24FB6BEDFF22}"/>
              </a:ext>
            </a:extLst>
          </p:cNvPr>
          <p:cNvGraphicFramePr>
            <a:graphicFrameLocks noGrp="1"/>
          </p:cNvGraphicFramePr>
          <p:nvPr>
            <p:ph idx="1"/>
            <p:extLst>
              <p:ext uri="{D42A27DB-BD31-4B8C-83A1-F6EECF244321}">
                <p14:modId xmlns:p14="http://schemas.microsoft.com/office/powerpoint/2010/main" val="908307686"/>
              </p:ext>
            </p:extLst>
          </p:nvPr>
        </p:nvGraphicFramePr>
        <p:xfrm>
          <a:off x="685800" y="1144587"/>
          <a:ext cx="7772400" cy="36741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Footer Placeholder 2">
            <a:extLst>
              <a:ext uri="{FF2B5EF4-FFF2-40B4-BE49-F238E27FC236}">
                <a16:creationId xmlns:a16="http://schemas.microsoft.com/office/drawing/2014/main" id="{77425B7F-4594-4CCC-B634-E2B65F57A37B}"/>
              </a:ext>
            </a:extLst>
          </p:cNvPr>
          <p:cNvSpPr txBox="1">
            <a:spLocks/>
          </p:cNvSpPr>
          <p:nvPr/>
        </p:nvSpPr>
        <p:spPr>
          <a:xfrm>
            <a:off x="3130550" y="4818782"/>
            <a:ext cx="2895600" cy="27699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600" dirty="0">
                <a:solidFill>
                  <a:srgbClr val="6C6463"/>
                </a:solidFill>
                <a:latin typeface="Gill Sans MT"/>
              </a:rPr>
              <a:t>Practice and Recommendations for Cost Allocation between Electricity and Thermal Energy in Co-Generating Facilities</a:t>
            </a:r>
          </a:p>
        </p:txBody>
      </p:sp>
    </p:spTree>
    <p:extLst>
      <p:ext uri="{BB962C8B-B14F-4D97-AF65-F5344CB8AC3E}">
        <p14:creationId xmlns:p14="http://schemas.microsoft.com/office/powerpoint/2010/main" val="4192598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79F15B-38CA-49BD-9FE1-A21CD280ECC4}"/>
              </a:ext>
            </a:extLst>
          </p:cNvPr>
          <p:cNvSpPr>
            <a:spLocks noGrp="1"/>
          </p:cNvSpPr>
          <p:nvPr>
            <p:ph type="dt" sz="half" idx="10"/>
          </p:nvPr>
        </p:nvSpPr>
        <p:spPr>
          <a:xfrm>
            <a:off x="158750" y="4864207"/>
            <a:ext cx="2133600" cy="186148"/>
          </a:xfrm>
        </p:spPr>
        <p:txBody>
          <a:bodyPr/>
          <a:lstStyle/>
          <a:p>
            <a:fld id="{7C017F59-29DA-6F48-B92A-5AD511CC2D63}" type="datetime1">
              <a:rPr lang="en-US" smtClean="0"/>
              <a:pPr/>
              <a:t>3/30/2021</a:t>
            </a:fld>
            <a:endParaRPr lang="en-US"/>
          </a:p>
        </p:txBody>
      </p:sp>
      <p:sp>
        <p:nvSpPr>
          <p:cNvPr id="3" name="Footer Placeholder 2">
            <a:extLst>
              <a:ext uri="{FF2B5EF4-FFF2-40B4-BE49-F238E27FC236}">
                <a16:creationId xmlns:a16="http://schemas.microsoft.com/office/drawing/2014/main" id="{759B813B-F9B8-45A3-955C-567DC0B53FD0}"/>
              </a:ext>
            </a:extLst>
          </p:cNvPr>
          <p:cNvSpPr>
            <a:spLocks noGrp="1"/>
          </p:cNvSpPr>
          <p:nvPr>
            <p:ph type="ftr" sz="quarter" idx="11"/>
          </p:nvPr>
        </p:nvSpPr>
        <p:spPr>
          <a:xfrm>
            <a:off x="3130550" y="4818782"/>
            <a:ext cx="2895600" cy="276999"/>
          </a:xfrm>
        </p:spPr>
        <p:txBody>
          <a:bodyPr/>
          <a:lstStyle/>
          <a:p>
            <a:r>
              <a:rPr lang="en-US" dirty="0"/>
              <a:t>Practice and Recommendations for Cost Allocation between Electricity and Thermal Energy in Co-Generating Facilities</a:t>
            </a:r>
          </a:p>
        </p:txBody>
      </p:sp>
      <p:sp>
        <p:nvSpPr>
          <p:cNvPr id="4" name="Slide Number Placeholder 3">
            <a:extLst>
              <a:ext uri="{FF2B5EF4-FFF2-40B4-BE49-F238E27FC236}">
                <a16:creationId xmlns:a16="http://schemas.microsoft.com/office/drawing/2014/main" id="{10C6675D-57A6-4F71-9E98-8F19A22185D6}"/>
              </a:ext>
            </a:extLst>
          </p:cNvPr>
          <p:cNvSpPr>
            <a:spLocks noGrp="1"/>
          </p:cNvSpPr>
          <p:nvPr>
            <p:ph type="sldNum" sz="quarter" idx="12"/>
          </p:nvPr>
        </p:nvSpPr>
        <p:spPr>
          <a:xfrm>
            <a:off x="6864350" y="4864207"/>
            <a:ext cx="2133600" cy="186148"/>
          </a:xfrm>
        </p:spPr>
        <p:txBody>
          <a:bodyPr/>
          <a:lstStyle/>
          <a:p>
            <a:fld id="{42782948-4DBE-204D-AB9E-B65E067054AE}" type="slidenum">
              <a:rPr lang="en-US" smtClean="0"/>
              <a:pPr/>
              <a:t>5</a:t>
            </a:fld>
            <a:endParaRPr lang="en-US" dirty="0"/>
          </a:p>
        </p:txBody>
      </p:sp>
      <p:sp>
        <p:nvSpPr>
          <p:cNvPr id="36" name="OTLSHAPE_SL_79f05e8de72e4cc385fce875fa65517f_BackgroundRectangle">
            <a:extLst>
              <a:ext uri="{FF2B5EF4-FFF2-40B4-BE49-F238E27FC236}">
                <a16:creationId xmlns:a16="http://schemas.microsoft.com/office/drawing/2014/main" id="{D745CEE7-8A8B-43D4-9FA5-B251C274ADA1}"/>
              </a:ext>
            </a:extLst>
          </p:cNvPr>
          <p:cNvSpPr/>
          <p:nvPr>
            <p:custDataLst>
              <p:tags r:id="rId2"/>
            </p:custDataLst>
          </p:nvPr>
        </p:nvSpPr>
        <p:spPr>
          <a:xfrm>
            <a:off x="186985" y="2781630"/>
            <a:ext cx="8242300" cy="689356"/>
          </a:xfrm>
          <a:prstGeom prst="rect">
            <a:avLst/>
          </a:prstGeom>
          <a:solidFill>
            <a:srgbClr val="5B9BD5">
              <a:alpha val="14902"/>
            </a:srgbClr>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TLSHAPE_SL_207dd3271e3446038430a776476543e7_BackgroundRectangle">
            <a:extLst>
              <a:ext uri="{FF2B5EF4-FFF2-40B4-BE49-F238E27FC236}">
                <a16:creationId xmlns:a16="http://schemas.microsoft.com/office/drawing/2014/main" id="{25600210-9FDB-4520-8530-42188B295115}"/>
              </a:ext>
            </a:extLst>
          </p:cNvPr>
          <p:cNvSpPr/>
          <p:nvPr>
            <p:custDataLst>
              <p:tags r:id="rId3"/>
            </p:custDataLst>
          </p:nvPr>
        </p:nvSpPr>
        <p:spPr>
          <a:xfrm>
            <a:off x="165100" y="3541776"/>
            <a:ext cx="8242300" cy="617474"/>
          </a:xfrm>
          <a:prstGeom prst="rect">
            <a:avLst/>
          </a:prstGeom>
          <a:solidFill>
            <a:srgbClr val="FFC000">
              <a:alpha val="14902"/>
            </a:srgbClr>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OTLSHAPE_SL_8911bceb679441adb3756a794b682f31_BackgroundRectangle">
            <a:extLst>
              <a:ext uri="{FF2B5EF4-FFF2-40B4-BE49-F238E27FC236}">
                <a16:creationId xmlns:a16="http://schemas.microsoft.com/office/drawing/2014/main" id="{18F56E6F-517B-4551-91A6-70CE2D1C0488}"/>
              </a:ext>
            </a:extLst>
          </p:cNvPr>
          <p:cNvSpPr/>
          <p:nvPr>
            <p:custDataLst>
              <p:tags r:id="rId4"/>
            </p:custDataLst>
          </p:nvPr>
        </p:nvSpPr>
        <p:spPr>
          <a:xfrm>
            <a:off x="165100" y="4222750"/>
            <a:ext cx="8242300" cy="548386"/>
          </a:xfrm>
          <a:prstGeom prst="rect">
            <a:avLst/>
          </a:prstGeom>
          <a:solidFill>
            <a:srgbClr val="70AD47">
              <a:alpha val="14902"/>
            </a:srgbClr>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TLSHAPE_TB_00000000000000000000000000000000_LeftEndCaps" hidden="1">
            <a:extLst>
              <a:ext uri="{FF2B5EF4-FFF2-40B4-BE49-F238E27FC236}">
                <a16:creationId xmlns:a16="http://schemas.microsoft.com/office/drawing/2014/main" id="{A9F54DDC-80A5-4D80-B994-2BC5EACAC409}"/>
              </a:ext>
            </a:extLst>
          </p:cNvPr>
          <p:cNvSpPr txBox="1"/>
          <p:nvPr>
            <p:custDataLst>
              <p:tags r:id="rId5"/>
            </p:custDataLst>
          </p:nvPr>
        </p:nvSpPr>
        <p:spPr>
          <a:xfrm>
            <a:off x="-221339" y="12700"/>
            <a:ext cx="469900" cy="276999"/>
          </a:xfrm>
          <a:prstGeom prst="rect">
            <a:avLst/>
          </a:prstGeom>
          <a:noFill/>
        </p:spPr>
        <p:txBody>
          <a:bodyPr vert="horz" wrap="none" lIns="0" tIns="0" rIns="0" bIns="0" rtlCol="0" anchor="ctr" anchorCtr="0">
            <a:spAutoFit/>
          </a:bodyPr>
          <a:lstStyle/>
          <a:p>
            <a:pPr algn="ctr"/>
            <a:r>
              <a:rPr lang="en-US" b="1">
                <a:solidFill>
                  <a:srgbClr val="ED7D31"/>
                </a:solidFill>
                <a:latin typeface="Calibri" panose="020F0502020204030204" pitchFamily="34" charset="0"/>
              </a:rPr>
              <a:t>2021</a:t>
            </a:r>
          </a:p>
        </p:txBody>
      </p:sp>
      <p:sp>
        <p:nvSpPr>
          <p:cNvPr id="6" name="OTLSHAPE_TB_00000000000000000000000000000000_RightEndCaps" hidden="1">
            <a:extLst>
              <a:ext uri="{FF2B5EF4-FFF2-40B4-BE49-F238E27FC236}">
                <a16:creationId xmlns:a16="http://schemas.microsoft.com/office/drawing/2014/main" id="{083FDDEA-CF35-4F7C-AD19-5168A1C3AD2F}"/>
              </a:ext>
            </a:extLst>
          </p:cNvPr>
          <p:cNvSpPr txBox="1"/>
          <p:nvPr>
            <p:custDataLst>
              <p:tags r:id="rId6"/>
            </p:custDataLst>
          </p:nvPr>
        </p:nvSpPr>
        <p:spPr>
          <a:xfrm>
            <a:off x="-221339" y="12700"/>
            <a:ext cx="469900" cy="276999"/>
          </a:xfrm>
          <a:prstGeom prst="rect">
            <a:avLst/>
          </a:prstGeom>
          <a:noFill/>
        </p:spPr>
        <p:txBody>
          <a:bodyPr vert="horz" wrap="none" lIns="0" tIns="0" rIns="0" bIns="0" rtlCol="0" anchor="ctr" anchorCtr="0">
            <a:spAutoFit/>
          </a:bodyPr>
          <a:lstStyle/>
          <a:p>
            <a:pPr algn="ctr"/>
            <a:r>
              <a:rPr lang="en-US" b="1">
                <a:solidFill>
                  <a:srgbClr val="ED7D31"/>
                </a:solidFill>
                <a:latin typeface="Calibri" panose="020F0502020204030204" pitchFamily="34" charset="0"/>
              </a:rPr>
              <a:t>2021</a:t>
            </a:r>
          </a:p>
        </p:txBody>
      </p:sp>
      <p:cxnSp>
        <p:nvCxnSpPr>
          <p:cNvPr id="16" name="OTLSHAPE_M_177188707e544830b8ce884a45b14d3a_Connector1">
            <a:extLst>
              <a:ext uri="{FF2B5EF4-FFF2-40B4-BE49-F238E27FC236}">
                <a16:creationId xmlns:a16="http://schemas.microsoft.com/office/drawing/2014/main" id="{465DCE68-7E9D-4AC1-8924-4A226FA50DEB}"/>
              </a:ext>
            </a:extLst>
          </p:cNvPr>
          <p:cNvCxnSpPr/>
          <p:nvPr>
            <p:custDataLst>
              <p:tags r:id="rId7"/>
            </p:custDataLst>
          </p:nvPr>
        </p:nvCxnSpPr>
        <p:spPr>
          <a:xfrm>
            <a:off x="2327283" y="1389041"/>
            <a:ext cx="0" cy="942679"/>
          </a:xfrm>
          <a:prstGeom prst="line">
            <a:avLst/>
          </a:prstGeom>
          <a:ln w="9525" cap="flat" cmpd="sng" algn="ctr">
            <a:solidFill>
              <a:srgbClr val="4F81BD">
                <a:alpha val="49804"/>
              </a:srgbClr>
            </a:solidFill>
            <a:prstDash val="solid"/>
            <a:round/>
            <a:headEnd type="none" w="med" len="med"/>
            <a:tailEnd type="none" w="med" len="med"/>
          </a:ln>
          <a:effectLst/>
          <a:extLst>
            <a:ext uri="{AF507438-7753-43E0-B8FC-AC1667EBCBE1}">
              <a14:hiddenEffects xmlns:a14="http://schemas.microsoft.com/office/drawing/2010/main">
                <a:effectLst>
                  <a:outerShdw blurRad="40000" dist="20000" dir="5400000" rotWithShape="0">
                    <a:srgbClr val="000000">
                      <a:alpha val="38000"/>
                    </a:srgbClr>
                  </a:outerShdw>
                </a:effectLst>
              </a14:hiddenEffects>
            </a:ext>
          </a:extLst>
        </p:spPr>
        <p:style>
          <a:lnRef idx="2">
            <a:schemeClr val="accent1"/>
          </a:lnRef>
          <a:fillRef idx="0">
            <a:schemeClr val="accent1"/>
          </a:fillRef>
          <a:effectRef idx="1">
            <a:schemeClr val="accent1"/>
          </a:effectRef>
          <a:fontRef idx="minor">
            <a:schemeClr val="tx1"/>
          </a:fontRef>
        </p:style>
      </p:cxnSp>
      <p:cxnSp>
        <p:nvCxnSpPr>
          <p:cNvPr id="17" name="OTLSHAPE_M_68d22d3e13694349baf945c20a4836f8_Connector1">
            <a:extLst>
              <a:ext uri="{FF2B5EF4-FFF2-40B4-BE49-F238E27FC236}">
                <a16:creationId xmlns:a16="http://schemas.microsoft.com/office/drawing/2014/main" id="{ED4020C3-2D96-4237-9444-9E2B9F7E732A}"/>
              </a:ext>
            </a:extLst>
          </p:cNvPr>
          <p:cNvCxnSpPr/>
          <p:nvPr>
            <p:custDataLst>
              <p:tags r:id="rId8"/>
            </p:custDataLst>
          </p:nvPr>
        </p:nvCxnSpPr>
        <p:spPr>
          <a:xfrm>
            <a:off x="2907801" y="1857121"/>
            <a:ext cx="0" cy="474599"/>
          </a:xfrm>
          <a:prstGeom prst="line">
            <a:avLst/>
          </a:prstGeom>
          <a:ln w="9525" cap="flat" cmpd="sng" algn="ctr">
            <a:solidFill>
              <a:srgbClr val="4F81BD">
                <a:alpha val="49804"/>
              </a:srgbClr>
            </a:solidFill>
            <a:prstDash val="solid"/>
            <a:round/>
            <a:headEnd type="none" w="med" len="med"/>
            <a:tailEnd type="none" w="med" len="med"/>
          </a:ln>
          <a:effectLst/>
          <a:extLst>
            <a:ext uri="{AF507438-7753-43E0-B8FC-AC1667EBCBE1}">
              <a14:hiddenEffects xmlns:a14="http://schemas.microsoft.com/office/drawing/2010/main">
                <a:effectLst>
                  <a:outerShdw blurRad="40000" dist="20000" dir="5400000" rotWithShape="0">
                    <a:srgbClr val="000000">
                      <a:alpha val="38000"/>
                    </a:srgbClr>
                  </a:outerShdw>
                </a:effectLst>
              </a14:hiddenEffects>
            </a:ext>
          </a:extLst>
        </p:spPr>
        <p:style>
          <a:lnRef idx="2">
            <a:schemeClr val="accent1"/>
          </a:lnRef>
          <a:fillRef idx="0">
            <a:schemeClr val="accent1"/>
          </a:fillRef>
          <a:effectRef idx="1">
            <a:schemeClr val="accent1"/>
          </a:effectRef>
          <a:fontRef idx="minor">
            <a:schemeClr val="tx1"/>
          </a:fontRef>
        </p:style>
      </p:cxnSp>
      <p:cxnSp>
        <p:nvCxnSpPr>
          <p:cNvPr id="18" name="OTLSHAPE_M_42968a0a0fa2413787c1232bc507f5ed_Connector1">
            <a:extLst>
              <a:ext uri="{FF2B5EF4-FFF2-40B4-BE49-F238E27FC236}">
                <a16:creationId xmlns:a16="http://schemas.microsoft.com/office/drawing/2014/main" id="{EA331E2C-B1C3-45E3-8F04-DC5C012DB2EB}"/>
              </a:ext>
            </a:extLst>
          </p:cNvPr>
          <p:cNvCxnSpPr/>
          <p:nvPr>
            <p:custDataLst>
              <p:tags r:id="rId9"/>
            </p:custDataLst>
          </p:nvPr>
        </p:nvCxnSpPr>
        <p:spPr>
          <a:xfrm>
            <a:off x="5535408" y="1463760"/>
            <a:ext cx="0" cy="867960"/>
          </a:xfrm>
          <a:prstGeom prst="line">
            <a:avLst/>
          </a:prstGeom>
          <a:ln w="9525" cap="flat" cmpd="sng" algn="ctr">
            <a:solidFill>
              <a:srgbClr val="4F81BD">
                <a:alpha val="49804"/>
              </a:srgbClr>
            </a:solidFill>
            <a:prstDash val="solid"/>
            <a:round/>
            <a:headEnd type="none" w="med" len="med"/>
            <a:tailEnd type="none" w="med" len="med"/>
          </a:ln>
          <a:effectLst/>
          <a:extLst>
            <a:ext uri="{AF507438-7753-43E0-B8FC-AC1667EBCBE1}">
              <a14:hiddenEffects xmlns:a14="http://schemas.microsoft.com/office/drawing/2010/main">
                <a:effectLst>
                  <a:outerShdw blurRad="40000" dist="20000" dir="5400000" rotWithShape="0">
                    <a:srgbClr val="000000">
                      <a:alpha val="38000"/>
                    </a:srgbClr>
                  </a:outerShdw>
                </a:effectLst>
              </a14:hiddenEffects>
            </a:ext>
          </a:extLst>
        </p:spPr>
        <p:style>
          <a:lnRef idx="2">
            <a:schemeClr val="accent1"/>
          </a:lnRef>
          <a:fillRef idx="0">
            <a:schemeClr val="accent1"/>
          </a:fillRef>
          <a:effectRef idx="1">
            <a:schemeClr val="accent1"/>
          </a:effectRef>
          <a:fontRef idx="minor">
            <a:schemeClr val="tx1"/>
          </a:fontRef>
        </p:style>
      </p:cxnSp>
      <p:cxnSp>
        <p:nvCxnSpPr>
          <p:cNvPr id="19" name="OTLSHAPE_M_c2d3fed8e39b453e913e558f6b0e2a23_Connector1">
            <a:extLst>
              <a:ext uri="{FF2B5EF4-FFF2-40B4-BE49-F238E27FC236}">
                <a16:creationId xmlns:a16="http://schemas.microsoft.com/office/drawing/2014/main" id="{8F792D85-848C-4C11-9787-53B085F2DD7D}"/>
              </a:ext>
            </a:extLst>
          </p:cNvPr>
          <p:cNvCxnSpPr/>
          <p:nvPr>
            <p:custDataLst>
              <p:tags r:id="rId10"/>
            </p:custDataLst>
          </p:nvPr>
        </p:nvCxnSpPr>
        <p:spPr>
          <a:xfrm>
            <a:off x="6390908" y="1919139"/>
            <a:ext cx="0" cy="412581"/>
          </a:xfrm>
          <a:prstGeom prst="line">
            <a:avLst/>
          </a:prstGeom>
          <a:ln w="9525" cap="flat" cmpd="sng" algn="ctr">
            <a:solidFill>
              <a:srgbClr val="4F81BD">
                <a:alpha val="49804"/>
              </a:srgbClr>
            </a:solidFill>
            <a:prstDash val="solid"/>
            <a:round/>
            <a:headEnd type="none" w="med" len="med"/>
            <a:tailEnd type="none" w="med" len="med"/>
          </a:ln>
          <a:effectLst/>
          <a:extLst>
            <a:ext uri="{AF507438-7753-43E0-B8FC-AC1667EBCBE1}">
              <a14:hiddenEffects xmlns:a14="http://schemas.microsoft.com/office/drawing/2010/main">
                <a:effectLst>
                  <a:outerShdw blurRad="40000" dist="20000" dir="5400000" rotWithShape="0">
                    <a:srgbClr val="000000">
                      <a:alpha val="38000"/>
                    </a:srgbClr>
                  </a:outerShdw>
                </a:effectLst>
              </a14:hiddenEffects>
            </a:ext>
          </a:extLst>
        </p:spPr>
        <p:style>
          <a:lnRef idx="2">
            <a:schemeClr val="accent1"/>
          </a:lnRef>
          <a:fillRef idx="0">
            <a:schemeClr val="accent1"/>
          </a:fillRef>
          <a:effectRef idx="1">
            <a:schemeClr val="accent1"/>
          </a:effectRef>
          <a:fontRef idx="minor">
            <a:schemeClr val="tx1"/>
          </a:fontRef>
        </p:style>
      </p:cxnSp>
      <p:cxnSp>
        <p:nvCxnSpPr>
          <p:cNvPr id="20" name="OTLSHAPE_M_fccf8a772f2f4132b301d5a421f95886_Connector1">
            <a:extLst>
              <a:ext uri="{FF2B5EF4-FFF2-40B4-BE49-F238E27FC236}">
                <a16:creationId xmlns:a16="http://schemas.microsoft.com/office/drawing/2014/main" id="{C78675C7-57D3-4224-8AF9-6C20BFC4D886}"/>
              </a:ext>
            </a:extLst>
          </p:cNvPr>
          <p:cNvCxnSpPr/>
          <p:nvPr>
            <p:custDataLst>
              <p:tags r:id="rId11"/>
            </p:custDataLst>
          </p:nvPr>
        </p:nvCxnSpPr>
        <p:spPr>
          <a:xfrm>
            <a:off x="8101907" y="1795103"/>
            <a:ext cx="0" cy="536617"/>
          </a:xfrm>
          <a:prstGeom prst="line">
            <a:avLst/>
          </a:prstGeom>
          <a:ln w="9525" cap="flat" cmpd="sng" algn="ctr">
            <a:solidFill>
              <a:srgbClr val="4F81BD">
                <a:alpha val="49804"/>
              </a:srgbClr>
            </a:solidFill>
            <a:prstDash val="solid"/>
            <a:round/>
            <a:headEnd type="none" w="med" len="med"/>
            <a:tailEnd type="none" w="med" len="med"/>
          </a:ln>
          <a:effectLst/>
          <a:extLst>
            <a:ext uri="{AF507438-7753-43E0-B8FC-AC1667EBCBE1}">
              <a14:hiddenEffects xmlns:a14="http://schemas.microsoft.com/office/drawing/2010/main">
                <a:effectLst>
                  <a:outerShdw blurRad="40000" dist="20000" dir="5400000" rotWithShape="0">
                    <a:srgbClr val="000000">
                      <a:alpha val="38000"/>
                    </a:srgbClr>
                  </a:outerShdw>
                </a:effectLst>
              </a14:hiddenEffects>
            </a:ext>
          </a:extLst>
        </p:spPr>
        <p:style>
          <a:lnRef idx="2">
            <a:schemeClr val="accent1"/>
          </a:lnRef>
          <a:fillRef idx="0">
            <a:schemeClr val="accent1"/>
          </a:fillRef>
          <a:effectRef idx="1">
            <a:schemeClr val="accent1"/>
          </a:effectRef>
          <a:fontRef idx="minor">
            <a:schemeClr val="tx1"/>
          </a:fontRef>
        </p:style>
      </p:cxnSp>
      <p:sp>
        <p:nvSpPr>
          <p:cNvPr id="7" name="OTLSHAPE_TB_00000000000000000000000000000000_ScaleContainer">
            <a:extLst>
              <a:ext uri="{FF2B5EF4-FFF2-40B4-BE49-F238E27FC236}">
                <a16:creationId xmlns:a16="http://schemas.microsoft.com/office/drawing/2014/main" id="{49CE2E70-F5E7-4239-ACDB-41A6A6B31A0E}"/>
              </a:ext>
            </a:extLst>
          </p:cNvPr>
          <p:cNvSpPr/>
          <p:nvPr>
            <p:custDataLst>
              <p:tags r:id="rId12"/>
            </p:custDataLst>
          </p:nvPr>
        </p:nvSpPr>
        <p:spPr>
          <a:xfrm>
            <a:off x="946065" y="2331720"/>
            <a:ext cx="7467600" cy="254000"/>
          </a:xfrm>
          <a:prstGeom prst="roundRect">
            <a:avLst/>
          </a:prstGeom>
          <a:solidFill>
            <a:srgbClr val="44546A"/>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TLSHAPE_SL_79f05e8de72e4cc385fce875fa65517f_HeaderRectangle">
            <a:extLst>
              <a:ext uri="{FF2B5EF4-FFF2-40B4-BE49-F238E27FC236}">
                <a16:creationId xmlns:a16="http://schemas.microsoft.com/office/drawing/2014/main" id="{BB02C393-8A2D-4D5B-8E2C-7B4BBF979537}"/>
              </a:ext>
            </a:extLst>
          </p:cNvPr>
          <p:cNvSpPr/>
          <p:nvPr>
            <p:custDataLst>
              <p:tags r:id="rId13"/>
            </p:custDataLst>
          </p:nvPr>
        </p:nvSpPr>
        <p:spPr>
          <a:xfrm>
            <a:off x="165100" y="2788920"/>
            <a:ext cx="1096844" cy="689356"/>
          </a:xfrm>
          <a:prstGeom prst="rect">
            <a:avLst/>
          </a:prstGeom>
          <a:solidFill>
            <a:srgbClr val="5B9BD5">
              <a:alpha val="49804"/>
            </a:srgbClr>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TLSHAPE_SL_207dd3271e3446038430a776476543e7_HeaderRectangle">
            <a:extLst>
              <a:ext uri="{FF2B5EF4-FFF2-40B4-BE49-F238E27FC236}">
                <a16:creationId xmlns:a16="http://schemas.microsoft.com/office/drawing/2014/main" id="{5E5BF7CC-3B8F-4C58-AE02-CE510DC03B3D}"/>
              </a:ext>
            </a:extLst>
          </p:cNvPr>
          <p:cNvSpPr/>
          <p:nvPr>
            <p:custDataLst>
              <p:tags r:id="rId14"/>
            </p:custDataLst>
          </p:nvPr>
        </p:nvSpPr>
        <p:spPr>
          <a:xfrm>
            <a:off x="165099" y="3541776"/>
            <a:ext cx="1096845" cy="617474"/>
          </a:xfrm>
          <a:prstGeom prst="rect">
            <a:avLst/>
          </a:prstGeom>
          <a:solidFill>
            <a:srgbClr val="FFC000">
              <a:alpha val="49804"/>
            </a:srgbClr>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OTLSHAPE_SL_8911bceb679441adb3756a794b682f31_HeaderRectangle">
            <a:extLst>
              <a:ext uri="{FF2B5EF4-FFF2-40B4-BE49-F238E27FC236}">
                <a16:creationId xmlns:a16="http://schemas.microsoft.com/office/drawing/2014/main" id="{A41157A2-659E-4CDF-8773-2D4BD15D6EE9}"/>
              </a:ext>
            </a:extLst>
          </p:cNvPr>
          <p:cNvSpPr/>
          <p:nvPr>
            <p:custDataLst>
              <p:tags r:id="rId15"/>
            </p:custDataLst>
          </p:nvPr>
        </p:nvSpPr>
        <p:spPr>
          <a:xfrm>
            <a:off x="165100" y="4222750"/>
            <a:ext cx="1096844" cy="548386"/>
          </a:xfrm>
          <a:prstGeom prst="rect">
            <a:avLst/>
          </a:prstGeom>
          <a:solidFill>
            <a:srgbClr val="70AD47">
              <a:alpha val="49804"/>
            </a:srgbClr>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5" name="OTLSHAPE_G_00000000000000000000000000000000_ShapeBelow0">
            <a:extLst>
              <a:ext uri="{FF2B5EF4-FFF2-40B4-BE49-F238E27FC236}">
                <a16:creationId xmlns:a16="http://schemas.microsoft.com/office/drawing/2014/main" id="{C0F468D5-B44D-4A9F-A041-90838E302F5E}"/>
              </a:ext>
            </a:extLst>
          </p:cNvPr>
          <p:cNvCxnSpPr/>
          <p:nvPr>
            <p:custDataLst>
              <p:tags r:id="rId16"/>
            </p:custDataLst>
          </p:nvPr>
        </p:nvCxnSpPr>
        <p:spPr>
          <a:xfrm>
            <a:off x="2840386" y="2585720"/>
            <a:ext cx="0" cy="2185416"/>
          </a:xfrm>
          <a:prstGeom prst="line">
            <a:avLst/>
          </a:prstGeom>
          <a:ln w="9525" cap="flat" cmpd="sng" algn="ctr">
            <a:solidFill>
              <a:srgbClr val="5B9BD5">
                <a:alpha val="14902"/>
              </a:srgbClr>
            </a:solidFill>
            <a:prstDash val="solid"/>
            <a:round/>
            <a:headEnd type="none" w="med" len="med"/>
            <a:tailEnd type="none" w="med" len="med"/>
          </a:ln>
          <a:effectLst/>
          <a:extLst>
            <a:ext uri="{AF507438-7753-43E0-B8FC-AC1667EBCBE1}">
              <a14:hiddenEffects xmlns:a14="http://schemas.microsoft.com/office/drawing/2010/main">
                <a:effectLst>
                  <a:outerShdw blurRad="40000" dist="20000" dir="5400000" rotWithShape="0">
                    <a:srgbClr val="000000">
                      <a:alpha val="38000"/>
                    </a:srgbClr>
                  </a:outerShdw>
                </a:effectLst>
              </a14:hiddenEffects>
            </a:ext>
          </a:extLst>
        </p:spPr>
        <p:style>
          <a:lnRef idx="2">
            <a:schemeClr val="accent1"/>
          </a:lnRef>
          <a:fillRef idx="0">
            <a:schemeClr val="accent1"/>
          </a:fillRef>
          <a:effectRef idx="1">
            <a:schemeClr val="accent1"/>
          </a:effectRef>
          <a:fontRef idx="minor">
            <a:schemeClr val="tx1"/>
          </a:fontRef>
        </p:style>
      </p:cxnSp>
      <p:cxnSp>
        <p:nvCxnSpPr>
          <p:cNvPr id="46" name="OTLSHAPE_G_00000000000000000000000000000000_ShapeBelow1">
            <a:extLst>
              <a:ext uri="{FF2B5EF4-FFF2-40B4-BE49-F238E27FC236}">
                <a16:creationId xmlns:a16="http://schemas.microsoft.com/office/drawing/2014/main" id="{EDAA2F8C-DA1C-4048-A6F2-5168CAC64E78}"/>
              </a:ext>
            </a:extLst>
          </p:cNvPr>
          <p:cNvCxnSpPr/>
          <p:nvPr>
            <p:custDataLst>
              <p:tags r:id="rId17"/>
            </p:custDataLst>
          </p:nvPr>
        </p:nvCxnSpPr>
        <p:spPr>
          <a:xfrm>
            <a:off x="4673600" y="2585720"/>
            <a:ext cx="0" cy="2185416"/>
          </a:xfrm>
          <a:prstGeom prst="line">
            <a:avLst/>
          </a:prstGeom>
          <a:ln w="9525" cap="flat" cmpd="sng" algn="ctr">
            <a:solidFill>
              <a:srgbClr val="5B9BD5">
                <a:alpha val="14902"/>
              </a:srgbClr>
            </a:solidFill>
            <a:prstDash val="solid"/>
            <a:round/>
            <a:headEnd type="none" w="med" len="med"/>
            <a:tailEnd type="none" w="med" len="med"/>
          </a:ln>
          <a:effectLst/>
          <a:extLst>
            <a:ext uri="{AF507438-7753-43E0-B8FC-AC1667EBCBE1}">
              <a14:hiddenEffects xmlns:a14="http://schemas.microsoft.com/office/drawing/2010/main">
                <a:effectLst>
                  <a:outerShdw blurRad="40000" dist="20000" dir="5400000" rotWithShape="0">
                    <a:srgbClr val="000000">
                      <a:alpha val="38000"/>
                    </a:srgbClr>
                  </a:outerShdw>
                </a:effectLst>
              </a14:hiddenEffects>
            </a:ext>
          </a:extLst>
        </p:spPr>
        <p:style>
          <a:lnRef idx="2">
            <a:schemeClr val="accent1"/>
          </a:lnRef>
          <a:fillRef idx="0">
            <a:schemeClr val="accent1"/>
          </a:fillRef>
          <a:effectRef idx="1">
            <a:schemeClr val="accent1"/>
          </a:effectRef>
          <a:fontRef idx="minor">
            <a:schemeClr val="tx1"/>
          </a:fontRef>
        </p:style>
      </p:cxnSp>
      <p:cxnSp>
        <p:nvCxnSpPr>
          <p:cNvPr id="47" name="OTLSHAPE_G_00000000000000000000000000000000_ShapeBelow2">
            <a:extLst>
              <a:ext uri="{FF2B5EF4-FFF2-40B4-BE49-F238E27FC236}">
                <a16:creationId xmlns:a16="http://schemas.microsoft.com/office/drawing/2014/main" id="{68008CBE-91C9-4E83-9C0B-E0FAC1ABB74B}"/>
              </a:ext>
            </a:extLst>
          </p:cNvPr>
          <p:cNvCxnSpPr/>
          <p:nvPr>
            <p:custDataLst>
              <p:tags r:id="rId18"/>
            </p:custDataLst>
          </p:nvPr>
        </p:nvCxnSpPr>
        <p:spPr>
          <a:xfrm>
            <a:off x="6567921" y="2585720"/>
            <a:ext cx="0" cy="2185416"/>
          </a:xfrm>
          <a:prstGeom prst="line">
            <a:avLst/>
          </a:prstGeom>
          <a:ln w="9525" cap="flat" cmpd="sng" algn="ctr">
            <a:solidFill>
              <a:srgbClr val="5B9BD5">
                <a:alpha val="14902"/>
              </a:srgbClr>
            </a:solidFill>
            <a:prstDash val="solid"/>
            <a:round/>
            <a:headEnd type="none" w="med" len="med"/>
            <a:tailEnd type="none" w="med" len="med"/>
          </a:ln>
          <a:effectLst/>
          <a:extLst>
            <a:ext uri="{AF507438-7753-43E0-B8FC-AC1667EBCBE1}">
              <a14:hiddenEffects xmlns:a14="http://schemas.microsoft.com/office/drawing/2010/main">
                <a:effectLst>
                  <a:outerShdw blurRad="40000" dist="20000" dir="5400000" rotWithShape="0">
                    <a:srgbClr val="000000">
                      <a:alpha val="38000"/>
                    </a:srgbClr>
                  </a:outerShdw>
                </a:effectLst>
              </a14:hiddenEffects>
            </a:ext>
          </a:extLst>
        </p:spPr>
        <p:style>
          <a:lnRef idx="2">
            <a:schemeClr val="accent1"/>
          </a:lnRef>
          <a:fillRef idx="0">
            <a:schemeClr val="accent1"/>
          </a:fillRef>
          <a:effectRef idx="1">
            <a:schemeClr val="accent1"/>
          </a:effectRef>
          <a:fontRef idx="minor">
            <a:schemeClr val="tx1"/>
          </a:fontRef>
        </p:style>
      </p:cxnSp>
      <p:sp>
        <p:nvSpPr>
          <p:cNvPr id="48" name="OTLSHAPE_SLT_69d33090a78c4d9b9a64bbaaec27271f_Shape">
            <a:extLst>
              <a:ext uri="{FF2B5EF4-FFF2-40B4-BE49-F238E27FC236}">
                <a16:creationId xmlns:a16="http://schemas.microsoft.com/office/drawing/2014/main" id="{CE14F93B-7B18-4168-84DA-51601F11DE71}"/>
              </a:ext>
            </a:extLst>
          </p:cNvPr>
          <p:cNvSpPr/>
          <p:nvPr>
            <p:custDataLst>
              <p:tags r:id="rId19"/>
            </p:custDataLst>
          </p:nvPr>
        </p:nvSpPr>
        <p:spPr>
          <a:xfrm>
            <a:off x="2351487" y="2827020"/>
            <a:ext cx="1041400" cy="170519"/>
          </a:xfrm>
          <a:prstGeom prst="rect">
            <a:avLst/>
          </a:prstGeom>
          <a:solidFill>
            <a:srgbClr val="44546A"/>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OTLSHAPE_SLT_dad06ff90f78472ab48d76051244466d_Shape">
            <a:extLst>
              <a:ext uri="{FF2B5EF4-FFF2-40B4-BE49-F238E27FC236}">
                <a16:creationId xmlns:a16="http://schemas.microsoft.com/office/drawing/2014/main" id="{C1099689-DE6B-4CE2-B34F-B058E8A4279D}"/>
              </a:ext>
            </a:extLst>
          </p:cNvPr>
          <p:cNvSpPr/>
          <p:nvPr>
            <p:custDataLst>
              <p:tags r:id="rId20"/>
            </p:custDataLst>
          </p:nvPr>
        </p:nvSpPr>
        <p:spPr>
          <a:xfrm>
            <a:off x="3084815" y="3035639"/>
            <a:ext cx="1168400" cy="170519"/>
          </a:xfrm>
          <a:prstGeom prst="rect">
            <a:avLst/>
          </a:prstGeom>
          <a:solidFill>
            <a:srgbClr val="44546A"/>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4" name="OTLSHAPE_SLT_5ee2b6d0864a45e6a38ad097f52956d6_Shape">
            <a:extLst>
              <a:ext uri="{FF2B5EF4-FFF2-40B4-BE49-F238E27FC236}">
                <a16:creationId xmlns:a16="http://schemas.microsoft.com/office/drawing/2014/main" id="{D35190B7-1B5B-4A1D-ABC8-F318BB8B5287}"/>
              </a:ext>
            </a:extLst>
          </p:cNvPr>
          <p:cNvSpPr/>
          <p:nvPr>
            <p:custDataLst>
              <p:tags r:id="rId21"/>
            </p:custDataLst>
          </p:nvPr>
        </p:nvSpPr>
        <p:spPr>
          <a:xfrm>
            <a:off x="3512565" y="3269657"/>
            <a:ext cx="2019300" cy="170519"/>
          </a:xfrm>
          <a:prstGeom prst="rect">
            <a:avLst/>
          </a:prstGeom>
          <a:solidFill>
            <a:srgbClr val="44546A"/>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OTLSHAPE_SLT_c19bf193846640cfbfa5128e92a362bd_Shape">
            <a:extLst>
              <a:ext uri="{FF2B5EF4-FFF2-40B4-BE49-F238E27FC236}">
                <a16:creationId xmlns:a16="http://schemas.microsoft.com/office/drawing/2014/main" id="{EFE09552-857A-4D82-AE5C-3E0DB712D9A0}"/>
              </a:ext>
            </a:extLst>
          </p:cNvPr>
          <p:cNvSpPr/>
          <p:nvPr>
            <p:custDataLst>
              <p:tags r:id="rId22"/>
            </p:custDataLst>
          </p:nvPr>
        </p:nvSpPr>
        <p:spPr>
          <a:xfrm>
            <a:off x="4368065" y="3593888"/>
            <a:ext cx="1168400" cy="127000"/>
          </a:xfrm>
          <a:prstGeom prst="rect">
            <a:avLst/>
          </a:prstGeom>
          <a:solidFill>
            <a:srgbClr val="FEBA0A"/>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OTLSHAPE_SLT_e501c82d76204e7c860d8871d6bd5c13_Shape">
            <a:extLst>
              <a:ext uri="{FF2B5EF4-FFF2-40B4-BE49-F238E27FC236}">
                <a16:creationId xmlns:a16="http://schemas.microsoft.com/office/drawing/2014/main" id="{40440DF3-CF3B-47BE-A979-3975E5AE9528}"/>
              </a:ext>
            </a:extLst>
          </p:cNvPr>
          <p:cNvSpPr/>
          <p:nvPr>
            <p:custDataLst>
              <p:tags r:id="rId23"/>
            </p:custDataLst>
          </p:nvPr>
        </p:nvSpPr>
        <p:spPr>
          <a:xfrm>
            <a:off x="5223564" y="3787013"/>
            <a:ext cx="736600" cy="127000"/>
          </a:xfrm>
          <a:prstGeom prst="rect">
            <a:avLst/>
          </a:prstGeom>
          <a:solidFill>
            <a:srgbClr val="FEBA0A"/>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9" name="OTLSHAPE_SLT_0d971799517a4c7d98f4c3c1c1d19f1b_Shape">
            <a:extLst>
              <a:ext uri="{FF2B5EF4-FFF2-40B4-BE49-F238E27FC236}">
                <a16:creationId xmlns:a16="http://schemas.microsoft.com/office/drawing/2014/main" id="{41D45222-E117-432A-AD9F-7327BD2F6CD7}"/>
              </a:ext>
            </a:extLst>
          </p:cNvPr>
          <p:cNvSpPr/>
          <p:nvPr>
            <p:custDataLst>
              <p:tags r:id="rId24"/>
            </p:custDataLst>
          </p:nvPr>
        </p:nvSpPr>
        <p:spPr>
          <a:xfrm>
            <a:off x="5651314" y="3980138"/>
            <a:ext cx="736600" cy="127000"/>
          </a:xfrm>
          <a:prstGeom prst="rect">
            <a:avLst/>
          </a:prstGeom>
          <a:solidFill>
            <a:srgbClr val="FEBA0A"/>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7" name="OTLSHAPE_SLT_b4d514787e804a9dbc8572af8e532ea0_Shape">
            <a:extLst>
              <a:ext uri="{FF2B5EF4-FFF2-40B4-BE49-F238E27FC236}">
                <a16:creationId xmlns:a16="http://schemas.microsoft.com/office/drawing/2014/main" id="{5B0C3ACB-665C-444C-85D1-60F8F079EEA7}"/>
              </a:ext>
            </a:extLst>
          </p:cNvPr>
          <p:cNvSpPr/>
          <p:nvPr>
            <p:custDataLst>
              <p:tags r:id="rId25"/>
            </p:custDataLst>
          </p:nvPr>
        </p:nvSpPr>
        <p:spPr>
          <a:xfrm>
            <a:off x="6079064" y="4274862"/>
            <a:ext cx="736600" cy="127000"/>
          </a:xfrm>
          <a:prstGeom prst="rect">
            <a:avLst/>
          </a:prstGeom>
          <a:solidFill>
            <a:srgbClr val="70AD47"/>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5" name="OTLSHAPE_SLT_b96d4556ecd74de4a413dcd3e2615ba1_Shape">
            <a:extLst>
              <a:ext uri="{FF2B5EF4-FFF2-40B4-BE49-F238E27FC236}">
                <a16:creationId xmlns:a16="http://schemas.microsoft.com/office/drawing/2014/main" id="{2C073668-F91A-4E39-AD06-32C2AB90B847}"/>
              </a:ext>
            </a:extLst>
          </p:cNvPr>
          <p:cNvSpPr/>
          <p:nvPr>
            <p:custDataLst>
              <p:tags r:id="rId26"/>
            </p:custDataLst>
          </p:nvPr>
        </p:nvSpPr>
        <p:spPr>
          <a:xfrm>
            <a:off x="6934564" y="4530005"/>
            <a:ext cx="1168400" cy="127000"/>
          </a:xfrm>
          <a:prstGeom prst="rect">
            <a:avLst/>
          </a:prstGeom>
          <a:solidFill>
            <a:srgbClr val="70AD47"/>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TLSHAPE_TB_00000000000000000000000000000000_ElapsedTime" hidden="1">
            <a:extLst>
              <a:ext uri="{FF2B5EF4-FFF2-40B4-BE49-F238E27FC236}">
                <a16:creationId xmlns:a16="http://schemas.microsoft.com/office/drawing/2014/main" id="{89517532-3155-4341-82D9-7AFA4C8425A9}"/>
              </a:ext>
            </a:extLst>
          </p:cNvPr>
          <p:cNvSpPr/>
          <p:nvPr>
            <p:custDataLst>
              <p:tags r:id="rId27"/>
            </p:custDataLst>
          </p:nvPr>
        </p:nvSpPr>
        <p:spPr>
          <a:xfrm>
            <a:off x="0" y="0"/>
            <a:ext cx="0" cy="0"/>
          </a:xfrm>
          <a:prstGeom prst="roundRect">
            <a:avLst/>
          </a:prstGeom>
          <a:solidFill>
            <a:srgbClr val="FF0000">
              <a:alpha val="74902"/>
            </a:srgbClr>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OTLSHAPE_SLT_69d33090a78c4d9b9a64bbaaec27271f_ShapePercentage" hidden="1">
            <a:extLst>
              <a:ext uri="{FF2B5EF4-FFF2-40B4-BE49-F238E27FC236}">
                <a16:creationId xmlns:a16="http://schemas.microsoft.com/office/drawing/2014/main" id="{5F79B388-F1E0-4F66-B713-A66DDADE618D}"/>
              </a:ext>
            </a:extLst>
          </p:cNvPr>
          <p:cNvSpPr/>
          <p:nvPr>
            <p:custDataLst>
              <p:tags r:id="rId28"/>
            </p:custDataLst>
          </p:nvPr>
        </p:nvSpPr>
        <p:spPr>
          <a:xfrm>
            <a:off x="2249887" y="2827020"/>
            <a:ext cx="0" cy="0"/>
          </a:xfrm>
          <a:prstGeom prst="rect">
            <a:avLst/>
          </a:prstGeom>
          <a:solidFill>
            <a:schemeClr val="dk1">
              <a:alpha val="34902"/>
            </a:schemeClr>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OTLSHAPE_SLT_dad06ff90f78472ab48d76051244466d_ShapePercentage" hidden="1">
            <a:extLst>
              <a:ext uri="{FF2B5EF4-FFF2-40B4-BE49-F238E27FC236}">
                <a16:creationId xmlns:a16="http://schemas.microsoft.com/office/drawing/2014/main" id="{B5657B30-88B2-4BC1-8924-B39EE54148B3}"/>
              </a:ext>
            </a:extLst>
          </p:cNvPr>
          <p:cNvSpPr/>
          <p:nvPr>
            <p:custDataLst>
              <p:tags r:id="rId29"/>
            </p:custDataLst>
          </p:nvPr>
        </p:nvSpPr>
        <p:spPr>
          <a:xfrm>
            <a:off x="2983215" y="3035639"/>
            <a:ext cx="0" cy="0"/>
          </a:xfrm>
          <a:prstGeom prst="rect">
            <a:avLst/>
          </a:prstGeom>
          <a:solidFill>
            <a:schemeClr val="dk1">
              <a:alpha val="34902"/>
            </a:schemeClr>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OTLSHAPE_SLT_5ee2b6d0864a45e6a38ad097f52956d6_ShapePercentage" hidden="1">
            <a:extLst>
              <a:ext uri="{FF2B5EF4-FFF2-40B4-BE49-F238E27FC236}">
                <a16:creationId xmlns:a16="http://schemas.microsoft.com/office/drawing/2014/main" id="{CE1A315A-1EA1-4E3E-8526-8AB33197F508}"/>
              </a:ext>
            </a:extLst>
          </p:cNvPr>
          <p:cNvSpPr/>
          <p:nvPr>
            <p:custDataLst>
              <p:tags r:id="rId30"/>
            </p:custDataLst>
          </p:nvPr>
        </p:nvSpPr>
        <p:spPr>
          <a:xfrm>
            <a:off x="3410965" y="3269657"/>
            <a:ext cx="0" cy="0"/>
          </a:xfrm>
          <a:prstGeom prst="rect">
            <a:avLst/>
          </a:prstGeom>
          <a:solidFill>
            <a:schemeClr val="dk1">
              <a:alpha val="34902"/>
            </a:schemeClr>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OTLSHAPE_SLT_c19bf193846640cfbfa5128e92a362bd_ShapePercentage" hidden="1">
            <a:extLst>
              <a:ext uri="{FF2B5EF4-FFF2-40B4-BE49-F238E27FC236}">
                <a16:creationId xmlns:a16="http://schemas.microsoft.com/office/drawing/2014/main" id="{57C18AC7-9662-45FA-BC25-D3623DA62313}"/>
              </a:ext>
            </a:extLst>
          </p:cNvPr>
          <p:cNvSpPr/>
          <p:nvPr>
            <p:custDataLst>
              <p:tags r:id="rId31"/>
            </p:custDataLst>
          </p:nvPr>
        </p:nvSpPr>
        <p:spPr>
          <a:xfrm>
            <a:off x="4266465" y="3593888"/>
            <a:ext cx="0" cy="0"/>
          </a:xfrm>
          <a:prstGeom prst="rect">
            <a:avLst/>
          </a:prstGeom>
          <a:solidFill>
            <a:schemeClr val="dk1">
              <a:alpha val="34902"/>
            </a:schemeClr>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2" name="OTLSHAPE_SLT_e501c82d76204e7c860d8871d6bd5c13_ShapePercentage" hidden="1">
            <a:extLst>
              <a:ext uri="{FF2B5EF4-FFF2-40B4-BE49-F238E27FC236}">
                <a16:creationId xmlns:a16="http://schemas.microsoft.com/office/drawing/2014/main" id="{2C95A47A-2621-439F-9025-8ED6E79A379F}"/>
              </a:ext>
            </a:extLst>
          </p:cNvPr>
          <p:cNvSpPr/>
          <p:nvPr>
            <p:custDataLst>
              <p:tags r:id="rId32"/>
            </p:custDataLst>
          </p:nvPr>
        </p:nvSpPr>
        <p:spPr>
          <a:xfrm>
            <a:off x="5121964" y="3787013"/>
            <a:ext cx="0" cy="0"/>
          </a:xfrm>
          <a:prstGeom prst="rect">
            <a:avLst/>
          </a:prstGeom>
          <a:solidFill>
            <a:schemeClr val="dk1">
              <a:alpha val="34902"/>
            </a:schemeClr>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0" name="OTLSHAPE_SLT_0d971799517a4c7d98f4c3c1c1d19f1b_ShapePercentage" hidden="1">
            <a:extLst>
              <a:ext uri="{FF2B5EF4-FFF2-40B4-BE49-F238E27FC236}">
                <a16:creationId xmlns:a16="http://schemas.microsoft.com/office/drawing/2014/main" id="{FF66250A-1B19-4E88-80A5-823D9233EAA1}"/>
              </a:ext>
            </a:extLst>
          </p:cNvPr>
          <p:cNvSpPr/>
          <p:nvPr>
            <p:custDataLst>
              <p:tags r:id="rId33"/>
            </p:custDataLst>
          </p:nvPr>
        </p:nvSpPr>
        <p:spPr>
          <a:xfrm>
            <a:off x="5549714" y="3980138"/>
            <a:ext cx="0" cy="0"/>
          </a:xfrm>
          <a:prstGeom prst="rect">
            <a:avLst/>
          </a:prstGeom>
          <a:solidFill>
            <a:schemeClr val="dk1">
              <a:alpha val="34902"/>
            </a:schemeClr>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8" name="OTLSHAPE_SLT_b4d514787e804a9dbc8572af8e532ea0_ShapePercentage" hidden="1">
            <a:extLst>
              <a:ext uri="{FF2B5EF4-FFF2-40B4-BE49-F238E27FC236}">
                <a16:creationId xmlns:a16="http://schemas.microsoft.com/office/drawing/2014/main" id="{8740626B-BDDD-413F-A57E-CE4117AFC599}"/>
              </a:ext>
            </a:extLst>
          </p:cNvPr>
          <p:cNvSpPr/>
          <p:nvPr>
            <p:custDataLst>
              <p:tags r:id="rId34"/>
            </p:custDataLst>
          </p:nvPr>
        </p:nvSpPr>
        <p:spPr>
          <a:xfrm>
            <a:off x="5977464" y="4274862"/>
            <a:ext cx="0" cy="0"/>
          </a:xfrm>
          <a:prstGeom prst="rect">
            <a:avLst/>
          </a:prstGeom>
          <a:solidFill>
            <a:schemeClr val="dk1">
              <a:alpha val="34902"/>
            </a:schemeClr>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6" name="OTLSHAPE_SLT_b96d4556ecd74de4a413dcd3e2615ba1_ShapePercentage" hidden="1">
            <a:extLst>
              <a:ext uri="{FF2B5EF4-FFF2-40B4-BE49-F238E27FC236}">
                <a16:creationId xmlns:a16="http://schemas.microsoft.com/office/drawing/2014/main" id="{B80FD93A-9ED7-4459-ADF7-ED01EFB3A0D8}"/>
              </a:ext>
            </a:extLst>
          </p:cNvPr>
          <p:cNvSpPr/>
          <p:nvPr>
            <p:custDataLst>
              <p:tags r:id="rId35"/>
            </p:custDataLst>
          </p:nvPr>
        </p:nvSpPr>
        <p:spPr>
          <a:xfrm>
            <a:off x="6832964" y="4530005"/>
            <a:ext cx="0" cy="0"/>
          </a:xfrm>
          <a:prstGeom prst="rect">
            <a:avLst/>
          </a:prstGeom>
          <a:solidFill>
            <a:schemeClr val="dk1">
              <a:alpha val="34902"/>
            </a:schemeClr>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TLSHAPE_SL_79f05e8de72e4cc385fce875fa65517f_Header">
            <a:extLst>
              <a:ext uri="{FF2B5EF4-FFF2-40B4-BE49-F238E27FC236}">
                <a16:creationId xmlns:a16="http://schemas.microsoft.com/office/drawing/2014/main" id="{9055D25F-B1DF-4EF1-9D70-75721C253CAA}"/>
              </a:ext>
            </a:extLst>
          </p:cNvPr>
          <p:cNvSpPr txBox="1"/>
          <p:nvPr>
            <p:custDataLst>
              <p:tags r:id="rId36"/>
            </p:custDataLst>
          </p:nvPr>
        </p:nvSpPr>
        <p:spPr>
          <a:xfrm>
            <a:off x="165100" y="2989622"/>
            <a:ext cx="1096844" cy="287951"/>
          </a:xfrm>
          <a:prstGeom prst="rect">
            <a:avLst/>
          </a:prstGeom>
          <a:noFill/>
        </p:spPr>
        <p:txBody>
          <a:bodyPr vert="horz" wrap="square" lIns="0" tIns="0" rIns="0" bIns="0" rtlCol="0" anchor="ctr" anchorCtr="0">
            <a:noAutofit/>
          </a:bodyPr>
          <a:lstStyle/>
          <a:p>
            <a:pPr algn="ctr"/>
            <a:r>
              <a:rPr lang="en-US" sz="900" dirty="0">
                <a:solidFill>
                  <a:srgbClr val="203864"/>
                </a:solidFill>
                <a:latin typeface="Franklin Gothic Medium" panose="020B0603020102020204" pitchFamily="34" charset="0"/>
              </a:rPr>
              <a:t>Case Studies</a:t>
            </a:r>
            <a:r>
              <a:rPr lang="uk-UA" sz="900" dirty="0">
                <a:solidFill>
                  <a:srgbClr val="203864"/>
                </a:solidFill>
                <a:latin typeface="Franklin Gothic Medium" panose="020B0603020102020204" pitchFamily="34" charset="0"/>
              </a:rPr>
              <a:t>/Тематичні дослідження</a:t>
            </a:r>
            <a:endParaRPr lang="en-US" sz="900" dirty="0">
              <a:solidFill>
                <a:srgbClr val="203864"/>
              </a:solidFill>
              <a:latin typeface="Franklin Gothic Medium" panose="020B0603020102020204" pitchFamily="34" charset="0"/>
            </a:endParaRPr>
          </a:p>
        </p:txBody>
      </p:sp>
      <p:sp>
        <p:nvSpPr>
          <p:cNvPr id="41" name="OTLSHAPE_SL_207dd3271e3446038430a776476543e7_Header">
            <a:extLst>
              <a:ext uri="{FF2B5EF4-FFF2-40B4-BE49-F238E27FC236}">
                <a16:creationId xmlns:a16="http://schemas.microsoft.com/office/drawing/2014/main" id="{C8B9FFD5-5F29-47CC-916A-CEFD2AE217A5}"/>
              </a:ext>
            </a:extLst>
          </p:cNvPr>
          <p:cNvSpPr txBox="1"/>
          <p:nvPr>
            <p:custDataLst>
              <p:tags r:id="rId37"/>
            </p:custDataLst>
          </p:nvPr>
        </p:nvSpPr>
        <p:spPr>
          <a:xfrm>
            <a:off x="165099" y="3706537"/>
            <a:ext cx="1096845" cy="287951"/>
          </a:xfrm>
          <a:prstGeom prst="rect">
            <a:avLst/>
          </a:prstGeom>
          <a:noFill/>
        </p:spPr>
        <p:txBody>
          <a:bodyPr vert="horz" wrap="square" lIns="0" tIns="0" rIns="0" bIns="0" rtlCol="0" anchor="ctr" anchorCtr="0">
            <a:noAutofit/>
          </a:bodyPr>
          <a:lstStyle/>
          <a:p>
            <a:pPr algn="ctr"/>
            <a:r>
              <a:rPr lang="en-US" sz="1000" dirty="0">
                <a:solidFill>
                  <a:srgbClr val="765A00"/>
                </a:solidFill>
                <a:latin typeface="Franklin Gothic Medium" panose="020B0603020102020204" pitchFamily="34" charset="0"/>
              </a:rPr>
              <a:t>Recommendations</a:t>
            </a:r>
            <a:r>
              <a:rPr lang="uk-UA" sz="1000" dirty="0">
                <a:solidFill>
                  <a:srgbClr val="765A00"/>
                </a:solidFill>
                <a:latin typeface="Franklin Gothic Medium" panose="020B0603020102020204" pitchFamily="34" charset="0"/>
              </a:rPr>
              <a:t>/Рекомендації</a:t>
            </a:r>
            <a:endParaRPr lang="en-US" sz="1000" dirty="0">
              <a:solidFill>
                <a:srgbClr val="765A00"/>
              </a:solidFill>
              <a:latin typeface="Franklin Gothic Medium" panose="020B0603020102020204" pitchFamily="34" charset="0"/>
            </a:endParaRPr>
          </a:p>
        </p:txBody>
      </p:sp>
      <p:sp>
        <p:nvSpPr>
          <p:cNvPr id="44" name="OTLSHAPE_SL_8911bceb679441adb3756a794b682f31_Header">
            <a:extLst>
              <a:ext uri="{FF2B5EF4-FFF2-40B4-BE49-F238E27FC236}">
                <a16:creationId xmlns:a16="http://schemas.microsoft.com/office/drawing/2014/main" id="{5A319FBB-3F98-45D4-8967-29742838E69B}"/>
              </a:ext>
            </a:extLst>
          </p:cNvPr>
          <p:cNvSpPr txBox="1"/>
          <p:nvPr>
            <p:custDataLst>
              <p:tags r:id="rId38"/>
            </p:custDataLst>
          </p:nvPr>
        </p:nvSpPr>
        <p:spPr>
          <a:xfrm>
            <a:off x="196554" y="4305554"/>
            <a:ext cx="1096844" cy="287951"/>
          </a:xfrm>
          <a:prstGeom prst="rect">
            <a:avLst/>
          </a:prstGeom>
          <a:noFill/>
        </p:spPr>
        <p:txBody>
          <a:bodyPr vert="horz" wrap="square" lIns="0" tIns="0" rIns="0" bIns="0" rtlCol="0" anchor="ctr" anchorCtr="0">
            <a:noAutofit/>
          </a:bodyPr>
          <a:lstStyle/>
          <a:p>
            <a:pPr algn="ctr"/>
            <a:r>
              <a:rPr lang="en-US" sz="1000" dirty="0">
                <a:solidFill>
                  <a:srgbClr val="276700"/>
                </a:solidFill>
                <a:latin typeface="Franklin Gothic Medium" panose="020B0603020102020204" pitchFamily="34" charset="0"/>
              </a:rPr>
              <a:t>Dissemination</a:t>
            </a:r>
            <a:r>
              <a:rPr lang="uk-UA" sz="1000" dirty="0">
                <a:solidFill>
                  <a:srgbClr val="276700"/>
                </a:solidFill>
                <a:latin typeface="Franklin Gothic Medium" panose="020B0603020102020204" pitchFamily="34" charset="0"/>
              </a:rPr>
              <a:t>/ Розповсюдження</a:t>
            </a:r>
            <a:endParaRPr lang="en-US" sz="1000" dirty="0">
              <a:solidFill>
                <a:srgbClr val="276700"/>
              </a:solidFill>
              <a:latin typeface="Franklin Gothic Medium" panose="020B0603020102020204" pitchFamily="34" charset="0"/>
            </a:endParaRPr>
          </a:p>
        </p:txBody>
      </p:sp>
      <p:sp>
        <p:nvSpPr>
          <p:cNvPr id="9" name="OTLSHAPE_TB_00000000000000000000000000000000_TodayMarkerShape" hidden="1">
            <a:extLst>
              <a:ext uri="{FF2B5EF4-FFF2-40B4-BE49-F238E27FC236}">
                <a16:creationId xmlns:a16="http://schemas.microsoft.com/office/drawing/2014/main" id="{CE76DB4E-BB62-4E04-8E87-6BD7F21287F3}"/>
              </a:ext>
            </a:extLst>
          </p:cNvPr>
          <p:cNvSpPr/>
          <p:nvPr>
            <p:custDataLst>
              <p:tags r:id="rId39"/>
            </p:custDataLst>
          </p:nvPr>
        </p:nvSpPr>
        <p:spPr>
          <a:xfrm>
            <a:off x="2554899" y="2585720"/>
            <a:ext cx="76200" cy="84667"/>
          </a:xfrm>
          <a:prstGeom prst="triangle">
            <a:avLst/>
          </a:prstGeom>
          <a:solidFill>
            <a:srgbClr val="FF0000"/>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TLSHAPE_TB_00000000000000000000000000000000_TodayMarkerText" hidden="1">
            <a:extLst>
              <a:ext uri="{FF2B5EF4-FFF2-40B4-BE49-F238E27FC236}">
                <a16:creationId xmlns:a16="http://schemas.microsoft.com/office/drawing/2014/main" id="{EA68A557-2517-4D3F-9E13-C3574984CEB3}"/>
              </a:ext>
            </a:extLst>
          </p:cNvPr>
          <p:cNvSpPr txBox="1"/>
          <p:nvPr>
            <p:custDataLst>
              <p:tags r:id="rId40"/>
            </p:custDataLst>
          </p:nvPr>
        </p:nvSpPr>
        <p:spPr>
          <a:xfrm>
            <a:off x="-168984" y="58866"/>
            <a:ext cx="0" cy="0"/>
          </a:xfrm>
          <a:prstGeom prst="rect">
            <a:avLst/>
          </a:prstGeom>
          <a:noFill/>
        </p:spPr>
        <p:txBody>
          <a:bodyPr vert="horz" wrap="none" lIns="0" tIns="0" rIns="0" bIns="0" rtlCol="0" anchor="ctr" anchorCtr="0">
            <a:spAutoFit/>
          </a:bodyPr>
          <a:lstStyle/>
          <a:p>
            <a:pPr algn="ctr"/>
            <a:r>
              <a:rPr lang="en-US" sz="1200">
                <a:solidFill>
                  <a:schemeClr val="dk1"/>
                </a:solidFill>
                <a:latin typeface="Calibri" panose="020F0502020204030204" pitchFamily="34" charset="0"/>
              </a:rPr>
              <a:t>Today</a:t>
            </a:r>
          </a:p>
        </p:txBody>
      </p:sp>
      <p:sp>
        <p:nvSpPr>
          <p:cNvPr id="11" name="OTLSHAPE_TB_00000000000000000000000000000000_TimescaleInterval1">
            <a:extLst>
              <a:ext uri="{FF2B5EF4-FFF2-40B4-BE49-F238E27FC236}">
                <a16:creationId xmlns:a16="http://schemas.microsoft.com/office/drawing/2014/main" id="{21922109-251E-498F-9F3A-930C9F5BE3E4}"/>
              </a:ext>
            </a:extLst>
          </p:cNvPr>
          <p:cNvSpPr txBox="1"/>
          <p:nvPr>
            <p:custDataLst>
              <p:tags r:id="rId41"/>
            </p:custDataLst>
          </p:nvPr>
        </p:nvSpPr>
        <p:spPr>
          <a:xfrm>
            <a:off x="1009565" y="2369820"/>
            <a:ext cx="258084" cy="177800"/>
          </a:xfrm>
          <a:prstGeom prst="rect">
            <a:avLst/>
          </a:prstGeom>
          <a:noFill/>
        </p:spPr>
        <p:txBody>
          <a:bodyPr vert="horz" wrap="none" lIns="0" tIns="0" rIns="0" bIns="0" rtlCol="0" anchor="ctr" anchorCtr="0">
            <a:noAutofit/>
          </a:bodyPr>
          <a:lstStyle/>
          <a:p>
            <a:r>
              <a:rPr lang="en-US" sz="1200" spc="-18" dirty="0">
                <a:solidFill>
                  <a:schemeClr val="lt1"/>
                </a:solidFill>
                <a:latin typeface="Calibri" panose="020F0502020204030204" pitchFamily="34" charset="0"/>
              </a:rPr>
              <a:t>Mar</a:t>
            </a:r>
            <a:r>
              <a:rPr lang="uk-UA" sz="1200" spc="-18" dirty="0">
                <a:solidFill>
                  <a:schemeClr val="lt1"/>
                </a:solidFill>
                <a:latin typeface="Calibri" panose="020F0502020204030204" pitchFamily="34" charset="0"/>
              </a:rPr>
              <a:t>/Бер</a:t>
            </a:r>
            <a:endParaRPr lang="en-US" sz="1200" spc="-18" dirty="0">
              <a:solidFill>
                <a:schemeClr val="lt1"/>
              </a:solidFill>
              <a:latin typeface="Calibri" panose="020F0502020204030204" pitchFamily="34" charset="0"/>
            </a:endParaRPr>
          </a:p>
        </p:txBody>
      </p:sp>
      <p:sp>
        <p:nvSpPr>
          <p:cNvPr id="12" name="OTLSHAPE_TB_00000000000000000000000000000000_TimescaleInterval2">
            <a:extLst>
              <a:ext uri="{FF2B5EF4-FFF2-40B4-BE49-F238E27FC236}">
                <a16:creationId xmlns:a16="http://schemas.microsoft.com/office/drawing/2014/main" id="{B04AC46A-A17C-4075-985F-A5AEE74ED0B6}"/>
              </a:ext>
            </a:extLst>
          </p:cNvPr>
          <p:cNvSpPr txBox="1"/>
          <p:nvPr>
            <p:custDataLst>
              <p:tags r:id="rId42"/>
            </p:custDataLst>
          </p:nvPr>
        </p:nvSpPr>
        <p:spPr>
          <a:xfrm>
            <a:off x="2903886" y="2369820"/>
            <a:ext cx="222818" cy="177800"/>
          </a:xfrm>
          <a:prstGeom prst="rect">
            <a:avLst/>
          </a:prstGeom>
          <a:noFill/>
        </p:spPr>
        <p:txBody>
          <a:bodyPr vert="horz" wrap="none" lIns="0" tIns="0" rIns="0" bIns="0" rtlCol="0" anchor="ctr" anchorCtr="0">
            <a:noAutofit/>
          </a:bodyPr>
          <a:lstStyle/>
          <a:p>
            <a:r>
              <a:rPr lang="en-US" sz="1200" spc="-18" dirty="0">
                <a:solidFill>
                  <a:schemeClr val="lt1"/>
                </a:solidFill>
                <a:latin typeface="Calibri" panose="020F0502020204030204" pitchFamily="34" charset="0"/>
              </a:rPr>
              <a:t>Apr</a:t>
            </a:r>
            <a:r>
              <a:rPr lang="uk-UA" sz="1200" spc="-18" dirty="0">
                <a:solidFill>
                  <a:schemeClr val="lt1"/>
                </a:solidFill>
                <a:latin typeface="Calibri" panose="020F0502020204030204" pitchFamily="34" charset="0"/>
              </a:rPr>
              <a:t>/Квіт</a:t>
            </a:r>
            <a:endParaRPr lang="en-US" sz="1200" spc="-18" dirty="0">
              <a:solidFill>
                <a:schemeClr val="lt1"/>
              </a:solidFill>
              <a:latin typeface="Calibri" panose="020F0502020204030204" pitchFamily="34" charset="0"/>
            </a:endParaRPr>
          </a:p>
        </p:txBody>
      </p:sp>
      <p:sp>
        <p:nvSpPr>
          <p:cNvPr id="13" name="OTLSHAPE_TB_00000000000000000000000000000000_TimescaleInterval3">
            <a:extLst>
              <a:ext uri="{FF2B5EF4-FFF2-40B4-BE49-F238E27FC236}">
                <a16:creationId xmlns:a16="http://schemas.microsoft.com/office/drawing/2014/main" id="{EA689C9B-9815-4350-AFA7-C7265D162BCD}"/>
              </a:ext>
            </a:extLst>
          </p:cNvPr>
          <p:cNvSpPr txBox="1"/>
          <p:nvPr>
            <p:custDataLst>
              <p:tags r:id="rId43"/>
            </p:custDataLst>
          </p:nvPr>
        </p:nvSpPr>
        <p:spPr>
          <a:xfrm>
            <a:off x="4737100" y="2369820"/>
            <a:ext cx="271228" cy="177800"/>
          </a:xfrm>
          <a:prstGeom prst="rect">
            <a:avLst/>
          </a:prstGeom>
          <a:noFill/>
        </p:spPr>
        <p:txBody>
          <a:bodyPr vert="horz" wrap="none" lIns="0" tIns="0" rIns="0" bIns="0" rtlCol="0" anchor="ctr" anchorCtr="0">
            <a:noAutofit/>
          </a:bodyPr>
          <a:lstStyle/>
          <a:p>
            <a:r>
              <a:rPr lang="en-US" sz="1200" spc="-18" dirty="0">
                <a:solidFill>
                  <a:schemeClr val="lt1"/>
                </a:solidFill>
                <a:latin typeface="Calibri" panose="020F0502020204030204" pitchFamily="34" charset="0"/>
              </a:rPr>
              <a:t>May</a:t>
            </a:r>
            <a:r>
              <a:rPr lang="uk-UA" sz="1200" spc="-18" dirty="0">
                <a:solidFill>
                  <a:schemeClr val="lt1"/>
                </a:solidFill>
                <a:latin typeface="Calibri" panose="020F0502020204030204" pitchFamily="34" charset="0"/>
              </a:rPr>
              <a:t>/Трав</a:t>
            </a:r>
            <a:endParaRPr lang="en-US" sz="1200" spc="-18" dirty="0">
              <a:solidFill>
                <a:schemeClr val="lt1"/>
              </a:solidFill>
              <a:latin typeface="Calibri" panose="020F0502020204030204" pitchFamily="34" charset="0"/>
            </a:endParaRPr>
          </a:p>
        </p:txBody>
      </p:sp>
      <p:sp>
        <p:nvSpPr>
          <p:cNvPr id="14" name="OTLSHAPE_TB_00000000000000000000000000000000_TimescaleInterval4">
            <a:extLst>
              <a:ext uri="{FF2B5EF4-FFF2-40B4-BE49-F238E27FC236}">
                <a16:creationId xmlns:a16="http://schemas.microsoft.com/office/drawing/2014/main" id="{801C250A-FAFF-4EE2-B75A-BD8D0309CB82}"/>
              </a:ext>
            </a:extLst>
          </p:cNvPr>
          <p:cNvSpPr txBox="1"/>
          <p:nvPr>
            <p:custDataLst>
              <p:tags r:id="rId44"/>
            </p:custDataLst>
          </p:nvPr>
        </p:nvSpPr>
        <p:spPr>
          <a:xfrm>
            <a:off x="6631422" y="2369820"/>
            <a:ext cx="209994" cy="177800"/>
          </a:xfrm>
          <a:prstGeom prst="rect">
            <a:avLst/>
          </a:prstGeom>
          <a:noFill/>
        </p:spPr>
        <p:txBody>
          <a:bodyPr vert="horz" wrap="none" lIns="0" tIns="0" rIns="0" bIns="0" rtlCol="0" anchor="ctr" anchorCtr="0">
            <a:noAutofit/>
          </a:bodyPr>
          <a:lstStyle/>
          <a:p>
            <a:r>
              <a:rPr lang="en-US" sz="1200" spc="-18" dirty="0">
                <a:solidFill>
                  <a:schemeClr val="lt1"/>
                </a:solidFill>
                <a:latin typeface="Calibri" panose="020F0502020204030204" pitchFamily="34" charset="0"/>
              </a:rPr>
              <a:t>Jun</a:t>
            </a:r>
            <a:r>
              <a:rPr lang="uk-UA" sz="1200" spc="-18" dirty="0">
                <a:solidFill>
                  <a:schemeClr val="lt1"/>
                </a:solidFill>
                <a:latin typeface="Calibri" panose="020F0502020204030204" pitchFamily="34" charset="0"/>
              </a:rPr>
              <a:t>/</a:t>
            </a:r>
            <a:r>
              <a:rPr lang="uk-UA" sz="1200" spc="-18" dirty="0" err="1">
                <a:solidFill>
                  <a:schemeClr val="lt1"/>
                </a:solidFill>
                <a:latin typeface="Calibri" panose="020F0502020204030204" pitchFamily="34" charset="0"/>
              </a:rPr>
              <a:t>Чер</a:t>
            </a:r>
            <a:endParaRPr lang="en-US" sz="1200" spc="-18" dirty="0">
              <a:solidFill>
                <a:schemeClr val="lt1"/>
              </a:solidFill>
              <a:latin typeface="Calibri" panose="020F0502020204030204" pitchFamily="34" charset="0"/>
            </a:endParaRPr>
          </a:p>
        </p:txBody>
      </p:sp>
      <p:sp>
        <p:nvSpPr>
          <p:cNvPr id="15" name="OTLSHAPE_TB_00000000000000000000000000000000_ScaleMarking1">
            <a:extLst>
              <a:ext uri="{FF2B5EF4-FFF2-40B4-BE49-F238E27FC236}">
                <a16:creationId xmlns:a16="http://schemas.microsoft.com/office/drawing/2014/main" id="{294B7342-69B4-49F6-BB9D-E595F6D8ACF6}"/>
              </a:ext>
            </a:extLst>
          </p:cNvPr>
          <p:cNvSpPr txBox="1"/>
          <p:nvPr>
            <p:custDataLst>
              <p:tags r:id="rId45"/>
            </p:custDataLst>
          </p:nvPr>
        </p:nvSpPr>
        <p:spPr>
          <a:xfrm>
            <a:off x="1009565" y="2145665"/>
            <a:ext cx="304955" cy="186055"/>
          </a:xfrm>
          <a:prstGeom prst="rect">
            <a:avLst/>
          </a:prstGeom>
          <a:noFill/>
        </p:spPr>
        <p:txBody>
          <a:bodyPr vert="horz" wrap="none" lIns="0" tIns="0" rIns="0" bIns="0" rtlCol="0" anchor="ctr" anchorCtr="0">
            <a:noAutofit/>
          </a:bodyPr>
          <a:lstStyle/>
          <a:p>
            <a:r>
              <a:rPr lang="en-US" sz="1200" spc="-20">
                <a:solidFill>
                  <a:srgbClr val="44546A"/>
                </a:solidFill>
                <a:latin typeface="Calibri" panose="020F0502020204030204" pitchFamily="34" charset="0"/>
              </a:rPr>
              <a:t>2021</a:t>
            </a:r>
          </a:p>
        </p:txBody>
      </p:sp>
      <p:sp>
        <p:nvSpPr>
          <p:cNvPr id="50" name="OTLSHAPE_SLT_69d33090a78c4d9b9a64bbaaec27271f_Duration" hidden="1">
            <a:extLst>
              <a:ext uri="{FF2B5EF4-FFF2-40B4-BE49-F238E27FC236}">
                <a16:creationId xmlns:a16="http://schemas.microsoft.com/office/drawing/2014/main" id="{5042CF55-5C35-4DD3-911E-0B197ACB9EAE}"/>
              </a:ext>
            </a:extLst>
          </p:cNvPr>
          <p:cNvSpPr txBox="1"/>
          <p:nvPr>
            <p:custDataLst>
              <p:tags r:id="rId46"/>
            </p:custDataLst>
          </p:nvPr>
        </p:nvSpPr>
        <p:spPr>
          <a:xfrm>
            <a:off x="3339508" y="2834767"/>
            <a:ext cx="393700" cy="165100"/>
          </a:xfrm>
          <a:prstGeom prst="rect">
            <a:avLst/>
          </a:prstGeom>
          <a:noFill/>
        </p:spPr>
        <p:txBody>
          <a:bodyPr vert="horz" wrap="square" lIns="0" tIns="0" rIns="0" bIns="0" rtlCol="0" anchor="ctr" anchorCtr="0">
            <a:spAutoFit/>
          </a:bodyPr>
          <a:lstStyle/>
          <a:p>
            <a:r>
              <a:rPr lang="en-US" sz="1000">
                <a:solidFill>
                  <a:srgbClr val="ED7D31"/>
                </a:solidFill>
                <a:latin typeface="Calibri" panose="020F0502020204030204" pitchFamily="34" charset="0"/>
              </a:rPr>
              <a:t>13 days</a:t>
            </a:r>
          </a:p>
        </p:txBody>
      </p:sp>
      <p:sp>
        <p:nvSpPr>
          <p:cNvPr id="51" name="OTLSHAPE_SLT_69d33090a78c4d9b9a64bbaaec27271f_TextPercentage" hidden="1">
            <a:extLst>
              <a:ext uri="{FF2B5EF4-FFF2-40B4-BE49-F238E27FC236}">
                <a16:creationId xmlns:a16="http://schemas.microsoft.com/office/drawing/2014/main" id="{199C8516-1B3D-4BCB-8B9E-12D9DA606A8E}"/>
              </a:ext>
            </a:extLst>
          </p:cNvPr>
          <p:cNvSpPr txBox="1"/>
          <p:nvPr>
            <p:custDataLst>
              <p:tags r:id="rId47"/>
            </p:custDataLst>
          </p:nvPr>
        </p:nvSpPr>
        <p:spPr>
          <a:xfrm>
            <a:off x="12700" y="-2689"/>
            <a:ext cx="0" cy="0"/>
          </a:xfrm>
          <a:prstGeom prst="rect">
            <a:avLst/>
          </a:prstGeom>
          <a:noFill/>
        </p:spPr>
        <p:txBody>
          <a:bodyPr vert="horz" wrap="square" lIns="0" tIns="0" rIns="0" bIns="0" rtlCol="0" anchor="ctr" anchorCtr="0">
            <a:spAutoFit/>
          </a:bodyPr>
          <a:lstStyle/>
          <a:p>
            <a:endParaRPr lang="en-US" sz="1000">
              <a:solidFill>
                <a:srgbClr val="C0504D"/>
              </a:solidFill>
              <a:latin typeface="Calibri" panose="020F0502020204030204" pitchFamily="34" charset="0"/>
            </a:endParaRPr>
          </a:p>
        </p:txBody>
      </p:sp>
      <p:sp>
        <p:nvSpPr>
          <p:cNvPr id="52" name="OTLSHAPE_SLT_69d33090a78c4d9b9a64bbaaec27271f_JoinedDate">
            <a:extLst>
              <a:ext uri="{FF2B5EF4-FFF2-40B4-BE49-F238E27FC236}">
                <a16:creationId xmlns:a16="http://schemas.microsoft.com/office/drawing/2014/main" id="{436D1470-FC5B-4E63-9190-2988D1076A26}"/>
              </a:ext>
            </a:extLst>
          </p:cNvPr>
          <p:cNvSpPr txBox="1"/>
          <p:nvPr>
            <p:custDataLst>
              <p:tags r:id="rId48"/>
            </p:custDataLst>
          </p:nvPr>
        </p:nvSpPr>
        <p:spPr>
          <a:xfrm>
            <a:off x="1324955" y="2773780"/>
            <a:ext cx="980008" cy="276999"/>
          </a:xfrm>
          <a:prstGeom prst="rect">
            <a:avLst/>
          </a:prstGeom>
          <a:noFill/>
        </p:spPr>
        <p:txBody>
          <a:bodyPr vert="horz" wrap="square" lIns="0" tIns="0" rIns="0" bIns="0" rtlCol="0" anchor="ctr" anchorCtr="0">
            <a:spAutoFit/>
          </a:bodyPr>
          <a:lstStyle/>
          <a:p>
            <a:pPr algn="r"/>
            <a:r>
              <a:rPr lang="en-US" sz="900" spc="-2" dirty="0">
                <a:solidFill>
                  <a:srgbClr val="44546A"/>
                </a:solidFill>
                <a:latin typeface="Calibri" panose="020F0502020204030204" pitchFamily="34" charset="0"/>
              </a:rPr>
              <a:t>Mar</a:t>
            </a:r>
            <a:r>
              <a:rPr lang="uk-UA" sz="900" spc="-2" dirty="0">
                <a:solidFill>
                  <a:srgbClr val="44546A"/>
                </a:solidFill>
                <a:latin typeface="Calibri" panose="020F0502020204030204" pitchFamily="34" charset="0"/>
              </a:rPr>
              <a:t>/Бер</a:t>
            </a:r>
            <a:r>
              <a:rPr lang="en-US" sz="900" spc="-2" dirty="0">
                <a:solidFill>
                  <a:srgbClr val="44546A"/>
                </a:solidFill>
                <a:latin typeface="Calibri" panose="020F0502020204030204" pitchFamily="34" charset="0"/>
              </a:rPr>
              <a:t> 23 – Apr</a:t>
            </a:r>
            <a:r>
              <a:rPr lang="uk-UA" sz="900" spc="-2" dirty="0">
                <a:solidFill>
                  <a:srgbClr val="44546A"/>
                </a:solidFill>
                <a:latin typeface="Calibri" panose="020F0502020204030204" pitchFamily="34" charset="0"/>
              </a:rPr>
              <a:t>/Квіт</a:t>
            </a:r>
            <a:r>
              <a:rPr lang="en-US" sz="900" spc="-2" dirty="0">
                <a:solidFill>
                  <a:srgbClr val="44546A"/>
                </a:solidFill>
                <a:latin typeface="Calibri" panose="020F0502020204030204" pitchFamily="34" charset="0"/>
              </a:rPr>
              <a:t> 9</a:t>
            </a:r>
          </a:p>
        </p:txBody>
      </p:sp>
      <p:sp>
        <p:nvSpPr>
          <p:cNvPr id="53" name="OTLSHAPE_SLT_69d33090a78c4d9b9a64bbaaec27271f_StartDate" hidden="1">
            <a:extLst>
              <a:ext uri="{FF2B5EF4-FFF2-40B4-BE49-F238E27FC236}">
                <a16:creationId xmlns:a16="http://schemas.microsoft.com/office/drawing/2014/main" id="{76EC2192-311F-4DA2-9B67-B2EBA3E92C94}"/>
              </a:ext>
            </a:extLst>
          </p:cNvPr>
          <p:cNvSpPr txBox="1"/>
          <p:nvPr>
            <p:custDataLst>
              <p:tags r:id="rId49"/>
            </p:custDataLst>
          </p:nvPr>
        </p:nvSpPr>
        <p:spPr>
          <a:xfrm>
            <a:off x="12700" y="-2689"/>
            <a:ext cx="0" cy="0"/>
          </a:xfrm>
          <a:prstGeom prst="rect">
            <a:avLst/>
          </a:prstGeom>
          <a:noFill/>
        </p:spPr>
        <p:txBody>
          <a:bodyPr vert="horz" wrap="square" lIns="0" tIns="0" rIns="0" bIns="0" rtlCol="0" anchor="ctr" anchorCtr="0">
            <a:spAutoFit/>
          </a:bodyPr>
          <a:lstStyle/>
          <a:p>
            <a:pPr algn="r"/>
            <a:endParaRPr lang="en-US" sz="1000">
              <a:solidFill>
                <a:srgbClr val="44546A"/>
              </a:solidFill>
              <a:latin typeface="Calibri" panose="020F0502020204030204" pitchFamily="34" charset="0"/>
            </a:endParaRPr>
          </a:p>
        </p:txBody>
      </p:sp>
      <p:sp>
        <p:nvSpPr>
          <p:cNvPr id="54" name="OTLSHAPE_SLT_69d33090a78c4d9b9a64bbaaec27271f_EndDate" hidden="1">
            <a:extLst>
              <a:ext uri="{FF2B5EF4-FFF2-40B4-BE49-F238E27FC236}">
                <a16:creationId xmlns:a16="http://schemas.microsoft.com/office/drawing/2014/main" id="{250A5804-84FF-41BE-8B1C-A96BECA00CAB}"/>
              </a:ext>
            </a:extLst>
          </p:cNvPr>
          <p:cNvSpPr txBox="1"/>
          <p:nvPr>
            <p:custDataLst>
              <p:tags r:id="rId50"/>
            </p:custDataLst>
          </p:nvPr>
        </p:nvSpPr>
        <p:spPr>
          <a:xfrm>
            <a:off x="12700" y="-2689"/>
            <a:ext cx="0" cy="0"/>
          </a:xfrm>
          <a:prstGeom prst="rect">
            <a:avLst/>
          </a:prstGeom>
          <a:noFill/>
        </p:spPr>
        <p:txBody>
          <a:bodyPr vert="horz" wrap="square" lIns="0" tIns="0" rIns="0" bIns="0" rtlCol="0" anchor="ctr" anchorCtr="0">
            <a:spAutoFit/>
          </a:bodyPr>
          <a:lstStyle/>
          <a:p>
            <a:pPr algn="r"/>
            <a:endParaRPr lang="en-US" sz="1000">
              <a:solidFill>
                <a:srgbClr val="44546A"/>
              </a:solidFill>
              <a:latin typeface="Calibri" panose="020F0502020204030204" pitchFamily="34" charset="0"/>
            </a:endParaRPr>
          </a:p>
        </p:txBody>
      </p:sp>
      <p:sp>
        <p:nvSpPr>
          <p:cNvPr id="55" name="OTLSHAPE_SLT_69d33090a78c4d9b9a64bbaaec27271f_Title">
            <a:extLst>
              <a:ext uri="{FF2B5EF4-FFF2-40B4-BE49-F238E27FC236}">
                <a16:creationId xmlns:a16="http://schemas.microsoft.com/office/drawing/2014/main" id="{E0BA687A-8CF6-4C57-9361-6E0A0CDE6E3A}"/>
              </a:ext>
            </a:extLst>
          </p:cNvPr>
          <p:cNvSpPr txBox="1"/>
          <p:nvPr>
            <p:custDataLst>
              <p:tags r:id="rId51"/>
            </p:custDataLst>
          </p:nvPr>
        </p:nvSpPr>
        <p:spPr>
          <a:xfrm>
            <a:off x="3441107" y="2843030"/>
            <a:ext cx="2706425" cy="138499"/>
          </a:xfrm>
          <a:prstGeom prst="rect">
            <a:avLst/>
          </a:prstGeom>
          <a:noFill/>
        </p:spPr>
        <p:txBody>
          <a:bodyPr vert="horz" wrap="square" lIns="0" tIns="0" rIns="0" bIns="0" rtlCol="0" anchor="ctr" anchorCtr="0">
            <a:spAutoFit/>
          </a:bodyPr>
          <a:lstStyle/>
          <a:p>
            <a:r>
              <a:rPr lang="en-US" sz="900" dirty="0">
                <a:solidFill>
                  <a:schemeClr val="dk1"/>
                </a:solidFill>
                <a:latin typeface="Calibri" panose="020F0502020204030204" pitchFamily="34" charset="0"/>
              </a:rPr>
              <a:t>Select Case Study Countries</a:t>
            </a:r>
            <a:r>
              <a:rPr lang="uk-UA" sz="900" dirty="0">
                <a:solidFill>
                  <a:schemeClr val="dk1"/>
                </a:solidFill>
                <a:latin typeface="Calibri" panose="020F0502020204030204" pitchFamily="34" charset="0"/>
              </a:rPr>
              <a:t>/Вибір країни </a:t>
            </a:r>
            <a:endParaRPr lang="en-US" sz="900" dirty="0">
              <a:solidFill>
                <a:schemeClr val="dk1"/>
              </a:solidFill>
              <a:latin typeface="Calibri" panose="020F0502020204030204" pitchFamily="34" charset="0"/>
            </a:endParaRPr>
          </a:p>
        </p:txBody>
      </p:sp>
      <p:sp>
        <p:nvSpPr>
          <p:cNvPr id="58" name="OTLSHAPE_SLT_dad06ff90f78472ab48d76051244466d_Duration" hidden="1">
            <a:extLst>
              <a:ext uri="{FF2B5EF4-FFF2-40B4-BE49-F238E27FC236}">
                <a16:creationId xmlns:a16="http://schemas.microsoft.com/office/drawing/2014/main" id="{B65125EC-B2A4-415E-A8E6-9F63738B1E25}"/>
              </a:ext>
            </a:extLst>
          </p:cNvPr>
          <p:cNvSpPr txBox="1"/>
          <p:nvPr>
            <p:custDataLst>
              <p:tags r:id="rId52"/>
            </p:custDataLst>
          </p:nvPr>
        </p:nvSpPr>
        <p:spPr>
          <a:xfrm>
            <a:off x="12700" y="-310466"/>
            <a:ext cx="393700" cy="165100"/>
          </a:xfrm>
          <a:prstGeom prst="rect">
            <a:avLst/>
          </a:prstGeom>
          <a:noFill/>
        </p:spPr>
        <p:txBody>
          <a:bodyPr vert="horz" wrap="square" lIns="0" tIns="0" rIns="0" bIns="0" rtlCol="0" anchor="ctr" anchorCtr="0">
            <a:spAutoFit/>
          </a:bodyPr>
          <a:lstStyle/>
          <a:p>
            <a:r>
              <a:rPr lang="en-US" sz="1000">
                <a:solidFill>
                  <a:srgbClr val="ED7D31"/>
                </a:solidFill>
                <a:latin typeface="Calibri" panose="020F0502020204030204" pitchFamily="34" charset="0"/>
              </a:rPr>
              <a:t>15 days</a:t>
            </a:r>
          </a:p>
        </p:txBody>
      </p:sp>
      <p:sp>
        <p:nvSpPr>
          <p:cNvPr id="59" name="OTLSHAPE_SLT_dad06ff90f78472ab48d76051244466d_TextPercentage" hidden="1">
            <a:extLst>
              <a:ext uri="{FF2B5EF4-FFF2-40B4-BE49-F238E27FC236}">
                <a16:creationId xmlns:a16="http://schemas.microsoft.com/office/drawing/2014/main" id="{CFCF22A5-45E1-4462-B355-007B182E1DA7}"/>
              </a:ext>
            </a:extLst>
          </p:cNvPr>
          <p:cNvSpPr txBox="1"/>
          <p:nvPr>
            <p:custDataLst>
              <p:tags r:id="rId53"/>
            </p:custDataLst>
          </p:nvPr>
        </p:nvSpPr>
        <p:spPr>
          <a:xfrm>
            <a:off x="12700" y="-2689"/>
            <a:ext cx="0" cy="0"/>
          </a:xfrm>
          <a:prstGeom prst="rect">
            <a:avLst/>
          </a:prstGeom>
          <a:noFill/>
        </p:spPr>
        <p:txBody>
          <a:bodyPr vert="horz" wrap="square" lIns="0" tIns="0" rIns="0" bIns="0" rtlCol="0" anchor="ctr" anchorCtr="0">
            <a:spAutoFit/>
          </a:bodyPr>
          <a:lstStyle/>
          <a:p>
            <a:endParaRPr lang="en-US" sz="1000">
              <a:solidFill>
                <a:srgbClr val="C0504D"/>
              </a:solidFill>
              <a:latin typeface="Calibri" panose="020F0502020204030204" pitchFamily="34" charset="0"/>
            </a:endParaRPr>
          </a:p>
        </p:txBody>
      </p:sp>
      <p:sp>
        <p:nvSpPr>
          <p:cNvPr id="60" name="OTLSHAPE_SLT_dad06ff90f78472ab48d76051244466d_JoinedDate">
            <a:extLst>
              <a:ext uri="{FF2B5EF4-FFF2-40B4-BE49-F238E27FC236}">
                <a16:creationId xmlns:a16="http://schemas.microsoft.com/office/drawing/2014/main" id="{7452F07D-CC8D-4EE0-8E83-C18735737C6B}"/>
              </a:ext>
            </a:extLst>
          </p:cNvPr>
          <p:cNvSpPr txBox="1"/>
          <p:nvPr>
            <p:custDataLst>
              <p:tags r:id="rId54"/>
            </p:custDataLst>
          </p:nvPr>
        </p:nvSpPr>
        <p:spPr>
          <a:xfrm>
            <a:off x="1735257" y="3051649"/>
            <a:ext cx="1306844" cy="138499"/>
          </a:xfrm>
          <a:prstGeom prst="rect">
            <a:avLst/>
          </a:prstGeom>
          <a:noFill/>
        </p:spPr>
        <p:txBody>
          <a:bodyPr vert="horz" wrap="square" lIns="0" tIns="0" rIns="0" bIns="0" rtlCol="0" anchor="ctr" anchorCtr="0">
            <a:spAutoFit/>
          </a:bodyPr>
          <a:lstStyle/>
          <a:p>
            <a:pPr algn="r"/>
            <a:r>
              <a:rPr lang="en-US" sz="900" spc="-2" dirty="0">
                <a:solidFill>
                  <a:srgbClr val="44546A"/>
                </a:solidFill>
                <a:latin typeface="Calibri" panose="020F0502020204030204" pitchFamily="34" charset="0"/>
              </a:rPr>
              <a:t>Apr</a:t>
            </a:r>
            <a:r>
              <a:rPr lang="uk-UA" sz="900" spc="-2" dirty="0">
                <a:solidFill>
                  <a:srgbClr val="44546A"/>
                </a:solidFill>
                <a:latin typeface="Calibri" panose="020F0502020204030204" pitchFamily="34" charset="0"/>
              </a:rPr>
              <a:t>/Квіт</a:t>
            </a:r>
            <a:r>
              <a:rPr lang="en-US" sz="900" spc="-2" dirty="0">
                <a:solidFill>
                  <a:srgbClr val="44546A"/>
                </a:solidFill>
                <a:latin typeface="Calibri" panose="020F0502020204030204" pitchFamily="34" charset="0"/>
              </a:rPr>
              <a:t> 5 – Apr</a:t>
            </a:r>
            <a:r>
              <a:rPr lang="uk-UA" sz="900" spc="-2" dirty="0">
                <a:solidFill>
                  <a:srgbClr val="44546A"/>
                </a:solidFill>
                <a:latin typeface="Calibri" panose="020F0502020204030204" pitchFamily="34" charset="0"/>
              </a:rPr>
              <a:t>/Квіт</a:t>
            </a:r>
            <a:r>
              <a:rPr lang="en-US" sz="900" spc="-2" dirty="0">
                <a:solidFill>
                  <a:srgbClr val="44546A"/>
                </a:solidFill>
                <a:latin typeface="Calibri" panose="020F0502020204030204" pitchFamily="34" charset="0"/>
              </a:rPr>
              <a:t> 23</a:t>
            </a:r>
          </a:p>
        </p:txBody>
      </p:sp>
      <p:sp>
        <p:nvSpPr>
          <p:cNvPr id="61" name="OTLSHAPE_SLT_dad06ff90f78472ab48d76051244466d_StartDate" hidden="1">
            <a:extLst>
              <a:ext uri="{FF2B5EF4-FFF2-40B4-BE49-F238E27FC236}">
                <a16:creationId xmlns:a16="http://schemas.microsoft.com/office/drawing/2014/main" id="{1024F14D-DDB9-42EE-B9D1-CA5D1F965BE7}"/>
              </a:ext>
            </a:extLst>
          </p:cNvPr>
          <p:cNvSpPr txBox="1"/>
          <p:nvPr>
            <p:custDataLst>
              <p:tags r:id="rId55"/>
            </p:custDataLst>
          </p:nvPr>
        </p:nvSpPr>
        <p:spPr>
          <a:xfrm>
            <a:off x="12700" y="-2689"/>
            <a:ext cx="0" cy="0"/>
          </a:xfrm>
          <a:prstGeom prst="rect">
            <a:avLst/>
          </a:prstGeom>
          <a:noFill/>
        </p:spPr>
        <p:txBody>
          <a:bodyPr vert="horz" wrap="square" lIns="0" tIns="0" rIns="0" bIns="0" rtlCol="0" anchor="ctr" anchorCtr="0">
            <a:spAutoFit/>
          </a:bodyPr>
          <a:lstStyle/>
          <a:p>
            <a:pPr algn="r"/>
            <a:endParaRPr lang="en-US" sz="1000">
              <a:solidFill>
                <a:srgbClr val="44546A"/>
              </a:solidFill>
              <a:latin typeface="Calibri" panose="020F0502020204030204" pitchFamily="34" charset="0"/>
            </a:endParaRPr>
          </a:p>
        </p:txBody>
      </p:sp>
      <p:sp>
        <p:nvSpPr>
          <p:cNvPr id="62" name="OTLSHAPE_SLT_dad06ff90f78472ab48d76051244466d_EndDate" hidden="1">
            <a:extLst>
              <a:ext uri="{FF2B5EF4-FFF2-40B4-BE49-F238E27FC236}">
                <a16:creationId xmlns:a16="http://schemas.microsoft.com/office/drawing/2014/main" id="{31A00F9D-F9E7-4072-B8ED-DE304D5D1A1A}"/>
              </a:ext>
            </a:extLst>
          </p:cNvPr>
          <p:cNvSpPr txBox="1"/>
          <p:nvPr>
            <p:custDataLst>
              <p:tags r:id="rId56"/>
            </p:custDataLst>
          </p:nvPr>
        </p:nvSpPr>
        <p:spPr>
          <a:xfrm>
            <a:off x="12700" y="-2689"/>
            <a:ext cx="0" cy="0"/>
          </a:xfrm>
          <a:prstGeom prst="rect">
            <a:avLst/>
          </a:prstGeom>
          <a:noFill/>
        </p:spPr>
        <p:txBody>
          <a:bodyPr vert="horz" wrap="square" lIns="0" tIns="0" rIns="0" bIns="0" rtlCol="0" anchor="ctr" anchorCtr="0">
            <a:spAutoFit/>
          </a:bodyPr>
          <a:lstStyle/>
          <a:p>
            <a:pPr algn="r"/>
            <a:endParaRPr lang="en-US" sz="1000">
              <a:solidFill>
                <a:srgbClr val="44546A"/>
              </a:solidFill>
              <a:latin typeface="Calibri" panose="020F0502020204030204" pitchFamily="34" charset="0"/>
            </a:endParaRPr>
          </a:p>
        </p:txBody>
      </p:sp>
      <p:sp>
        <p:nvSpPr>
          <p:cNvPr id="63" name="OTLSHAPE_SLT_dad06ff90f78472ab48d76051244466d_Title">
            <a:extLst>
              <a:ext uri="{FF2B5EF4-FFF2-40B4-BE49-F238E27FC236}">
                <a16:creationId xmlns:a16="http://schemas.microsoft.com/office/drawing/2014/main" id="{F8BF171E-41F5-4D3C-891D-9A2F25A96B81}"/>
              </a:ext>
            </a:extLst>
          </p:cNvPr>
          <p:cNvSpPr txBox="1"/>
          <p:nvPr>
            <p:custDataLst>
              <p:tags r:id="rId57"/>
            </p:custDataLst>
          </p:nvPr>
        </p:nvSpPr>
        <p:spPr>
          <a:xfrm>
            <a:off x="4296608" y="3051649"/>
            <a:ext cx="2567742" cy="138499"/>
          </a:xfrm>
          <a:prstGeom prst="rect">
            <a:avLst/>
          </a:prstGeom>
          <a:noFill/>
        </p:spPr>
        <p:txBody>
          <a:bodyPr vert="horz" wrap="square" lIns="0" tIns="0" rIns="0" bIns="0" rtlCol="0" anchor="ctr" anchorCtr="0">
            <a:spAutoFit/>
          </a:bodyPr>
          <a:lstStyle/>
          <a:p>
            <a:r>
              <a:rPr lang="en-US" sz="900" spc="-2" dirty="0">
                <a:solidFill>
                  <a:schemeClr val="dk1"/>
                </a:solidFill>
                <a:latin typeface="Calibri" panose="020F0502020204030204" pitchFamily="34" charset="0"/>
              </a:rPr>
              <a:t>Research and Collect Data</a:t>
            </a:r>
            <a:r>
              <a:rPr lang="uk-UA" sz="900" spc="-2" dirty="0">
                <a:solidFill>
                  <a:schemeClr val="dk1"/>
                </a:solidFill>
                <a:latin typeface="Calibri" panose="020F0502020204030204" pitchFamily="34" charset="0"/>
              </a:rPr>
              <a:t>/Дослідження та збір даних</a:t>
            </a:r>
            <a:endParaRPr lang="en-US" sz="900" spc="-2" dirty="0">
              <a:solidFill>
                <a:schemeClr val="dk1"/>
              </a:solidFill>
              <a:latin typeface="Calibri" panose="020F0502020204030204" pitchFamily="34" charset="0"/>
            </a:endParaRPr>
          </a:p>
        </p:txBody>
      </p:sp>
      <p:sp>
        <p:nvSpPr>
          <p:cNvPr id="66" name="OTLSHAPE_SLT_5ee2b6d0864a45e6a38ad097f52956d6_Duration" hidden="1">
            <a:extLst>
              <a:ext uri="{FF2B5EF4-FFF2-40B4-BE49-F238E27FC236}">
                <a16:creationId xmlns:a16="http://schemas.microsoft.com/office/drawing/2014/main" id="{B150B24C-3303-4B2F-BE00-339CD057B3CC}"/>
              </a:ext>
            </a:extLst>
          </p:cNvPr>
          <p:cNvSpPr txBox="1"/>
          <p:nvPr>
            <p:custDataLst>
              <p:tags r:id="rId58"/>
            </p:custDataLst>
          </p:nvPr>
        </p:nvSpPr>
        <p:spPr>
          <a:xfrm>
            <a:off x="12700" y="-310466"/>
            <a:ext cx="393700" cy="165100"/>
          </a:xfrm>
          <a:prstGeom prst="rect">
            <a:avLst/>
          </a:prstGeom>
          <a:noFill/>
        </p:spPr>
        <p:txBody>
          <a:bodyPr vert="horz" wrap="square" lIns="0" tIns="0" rIns="0" bIns="0" rtlCol="0" anchor="ctr" anchorCtr="0">
            <a:spAutoFit/>
          </a:bodyPr>
          <a:lstStyle/>
          <a:p>
            <a:r>
              <a:rPr lang="en-US" sz="1000">
                <a:solidFill>
                  <a:srgbClr val="ED7D31"/>
                </a:solidFill>
                <a:latin typeface="Calibri" panose="020F0502020204030204" pitchFamily="34" charset="0"/>
              </a:rPr>
              <a:t>25 days</a:t>
            </a:r>
          </a:p>
        </p:txBody>
      </p:sp>
      <p:sp>
        <p:nvSpPr>
          <p:cNvPr id="67" name="OTLSHAPE_SLT_5ee2b6d0864a45e6a38ad097f52956d6_TextPercentage" hidden="1">
            <a:extLst>
              <a:ext uri="{FF2B5EF4-FFF2-40B4-BE49-F238E27FC236}">
                <a16:creationId xmlns:a16="http://schemas.microsoft.com/office/drawing/2014/main" id="{D7B444BB-5BEA-43C8-8DFD-44B68B044F06}"/>
              </a:ext>
            </a:extLst>
          </p:cNvPr>
          <p:cNvSpPr txBox="1"/>
          <p:nvPr>
            <p:custDataLst>
              <p:tags r:id="rId59"/>
            </p:custDataLst>
          </p:nvPr>
        </p:nvSpPr>
        <p:spPr>
          <a:xfrm>
            <a:off x="12700" y="-2689"/>
            <a:ext cx="0" cy="0"/>
          </a:xfrm>
          <a:prstGeom prst="rect">
            <a:avLst/>
          </a:prstGeom>
          <a:noFill/>
        </p:spPr>
        <p:txBody>
          <a:bodyPr vert="horz" wrap="square" lIns="0" tIns="0" rIns="0" bIns="0" rtlCol="0" anchor="ctr" anchorCtr="0">
            <a:spAutoFit/>
          </a:bodyPr>
          <a:lstStyle/>
          <a:p>
            <a:endParaRPr lang="en-US" sz="1000">
              <a:solidFill>
                <a:srgbClr val="C0504D"/>
              </a:solidFill>
              <a:latin typeface="Calibri" panose="020F0502020204030204" pitchFamily="34" charset="0"/>
            </a:endParaRPr>
          </a:p>
        </p:txBody>
      </p:sp>
      <p:sp>
        <p:nvSpPr>
          <p:cNvPr id="68" name="OTLSHAPE_SLT_5ee2b6d0864a45e6a38ad097f52956d6_JoinedDate">
            <a:extLst>
              <a:ext uri="{FF2B5EF4-FFF2-40B4-BE49-F238E27FC236}">
                <a16:creationId xmlns:a16="http://schemas.microsoft.com/office/drawing/2014/main" id="{D836B887-35BC-48EB-B659-6D93FE87DD21}"/>
              </a:ext>
            </a:extLst>
          </p:cNvPr>
          <p:cNvSpPr txBox="1"/>
          <p:nvPr>
            <p:custDataLst>
              <p:tags r:id="rId60"/>
            </p:custDataLst>
          </p:nvPr>
        </p:nvSpPr>
        <p:spPr>
          <a:xfrm>
            <a:off x="2038634" y="3299500"/>
            <a:ext cx="1407650" cy="138499"/>
          </a:xfrm>
          <a:prstGeom prst="rect">
            <a:avLst/>
          </a:prstGeom>
          <a:noFill/>
        </p:spPr>
        <p:txBody>
          <a:bodyPr vert="horz" wrap="square" lIns="0" tIns="0" rIns="0" bIns="0" rtlCol="0" anchor="ctr" anchorCtr="0">
            <a:spAutoFit/>
          </a:bodyPr>
          <a:lstStyle/>
          <a:p>
            <a:pPr algn="r"/>
            <a:r>
              <a:rPr lang="en-US" sz="900" spc="-4" dirty="0">
                <a:solidFill>
                  <a:srgbClr val="44546A"/>
                </a:solidFill>
                <a:latin typeface="Calibri" panose="020F0502020204030204" pitchFamily="34" charset="0"/>
              </a:rPr>
              <a:t>Apr</a:t>
            </a:r>
            <a:r>
              <a:rPr lang="uk-UA" sz="900" spc="-4" dirty="0">
                <a:solidFill>
                  <a:srgbClr val="44546A"/>
                </a:solidFill>
                <a:latin typeface="Calibri" panose="020F0502020204030204" pitchFamily="34" charset="0"/>
              </a:rPr>
              <a:t>/Квіт</a:t>
            </a:r>
            <a:r>
              <a:rPr lang="en-US" sz="900" spc="-4" dirty="0">
                <a:solidFill>
                  <a:srgbClr val="44546A"/>
                </a:solidFill>
                <a:latin typeface="Calibri" panose="020F0502020204030204" pitchFamily="34" charset="0"/>
              </a:rPr>
              <a:t> 12 – May</a:t>
            </a:r>
            <a:r>
              <a:rPr lang="uk-UA" sz="900" spc="-4" dirty="0">
                <a:solidFill>
                  <a:srgbClr val="44546A"/>
                </a:solidFill>
                <a:latin typeface="Calibri" panose="020F0502020204030204" pitchFamily="34" charset="0"/>
              </a:rPr>
              <a:t>/Трав</a:t>
            </a:r>
            <a:r>
              <a:rPr lang="en-US" sz="900" spc="-4" dirty="0">
                <a:solidFill>
                  <a:srgbClr val="44546A"/>
                </a:solidFill>
                <a:latin typeface="Calibri" panose="020F0502020204030204" pitchFamily="34" charset="0"/>
              </a:rPr>
              <a:t> 14</a:t>
            </a:r>
          </a:p>
        </p:txBody>
      </p:sp>
      <p:sp>
        <p:nvSpPr>
          <p:cNvPr id="69" name="OTLSHAPE_SLT_5ee2b6d0864a45e6a38ad097f52956d6_StartDate" hidden="1">
            <a:extLst>
              <a:ext uri="{FF2B5EF4-FFF2-40B4-BE49-F238E27FC236}">
                <a16:creationId xmlns:a16="http://schemas.microsoft.com/office/drawing/2014/main" id="{F65D5C7D-EBA4-4E39-BED6-7849BE69524F}"/>
              </a:ext>
            </a:extLst>
          </p:cNvPr>
          <p:cNvSpPr txBox="1"/>
          <p:nvPr>
            <p:custDataLst>
              <p:tags r:id="rId61"/>
            </p:custDataLst>
          </p:nvPr>
        </p:nvSpPr>
        <p:spPr>
          <a:xfrm>
            <a:off x="12700" y="-2689"/>
            <a:ext cx="0" cy="0"/>
          </a:xfrm>
          <a:prstGeom prst="rect">
            <a:avLst/>
          </a:prstGeom>
          <a:noFill/>
        </p:spPr>
        <p:txBody>
          <a:bodyPr vert="horz" wrap="square" lIns="0" tIns="0" rIns="0" bIns="0" rtlCol="0" anchor="ctr" anchorCtr="0">
            <a:spAutoFit/>
          </a:bodyPr>
          <a:lstStyle/>
          <a:p>
            <a:pPr algn="r"/>
            <a:endParaRPr lang="en-US" sz="1000">
              <a:solidFill>
                <a:srgbClr val="44546A"/>
              </a:solidFill>
              <a:latin typeface="Calibri" panose="020F0502020204030204" pitchFamily="34" charset="0"/>
            </a:endParaRPr>
          </a:p>
        </p:txBody>
      </p:sp>
      <p:sp>
        <p:nvSpPr>
          <p:cNvPr id="70" name="OTLSHAPE_SLT_5ee2b6d0864a45e6a38ad097f52956d6_EndDate" hidden="1">
            <a:extLst>
              <a:ext uri="{FF2B5EF4-FFF2-40B4-BE49-F238E27FC236}">
                <a16:creationId xmlns:a16="http://schemas.microsoft.com/office/drawing/2014/main" id="{F926577F-DB1A-434E-96BF-3FEA5783A299}"/>
              </a:ext>
            </a:extLst>
          </p:cNvPr>
          <p:cNvSpPr txBox="1"/>
          <p:nvPr>
            <p:custDataLst>
              <p:tags r:id="rId62"/>
            </p:custDataLst>
          </p:nvPr>
        </p:nvSpPr>
        <p:spPr>
          <a:xfrm>
            <a:off x="12700" y="-2689"/>
            <a:ext cx="0" cy="0"/>
          </a:xfrm>
          <a:prstGeom prst="rect">
            <a:avLst/>
          </a:prstGeom>
          <a:noFill/>
        </p:spPr>
        <p:txBody>
          <a:bodyPr vert="horz" wrap="square" lIns="0" tIns="0" rIns="0" bIns="0" rtlCol="0" anchor="ctr" anchorCtr="0">
            <a:spAutoFit/>
          </a:bodyPr>
          <a:lstStyle/>
          <a:p>
            <a:pPr algn="r"/>
            <a:endParaRPr lang="en-US" sz="1000">
              <a:solidFill>
                <a:srgbClr val="44546A"/>
              </a:solidFill>
              <a:latin typeface="Calibri" panose="020F0502020204030204" pitchFamily="34" charset="0"/>
            </a:endParaRPr>
          </a:p>
        </p:txBody>
      </p:sp>
      <p:sp>
        <p:nvSpPr>
          <p:cNvPr id="71" name="OTLSHAPE_SLT_5ee2b6d0864a45e6a38ad097f52956d6_Title">
            <a:extLst>
              <a:ext uri="{FF2B5EF4-FFF2-40B4-BE49-F238E27FC236}">
                <a16:creationId xmlns:a16="http://schemas.microsoft.com/office/drawing/2014/main" id="{F3BA53A4-C83F-4A7D-B45E-FCF4F6347C92}"/>
              </a:ext>
            </a:extLst>
          </p:cNvPr>
          <p:cNvSpPr txBox="1"/>
          <p:nvPr>
            <p:custDataLst>
              <p:tags r:id="rId63"/>
            </p:custDataLst>
          </p:nvPr>
        </p:nvSpPr>
        <p:spPr>
          <a:xfrm>
            <a:off x="5579857" y="3285667"/>
            <a:ext cx="2331385" cy="138499"/>
          </a:xfrm>
          <a:prstGeom prst="rect">
            <a:avLst/>
          </a:prstGeom>
          <a:noFill/>
        </p:spPr>
        <p:txBody>
          <a:bodyPr vert="horz" wrap="square" lIns="0" tIns="0" rIns="0" bIns="0" rtlCol="0" anchor="ctr" anchorCtr="0">
            <a:spAutoFit/>
          </a:bodyPr>
          <a:lstStyle/>
          <a:p>
            <a:r>
              <a:rPr lang="en-US" sz="900" spc="-2" dirty="0">
                <a:solidFill>
                  <a:schemeClr val="dk1"/>
                </a:solidFill>
                <a:latin typeface="Calibri" panose="020F0502020204030204" pitchFamily="34" charset="0"/>
              </a:rPr>
              <a:t>Draft Country Case Studies</a:t>
            </a:r>
            <a:r>
              <a:rPr lang="uk-UA" sz="900" spc="-2" dirty="0">
                <a:solidFill>
                  <a:schemeClr val="dk1"/>
                </a:solidFill>
                <a:latin typeface="Calibri" panose="020F0502020204030204" pitchFamily="34" charset="0"/>
              </a:rPr>
              <a:t>/Дослідження країни</a:t>
            </a:r>
            <a:endParaRPr lang="en-US" sz="900" spc="-2" dirty="0">
              <a:solidFill>
                <a:schemeClr val="dk1"/>
              </a:solidFill>
              <a:latin typeface="Calibri" panose="020F0502020204030204" pitchFamily="34" charset="0"/>
            </a:endParaRPr>
          </a:p>
        </p:txBody>
      </p:sp>
      <p:sp>
        <p:nvSpPr>
          <p:cNvPr id="75" name="OTLSHAPE_SLT_c19bf193846640cfbfa5128e92a362bd_Duration" hidden="1">
            <a:extLst>
              <a:ext uri="{FF2B5EF4-FFF2-40B4-BE49-F238E27FC236}">
                <a16:creationId xmlns:a16="http://schemas.microsoft.com/office/drawing/2014/main" id="{49DB46E3-7796-46AE-B171-BD61A267C0D2}"/>
              </a:ext>
            </a:extLst>
          </p:cNvPr>
          <p:cNvSpPr txBox="1"/>
          <p:nvPr>
            <p:custDataLst>
              <p:tags r:id="rId64"/>
            </p:custDataLst>
          </p:nvPr>
        </p:nvSpPr>
        <p:spPr>
          <a:xfrm>
            <a:off x="12700" y="-310466"/>
            <a:ext cx="393700" cy="165100"/>
          </a:xfrm>
          <a:prstGeom prst="rect">
            <a:avLst/>
          </a:prstGeom>
          <a:noFill/>
        </p:spPr>
        <p:txBody>
          <a:bodyPr vert="horz" wrap="square" lIns="0" tIns="0" rIns="0" bIns="0" rtlCol="0" anchor="ctr" anchorCtr="0">
            <a:spAutoFit/>
          </a:bodyPr>
          <a:lstStyle/>
          <a:p>
            <a:r>
              <a:rPr lang="en-US" sz="1000">
                <a:solidFill>
                  <a:srgbClr val="ED7D31"/>
                </a:solidFill>
                <a:latin typeface="Calibri" panose="020F0502020204030204" pitchFamily="34" charset="0"/>
              </a:rPr>
              <a:t>15 days</a:t>
            </a:r>
          </a:p>
        </p:txBody>
      </p:sp>
      <p:sp>
        <p:nvSpPr>
          <p:cNvPr id="76" name="OTLSHAPE_SLT_c19bf193846640cfbfa5128e92a362bd_TextPercentage" hidden="1">
            <a:extLst>
              <a:ext uri="{FF2B5EF4-FFF2-40B4-BE49-F238E27FC236}">
                <a16:creationId xmlns:a16="http://schemas.microsoft.com/office/drawing/2014/main" id="{5B28CF9D-71F3-4FCF-87E7-B19036918285}"/>
              </a:ext>
            </a:extLst>
          </p:cNvPr>
          <p:cNvSpPr txBox="1"/>
          <p:nvPr>
            <p:custDataLst>
              <p:tags r:id="rId65"/>
            </p:custDataLst>
          </p:nvPr>
        </p:nvSpPr>
        <p:spPr>
          <a:xfrm>
            <a:off x="12700" y="74255"/>
            <a:ext cx="0" cy="0"/>
          </a:xfrm>
          <a:prstGeom prst="rect">
            <a:avLst/>
          </a:prstGeom>
          <a:noFill/>
        </p:spPr>
        <p:txBody>
          <a:bodyPr vert="horz" wrap="square" lIns="0" tIns="0" rIns="0" bIns="0" rtlCol="0" anchor="ctr" anchorCtr="0">
            <a:spAutoFit/>
          </a:bodyPr>
          <a:lstStyle/>
          <a:p>
            <a:endParaRPr lang="en-US" sz="1000">
              <a:solidFill>
                <a:srgbClr val="ED7D31"/>
              </a:solidFill>
              <a:latin typeface="Calibri" panose="020F0502020204030204" pitchFamily="34" charset="0"/>
            </a:endParaRPr>
          </a:p>
        </p:txBody>
      </p:sp>
      <p:sp>
        <p:nvSpPr>
          <p:cNvPr id="77" name="OTLSHAPE_SLT_c19bf193846640cfbfa5128e92a362bd_StartDate" hidden="1">
            <a:extLst>
              <a:ext uri="{FF2B5EF4-FFF2-40B4-BE49-F238E27FC236}">
                <a16:creationId xmlns:a16="http://schemas.microsoft.com/office/drawing/2014/main" id="{8B799A9D-9382-436F-9190-36A18BD4DBBF}"/>
              </a:ext>
            </a:extLst>
          </p:cNvPr>
          <p:cNvSpPr txBox="1"/>
          <p:nvPr>
            <p:custDataLst>
              <p:tags r:id="rId66"/>
            </p:custDataLst>
          </p:nvPr>
        </p:nvSpPr>
        <p:spPr>
          <a:xfrm>
            <a:off x="12700" y="74255"/>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78" name="OTLSHAPE_SLT_c19bf193846640cfbfa5128e92a362bd_EndDate" hidden="1">
            <a:extLst>
              <a:ext uri="{FF2B5EF4-FFF2-40B4-BE49-F238E27FC236}">
                <a16:creationId xmlns:a16="http://schemas.microsoft.com/office/drawing/2014/main" id="{3B7A23C4-D1A3-465F-BB33-BEB2FB996ADF}"/>
              </a:ext>
            </a:extLst>
          </p:cNvPr>
          <p:cNvSpPr txBox="1"/>
          <p:nvPr>
            <p:custDataLst>
              <p:tags r:id="rId67"/>
            </p:custDataLst>
          </p:nvPr>
        </p:nvSpPr>
        <p:spPr>
          <a:xfrm>
            <a:off x="12700" y="74255"/>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79" name="OTLSHAPE_SLT_c19bf193846640cfbfa5128e92a362bd_JoinedDate">
            <a:extLst>
              <a:ext uri="{FF2B5EF4-FFF2-40B4-BE49-F238E27FC236}">
                <a16:creationId xmlns:a16="http://schemas.microsoft.com/office/drawing/2014/main" id="{90890C92-6828-491F-A854-6D4576E4130C}"/>
              </a:ext>
            </a:extLst>
          </p:cNvPr>
          <p:cNvSpPr txBox="1"/>
          <p:nvPr>
            <p:custDataLst>
              <p:tags r:id="rId68"/>
            </p:custDataLst>
          </p:nvPr>
        </p:nvSpPr>
        <p:spPr>
          <a:xfrm>
            <a:off x="2972950" y="3588139"/>
            <a:ext cx="1349564" cy="138499"/>
          </a:xfrm>
          <a:prstGeom prst="rect">
            <a:avLst/>
          </a:prstGeom>
          <a:noFill/>
        </p:spPr>
        <p:txBody>
          <a:bodyPr vert="horz" wrap="square" lIns="0" tIns="0" rIns="0" bIns="0" rtlCol="0" anchor="ctr" anchorCtr="0">
            <a:spAutoFit/>
          </a:bodyPr>
          <a:lstStyle/>
          <a:p>
            <a:r>
              <a:rPr lang="en-US" sz="900" spc="-4" dirty="0">
                <a:solidFill>
                  <a:srgbClr val="44546A"/>
                </a:solidFill>
                <a:latin typeface="Calibri" panose="020F0502020204030204" pitchFamily="34" charset="0"/>
              </a:rPr>
              <a:t>Apr</a:t>
            </a:r>
            <a:r>
              <a:rPr lang="uk-UA" sz="900" spc="-4" dirty="0">
                <a:solidFill>
                  <a:srgbClr val="44546A"/>
                </a:solidFill>
                <a:latin typeface="Calibri" panose="020F0502020204030204" pitchFamily="34" charset="0"/>
              </a:rPr>
              <a:t>/Квіт</a:t>
            </a:r>
            <a:r>
              <a:rPr lang="en-US" sz="900" spc="-4" dirty="0">
                <a:solidFill>
                  <a:srgbClr val="44546A"/>
                </a:solidFill>
                <a:latin typeface="Calibri" panose="020F0502020204030204" pitchFamily="34" charset="0"/>
              </a:rPr>
              <a:t> 26 – May</a:t>
            </a:r>
            <a:r>
              <a:rPr lang="uk-UA" sz="900" spc="-4" dirty="0">
                <a:solidFill>
                  <a:srgbClr val="44546A"/>
                </a:solidFill>
                <a:latin typeface="Calibri" panose="020F0502020204030204" pitchFamily="34" charset="0"/>
              </a:rPr>
              <a:t>/Трав</a:t>
            </a:r>
            <a:r>
              <a:rPr lang="en-US" sz="900" spc="-4" dirty="0">
                <a:solidFill>
                  <a:srgbClr val="44546A"/>
                </a:solidFill>
                <a:latin typeface="Calibri" panose="020F0502020204030204" pitchFamily="34" charset="0"/>
              </a:rPr>
              <a:t> 14</a:t>
            </a:r>
          </a:p>
        </p:txBody>
      </p:sp>
      <p:sp>
        <p:nvSpPr>
          <p:cNvPr id="80" name="OTLSHAPE_SLT_c19bf193846640cfbfa5128e92a362bd_Title">
            <a:extLst>
              <a:ext uri="{FF2B5EF4-FFF2-40B4-BE49-F238E27FC236}">
                <a16:creationId xmlns:a16="http://schemas.microsoft.com/office/drawing/2014/main" id="{3B42C714-6086-44C9-BA96-A6F15B39ED88}"/>
              </a:ext>
            </a:extLst>
          </p:cNvPr>
          <p:cNvSpPr txBox="1"/>
          <p:nvPr>
            <p:custDataLst>
              <p:tags r:id="rId69"/>
            </p:custDataLst>
          </p:nvPr>
        </p:nvSpPr>
        <p:spPr>
          <a:xfrm>
            <a:off x="5579857" y="3534278"/>
            <a:ext cx="2712549" cy="246221"/>
          </a:xfrm>
          <a:prstGeom prst="rect">
            <a:avLst/>
          </a:prstGeom>
          <a:noFill/>
        </p:spPr>
        <p:txBody>
          <a:bodyPr vert="horz" wrap="square" lIns="0" tIns="0" rIns="0" bIns="0" rtlCol="0" anchor="ctr" anchorCtr="0">
            <a:spAutoFit/>
          </a:bodyPr>
          <a:lstStyle/>
          <a:p>
            <a:r>
              <a:rPr lang="en-US" sz="800" spc="-2" dirty="0">
                <a:solidFill>
                  <a:schemeClr val="dk1"/>
                </a:solidFill>
                <a:latin typeface="Calibri" panose="020F0502020204030204" pitchFamily="34" charset="0"/>
              </a:rPr>
              <a:t>Synthesize Case Study Findings</a:t>
            </a:r>
            <a:r>
              <a:rPr lang="uk-UA" sz="800" spc="-2" dirty="0">
                <a:solidFill>
                  <a:schemeClr val="dk1"/>
                </a:solidFill>
                <a:latin typeface="Calibri" panose="020F0502020204030204" pitchFamily="34" charset="0"/>
              </a:rPr>
              <a:t>/</a:t>
            </a:r>
            <a:r>
              <a:rPr lang="uk-UA" sz="800" spc="-2" dirty="0" err="1">
                <a:solidFill>
                  <a:schemeClr val="dk1"/>
                </a:solidFill>
                <a:latin typeface="Calibri" panose="020F0502020204030204" pitchFamily="34" charset="0"/>
              </a:rPr>
              <a:t>Синтезація</a:t>
            </a:r>
            <a:r>
              <a:rPr lang="uk-UA" sz="800" spc="-2" dirty="0">
                <a:solidFill>
                  <a:schemeClr val="dk1"/>
                </a:solidFill>
                <a:latin typeface="Calibri" panose="020F0502020204030204" pitchFamily="34" charset="0"/>
              </a:rPr>
              <a:t> результатів дослідження</a:t>
            </a:r>
            <a:endParaRPr lang="en-US" sz="800" spc="-2" dirty="0">
              <a:solidFill>
                <a:schemeClr val="dk1"/>
              </a:solidFill>
              <a:latin typeface="Calibri" panose="020F0502020204030204" pitchFamily="34" charset="0"/>
            </a:endParaRPr>
          </a:p>
        </p:txBody>
      </p:sp>
      <p:sp>
        <p:nvSpPr>
          <p:cNvPr id="83" name="OTLSHAPE_SLT_e501c82d76204e7c860d8871d6bd5c13_Duration" hidden="1">
            <a:extLst>
              <a:ext uri="{FF2B5EF4-FFF2-40B4-BE49-F238E27FC236}">
                <a16:creationId xmlns:a16="http://schemas.microsoft.com/office/drawing/2014/main" id="{12CA0BCD-E1A5-40B7-85B3-CF0F577AE3E7}"/>
              </a:ext>
            </a:extLst>
          </p:cNvPr>
          <p:cNvSpPr txBox="1"/>
          <p:nvPr>
            <p:custDataLst>
              <p:tags r:id="rId70"/>
            </p:custDataLst>
          </p:nvPr>
        </p:nvSpPr>
        <p:spPr>
          <a:xfrm>
            <a:off x="12700" y="-310466"/>
            <a:ext cx="393700" cy="165100"/>
          </a:xfrm>
          <a:prstGeom prst="rect">
            <a:avLst/>
          </a:prstGeom>
          <a:noFill/>
        </p:spPr>
        <p:txBody>
          <a:bodyPr vert="horz" wrap="square" lIns="0" tIns="0" rIns="0" bIns="0" rtlCol="0" anchor="ctr" anchorCtr="0">
            <a:spAutoFit/>
          </a:bodyPr>
          <a:lstStyle/>
          <a:p>
            <a:r>
              <a:rPr lang="en-US" sz="1000">
                <a:solidFill>
                  <a:srgbClr val="ED7D31"/>
                </a:solidFill>
                <a:latin typeface="Calibri" panose="020F0502020204030204" pitchFamily="34" charset="0"/>
              </a:rPr>
              <a:t>10 days</a:t>
            </a:r>
          </a:p>
        </p:txBody>
      </p:sp>
      <p:sp>
        <p:nvSpPr>
          <p:cNvPr id="84" name="OTLSHAPE_SLT_e501c82d76204e7c860d8871d6bd5c13_TextPercentage" hidden="1">
            <a:extLst>
              <a:ext uri="{FF2B5EF4-FFF2-40B4-BE49-F238E27FC236}">
                <a16:creationId xmlns:a16="http://schemas.microsoft.com/office/drawing/2014/main" id="{5A2F8107-D707-4C79-9324-373676FECAF6}"/>
              </a:ext>
            </a:extLst>
          </p:cNvPr>
          <p:cNvSpPr txBox="1"/>
          <p:nvPr>
            <p:custDataLst>
              <p:tags r:id="rId71"/>
            </p:custDataLst>
          </p:nvPr>
        </p:nvSpPr>
        <p:spPr>
          <a:xfrm>
            <a:off x="12700" y="74255"/>
            <a:ext cx="0" cy="0"/>
          </a:xfrm>
          <a:prstGeom prst="rect">
            <a:avLst/>
          </a:prstGeom>
          <a:noFill/>
        </p:spPr>
        <p:txBody>
          <a:bodyPr vert="horz" wrap="square" lIns="0" tIns="0" rIns="0" bIns="0" rtlCol="0" anchor="ctr" anchorCtr="0">
            <a:spAutoFit/>
          </a:bodyPr>
          <a:lstStyle/>
          <a:p>
            <a:endParaRPr lang="en-US" sz="1000">
              <a:solidFill>
                <a:srgbClr val="ED7D31"/>
              </a:solidFill>
              <a:latin typeface="Calibri" panose="020F0502020204030204" pitchFamily="34" charset="0"/>
            </a:endParaRPr>
          </a:p>
        </p:txBody>
      </p:sp>
      <p:sp>
        <p:nvSpPr>
          <p:cNvPr id="85" name="OTLSHAPE_SLT_e501c82d76204e7c860d8871d6bd5c13_StartDate" hidden="1">
            <a:extLst>
              <a:ext uri="{FF2B5EF4-FFF2-40B4-BE49-F238E27FC236}">
                <a16:creationId xmlns:a16="http://schemas.microsoft.com/office/drawing/2014/main" id="{9B9215E5-CFA6-4959-BF6F-D374390591BE}"/>
              </a:ext>
            </a:extLst>
          </p:cNvPr>
          <p:cNvSpPr txBox="1"/>
          <p:nvPr>
            <p:custDataLst>
              <p:tags r:id="rId72"/>
            </p:custDataLst>
          </p:nvPr>
        </p:nvSpPr>
        <p:spPr>
          <a:xfrm>
            <a:off x="12700" y="74255"/>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86" name="OTLSHAPE_SLT_e501c82d76204e7c860d8871d6bd5c13_EndDate" hidden="1">
            <a:extLst>
              <a:ext uri="{FF2B5EF4-FFF2-40B4-BE49-F238E27FC236}">
                <a16:creationId xmlns:a16="http://schemas.microsoft.com/office/drawing/2014/main" id="{436B1566-ABF2-4290-8D7C-1AC779E4BCF3}"/>
              </a:ext>
            </a:extLst>
          </p:cNvPr>
          <p:cNvSpPr txBox="1"/>
          <p:nvPr>
            <p:custDataLst>
              <p:tags r:id="rId73"/>
            </p:custDataLst>
          </p:nvPr>
        </p:nvSpPr>
        <p:spPr>
          <a:xfrm>
            <a:off x="12700" y="74255"/>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87" name="OTLSHAPE_SLT_e501c82d76204e7c860d8871d6bd5c13_JoinedDate">
            <a:extLst>
              <a:ext uri="{FF2B5EF4-FFF2-40B4-BE49-F238E27FC236}">
                <a16:creationId xmlns:a16="http://schemas.microsoft.com/office/drawing/2014/main" id="{E1AE30A4-3ED4-404D-82CD-82B7369E837A}"/>
              </a:ext>
            </a:extLst>
          </p:cNvPr>
          <p:cNvSpPr txBox="1"/>
          <p:nvPr>
            <p:custDataLst>
              <p:tags r:id="rId74"/>
            </p:custDataLst>
          </p:nvPr>
        </p:nvSpPr>
        <p:spPr>
          <a:xfrm>
            <a:off x="3776451" y="3781264"/>
            <a:ext cx="1399616" cy="138499"/>
          </a:xfrm>
          <a:prstGeom prst="rect">
            <a:avLst/>
          </a:prstGeom>
          <a:noFill/>
        </p:spPr>
        <p:txBody>
          <a:bodyPr vert="horz" wrap="square" lIns="0" tIns="0" rIns="0" bIns="0" rtlCol="0" anchor="ctr" anchorCtr="0">
            <a:spAutoFit/>
          </a:bodyPr>
          <a:lstStyle/>
          <a:p>
            <a:r>
              <a:rPr lang="en-US" sz="900" spc="-4" dirty="0">
                <a:solidFill>
                  <a:srgbClr val="44546A"/>
                </a:solidFill>
                <a:latin typeface="Calibri" panose="020F0502020204030204" pitchFamily="34" charset="0"/>
              </a:rPr>
              <a:t>May</a:t>
            </a:r>
            <a:r>
              <a:rPr lang="uk-UA" sz="900" spc="-4" dirty="0">
                <a:solidFill>
                  <a:srgbClr val="44546A"/>
                </a:solidFill>
                <a:latin typeface="Calibri" panose="020F0502020204030204" pitchFamily="34" charset="0"/>
              </a:rPr>
              <a:t>/Трав </a:t>
            </a:r>
            <a:r>
              <a:rPr lang="en-US" sz="900" spc="-4" dirty="0">
                <a:solidFill>
                  <a:srgbClr val="44546A"/>
                </a:solidFill>
                <a:latin typeface="Calibri" panose="020F0502020204030204" pitchFamily="34" charset="0"/>
              </a:rPr>
              <a:t>10 – May</a:t>
            </a:r>
            <a:r>
              <a:rPr lang="uk-UA" sz="900" spc="-4" dirty="0">
                <a:solidFill>
                  <a:srgbClr val="44546A"/>
                </a:solidFill>
                <a:latin typeface="Calibri" panose="020F0502020204030204" pitchFamily="34" charset="0"/>
              </a:rPr>
              <a:t>/Трав</a:t>
            </a:r>
            <a:r>
              <a:rPr lang="en-US" sz="900" spc="-4" dirty="0">
                <a:solidFill>
                  <a:srgbClr val="44546A"/>
                </a:solidFill>
                <a:latin typeface="Calibri" panose="020F0502020204030204" pitchFamily="34" charset="0"/>
              </a:rPr>
              <a:t> 21</a:t>
            </a:r>
          </a:p>
        </p:txBody>
      </p:sp>
      <p:sp>
        <p:nvSpPr>
          <p:cNvPr id="88" name="OTLSHAPE_SLT_e501c82d76204e7c860d8871d6bd5c13_Title">
            <a:extLst>
              <a:ext uri="{FF2B5EF4-FFF2-40B4-BE49-F238E27FC236}">
                <a16:creationId xmlns:a16="http://schemas.microsoft.com/office/drawing/2014/main" id="{A44A0E7D-4D3A-403F-BDAE-073B74DDA477}"/>
              </a:ext>
            </a:extLst>
          </p:cNvPr>
          <p:cNvSpPr txBox="1"/>
          <p:nvPr>
            <p:custDataLst>
              <p:tags r:id="rId75"/>
            </p:custDataLst>
          </p:nvPr>
        </p:nvSpPr>
        <p:spPr>
          <a:xfrm>
            <a:off x="6007607" y="3727403"/>
            <a:ext cx="2399781" cy="246221"/>
          </a:xfrm>
          <a:prstGeom prst="rect">
            <a:avLst/>
          </a:prstGeom>
          <a:noFill/>
        </p:spPr>
        <p:txBody>
          <a:bodyPr vert="horz" wrap="square" lIns="0" tIns="0" rIns="0" bIns="0" rtlCol="0" anchor="ctr" anchorCtr="0">
            <a:spAutoFit/>
          </a:bodyPr>
          <a:lstStyle/>
          <a:p>
            <a:r>
              <a:rPr lang="en-US" sz="800" spc="-4" dirty="0">
                <a:solidFill>
                  <a:schemeClr val="dk1"/>
                </a:solidFill>
                <a:latin typeface="Calibri" panose="020F0502020204030204" pitchFamily="34" charset="0"/>
              </a:rPr>
              <a:t>Identify Options for Ukraine</a:t>
            </a:r>
            <a:r>
              <a:rPr lang="uk-UA" sz="800" spc="-4" dirty="0">
                <a:solidFill>
                  <a:schemeClr val="dk1"/>
                </a:solidFill>
                <a:latin typeface="Calibri" panose="020F0502020204030204" pitchFamily="34" charset="0"/>
              </a:rPr>
              <a:t>/Визначення варіантів для України</a:t>
            </a:r>
            <a:endParaRPr lang="en-US" sz="800" spc="-4" dirty="0">
              <a:solidFill>
                <a:schemeClr val="dk1"/>
              </a:solidFill>
              <a:latin typeface="Calibri" panose="020F0502020204030204" pitchFamily="34" charset="0"/>
            </a:endParaRPr>
          </a:p>
        </p:txBody>
      </p:sp>
      <p:sp>
        <p:nvSpPr>
          <p:cNvPr id="91" name="OTLSHAPE_SLT_0d971799517a4c7d98f4c3c1c1d19f1b_Duration" hidden="1">
            <a:extLst>
              <a:ext uri="{FF2B5EF4-FFF2-40B4-BE49-F238E27FC236}">
                <a16:creationId xmlns:a16="http://schemas.microsoft.com/office/drawing/2014/main" id="{0BE03336-47AA-416F-A471-581903E600B9}"/>
              </a:ext>
            </a:extLst>
          </p:cNvPr>
          <p:cNvSpPr txBox="1"/>
          <p:nvPr>
            <p:custDataLst>
              <p:tags r:id="rId76"/>
            </p:custDataLst>
          </p:nvPr>
        </p:nvSpPr>
        <p:spPr>
          <a:xfrm>
            <a:off x="12700" y="-310466"/>
            <a:ext cx="393700" cy="165100"/>
          </a:xfrm>
          <a:prstGeom prst="rect">
            <a:avLst/>
          </a:prstGeom>
          <a:noFill/>
        </p:spPr>
        <p:txBody>
          <a:bodyPr vert="horz" wrap="square" lIns="0" tIns="0" rIns="0" bIns="0" rtlCol="0" anchor="ctr" anchorCtr="0">
            <a:spAutoFit/>
          </a:bodyPr>
          <a:lstStyle/>
          <a:p>
            <a:r>
              <a:rPr lang="en-US" sz="1000">
                <a:solidFill>
                  <a:srgbClr val="ED7D31"/>
                </a:solidFill>
                <a:latin typeface="Calibri" panose="020F0502020204030204" pitchFamily="34" charset="0"/>
              </a:rPr>
              <a:t>10 days</a:t>
            </a:r>
          </a:p>
        </p:txBody>
      </p:sp>
      <p:sp>
        <p:nvSpPr>
          <p:cNvPr id="92" name="OTLSHAPE_SLT_0d971799517a4c7d98f4c3c1c1d19f1b_TextPercentage" hidden="1">
            <a:extLst>
              <a:ext uri="{FF2B5EF4-FFF2-40B4-BE49-F238E27FC236}">
                <a16:creationId xmlns:a16="http://schemas.microsoft.com/office/drawing/2014/main" id="{B430432A-3E8A-4AC0-A89A-74A9D6F628C7}"/>
              </a:ext>
            </a:extLst>
          </p:cNvPr>
          <p:cNvSpPr txBox="1"/>
          <p:nvPr>
            <p:custDataLst>
              <p:tags r:id="rId77"/>
            </p:custDataLst>
          </p:nvPr>
        </p:nvSpPr>
        <p:spPr>
          <a:xfrm>
            <a:off x="12700" y="74255"/>
            <a:ext cx="0" cy="0"/>
          </a:xfrm>
          <a:prstGeom prst="rect">
            <a:avLst/>
          </a:prstGeom>
          <a:noFill/>
        </p:spPr>
        <p:txBody>
          <a:bodyPr vert="horz" wrap="square" lIns="0" tIns="0" rIns="0" bIns="0" rtlCol="0" anchor="ctr" anchorCtr="0">
            <a:spAutoFit/>
          </a:bodyPr>
          <a:lstStyle/>
          <a:p>
            <a:endParaRPr lang="en-US" sz="1000">
              <a:solidFill>
                <a:srgbClr val="ED7D31"/>
              </a:solidFill>
              <a:latin typeface="Calibri" panose="020F0502020204030204" pitchFamily="34" charset="0"/>
            </a:endParaRPr>
          </a:p>
        </p:txBody>
      </p:sp>
      <p:sp>
        <p:nvSpPr>
          <p:cNvPr id="93" name="OTLSHAPE_SLT_0d971799517a4c7d98f4c3c1c1d19f1b_StartDate" hidden="1">
            <a:extLst>
              <a:ext uri="{FF2B5EF4-FFF2-40B4-BE49-F238E27FC236}">
                <a16:creationId xmlns:a16="http://schemas.microsoft.com/office/drawing/2014/main" id="{DA301E86-4FAF-4479-BD4E-ED940E72F1DB}"/>
              </a:ext>
            </a:extLst>
          </p:cNvPr>
          <p:cNvSpPr txBox="1"/>
          <p:nvPr>
            <p:custDataLst>
              <p:tags r:id="rId78"/>
            </p:custDataLst>
          </p:nvPr>
        </p:nvSpPr>
        <p:spPr>
          <a:xfrm>
            <a:off x="12700" y="74255"/>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94" name="OTLSHAPE_SLT_0d971799517a4c7d98f4c3c1c1d19f1b_EndDate" hidden="1">
            <a:extLst>
              <a:ext uri="{FF2B5EF4-FFF2-40B4-BE49-F238E27FC236}">
                <a16:creationId xmlns:a16="http://schemas.microsoft.com/office/drawing/2014/main" id="{5FCBAF87-9007-48FE-B6B5-2067F406DC8A}"/>
              </a:ext>
            </a:extLst>
          </p:cNvPr>
          <p:cNvSpPr txBox="1"/>
          <p:nvPr>
            <p:custDataLst>
              <p:tags r:id="rId79"/>
            </p:custDataLst>
          </p:nvPr>
        </p:nvSpPr>
        <p:spPr>
          <a:xfrm>
            <a:off x="12700" y="74255"/>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95" name="OTLSHAPE_SLT_0d971799517a4c7d98f4c3c1c1d19f1b_JoinedDate">
            <a:extLst>
              <a:ext uri="{FF2B5EF4-FFF2-40B4-BE49-F238E27FC236}">
                <a16:creationId xmlns:a16="http://schemas.microsoft.com/office/drawing/2014/main" id="{D898C197-D13C-4591-B05C-F3094083D202}"/>
              </a:ext>
            </a:extLst>
          </p:cNvPr>
          <p:cNvSpPr txBox="1"/>
          <p:nvPr>
            <p:custDataLst>
              <p:tags r:id="rId80"/>
            </p:custDataLst>
          </p:nvPr>
        </p:nvSpPr>
        <p:spPr>
          <a:xfrm>
            <a:off x="4072879" y="3966693"/>
            <a:ext cx="1530937" cy="153888"/>
          </a:xfrm>
          <a:prstGeom prst="rect">
            <a:avLst/>
          </a:prstGeom>
          <a:noFill/>
        </p:spPr>
        <p:txBody>
          <a:bodyPr vert="horz" wrap="square" lIns="0" tIns="0" rIns="0" bIns="0" rtlCol="0" anchor="ctr" anchorCtr="0">
            <a:spAutoFit/>
          </a:bodyPr>
          <a:lstStyle/>
          <a:p>
            <a:r>
              <a:rPr lang="en-US" sz="1000" spc="-4" dirty="0">
                <a:solidFill>
                  <a:srgbClr val="44546A"/>
                </a:solidFill>
                <a:latin typeface="Calibri" panose="020F0502020204030204" pitchFamily="34" charset="0"/>
              </a:rPr>
              <a:t>May</a:t>
            </a:r>
            <a:r>
              <a:rPr lang="uk-UA" sz="1000" spc="-4" dirty="0">
                <a:solidFill>
                  <a:srgbClr val="44546A"/>
                </a:solidFill>
                <a:latin typeface="Calibri" panose="020F0502020204030204" pitchFamily="34" charset="0"/>
              </a:rPr>
              <a:t>/Трав</a:t>
            </a:r>
            <a:r>
              <a:rPr lang="en-US" sz="1000" spc="-4" dirty="0">
                <a:solidFill>
                  <a:srgbClr val="44546A"/>
                </a:solidFill>
                <a:latin typeface="Calibri" panose="020F0502020204030204" pitchFamily="34" charset="0"/>
              </a:rPr>
              <a:t> 17 – May</a:t>
            </a:r>
            <a:r>
              <a:rPr lang="uk-UA" sz="1000" spc="-4" dirty="0">
                <a:solidFill>
                  <a:srgbClr val="44546A"/>
                </a:solidFill>
                <a:latin typeface="Calibri" panose="020F0502020204030204" pitchFamily="34" charset="0"/>
              </a:rPr>
              <a:t>/Трав</a:t>
            </a:r>
            <a:r>
              <a:rPr lang="en-US" sz="1000" spc="-4" dirty="0">
                <a:solidFill>
                  <a:srgbClr val="44546A"/>
                </a:solidFill>
                <a:latin typeface="Calibri" panose="020F0502020204030204" pitchFamily="34" charset="0"/>
              </a:rPr>
              <a:t> 28</a:t>
            </a:r>
            <a:r>
              <a:rPr lang="uk-UA" sz="1000" spc="-4" dirty="0">
                <a:solidFill>
                  <a:srgbClr val="44546A"/>
                </a:solidFill>
                <a:latin typeface="Calibri" panose="020F0502020204030204" pitchFamily="34" charset="0"/>
              </a:rPr>
              <a:t> </a:t>
            </a:r>
            <a:endParaRPr lang="en-US" sz="1000" spc="-4" dirty="0">
              <a:solidFill>
                <a:srgbClr val="44546A"/>
              </a:solidFill>
              <a:latin typeface="Calibri" panose="020F0502020204030204" pitchFamily="34" charset="0"/>
            </a:endParaRPr>
          </a:p>
        </p:txBody>
      </p:sp>
      <p:sp>
        <p:nvSpPr>
          <p:cNvPr id="96" name="OTLSHAPE_SLT_0d971799517a4c7d98f4c3c1c1d19f1b_Title">
            <a:extLst>
              <a:ext uri="{FF2B5EF4-FFF2-40B4-BE49-F238E27FC236}">
                <a16:creationId xmlns:a16="http://schemas.microsoft.com/office/drawing/2014/main" id="{36C97EE0-227D-4352-B5F4-7CCEE1ADF3E8}"/>
              </a:ext>
            </a:extLst>
          </p:cNvPr>
          <p:cNvSpPr txBox="1"/>
          <p:nvPr>
            <p:custDataLst>
              <p:tags r:id="rId81"/>
            </p:custDataLst>
          </p:nvPr>
        </p:nvSpPr>
        <p:spPr>
          <a:xfrm>
            <a:off x="6435358" y="3935917"/>
            <a:ext cx="2209800" cy="215444"/>
          </a:xfrm>
          <a:prstGeom prst="rect">
            <a:avLst/>
          </a:prstGeom>
          <a:noFill/>
        </p:spPr>
        <p:txBody>
          <a:bodyPr vert="horz" wrap="square" lIns="0" tIns="0" rIns="0" bIns="0" rtlCol="0" anchor="ctr" anchorCtr="0">
            <a:spAutoFit/>
          </a:bodyPr>
          <a:lstStyle/>
          <a:p>
            <a:r>
              <a:rPr lang="en-US" sz="700" spc="-4" dirty="0">
                <a:solidFill>
                  <a:schemeClr val="dk1"/>
                </a:solidFill>
                <a:latin typeface="Calibri" panose="020F0502020204030204" pitchFamily="34" charset="0"/>
              </a:rPr>
              <a:t>Make Recommendations and Define Next Steps</a:t>
            </a:r>
            <a:r>
              <a:rPr lang="uk-UA" sz="700" spc="-4" dirty="0">
                <a:solidFill>
                  <a:schemeClr val="dk1"/>
                </a:solidFill>
                <a:latin typeface="Calibri" panose="020F0502020204030204" pitchFamily="34" charset="0"/>
              </a:rPr>
              <a:t>/</a:t>
            </a:r>
            <a:r>
              <a:rPr lang="ru-RU" sz="700" spc="-4" dirty="0" err="1">
                <a:solidFill>
                  <a:schemeClr val="dk1"/>
                </a:solidFill>
                <a:latin typeface="Calibri" panose="020F0502020204030204" pitchFamily="34" charset="0"/>
              </a:rPr>
              <a:t>Зробити</a:t>
            </a:r>
            <a:r>
              <a:rPr lang="ru-RU" sz="700" spc="-4" dirty="0">
                <a:solidFill>
                  <a:schemeClr val="dk1"/>
                </a:solidFill>
                <a:latin typeface="Calibri" panose="020F0502020204030204" pitchFamily="34" charset="0"/>
              </a:rPr>
              <a:t> </a:t>
            </a:r>
            <a:r>
              <a:rPr lang="ru-RU" sz="700" spc="-4" dirty="0" err="1">
                <a:solidFill>
                  <a:schemeClr val="dk1"/>
                </a:solidFill>
                <a:latin typeface="Calibri" panose="020F0502020204030204" pitchFamily="34" charset="0"/>
              </a:rPr>
              <a:t>рекомендації</a:t>
            </a:r>
            <a:r>
              <a:rPr lang="ru-RU" sz="700" spc="-4" dirty="0">
                <a:solidFill>
                  <a:schemeClr val="dk1"/>
                </a:solidFill>
                <a:latin typeface="Calibri" panose="020F0502020204030204" pitchFamily="34" charset="0"/>
              </a:rPr>
              <a:t> та </a:t>
            </a:r>
            <a:r>
              <a:rPr lang="ru-RU" sz="700" spc="-4" dirty="0" err="1">
                <a:solidFill>
                  <a:schemeClr val="dk1"/>
                </a:solidFill>
                <a:latin typeface="Calibri" panose="020F0502020204030204" pitchFamily="34" charset="0"/>
              </a:rPr>
              <a:t>визначити</a:t>
            </a:r>
            <a:r>
              <a:rPr lang="ru-RU" sz="700" spc="-4" dirty="0">
                <a:solidFill>
                  <a:schemeClr val="dk1"/>
                </a:solidFill>
                <a:latin typeface="Calibri" panose="020F0502020204030204" pitchFamily="34" charset="0"/>
              </a:rPr>
              <a:t> </a:t>
            </a:r>
            <a:r>
              <a:rPr lang="ru-RU" sz="700" spc="-4" dirty="0" err="1">
                <a:solidFill>
                  <a:schemeClr val="dk1"/>
                </a:solidFill>
                <a:latin typeface="Calibri" panose="020F0502020204030204" pitchFamily="34" charset="0"/>
              </a:rPr>
              <a:t>наступні</a:t>
            </a:r>
            <a:r>
              <a:rPr lang="ru-RU" sz="700" spc="-4" dirty="0">
                <a:solidFill>
                  <a:schemeClr val="dk1"/>
                </a:solidFill>
                <a:latin typeface="Calibri" panose="020F0502020204030204" pitchFamily="34" charset="0"/>
              </a:rPr>
              <a:t> кроки</a:t>
            </a:r>
            <a:endParaRPr lang="en-US" sz="700" spc="-4" dirty="0">
              <a:solidFill>
                <a:schemeClr val="dk1"/>
              </a:solidFill>
              <a:latin typeface="Calibri" panose="020F0502020204030204" pitchFamily="34" charset="0"/>
            </a:endParaRPr>
          </a:p>
        </p:txBody>
      </p:sp>
      <p:sp>
        <p:nvSpPr>
          <p:cNvPr id="99" name="OTLSHAPE_SLT_b4d514787e804a9dbc8572af8e532ea0_Duration" hidden="1">
            <a:extLst>
              <a:ext uri="{FF2B5EF4-FFF2-40B4-BE49-F238E27FC236}">
                <a16:creationId xmlns:a16="http://schemas.microsoft.com/office/drawing/2014/main" id="{3BDA3A4F-141D-42B4-81C1-63989B6FCF3E}"/>
              </a:ext>
            </a:extLst>
          </p:cNvPr>
          <p:cNvSpPr txBox="1"/>
          <p:nvPr>
            <p:custDataLst>
              <p:tags r:id="rId82"/>
            </p:custDataLst>
          </p:nvPr>
        </p:nvSpPr>
        <p:spPr>
          <a:xfrm>
            <a:off x="12700" y="-310466"/>
            <a:ext cx="393700" cy="165100"/>
          </a:xfrm>
          <a:prstGeom prst="rect">
            <a:avLst/>
          </a:prstGeom>
          <a:noFill/>
        </p:spPr>
        <p:txBody>
          <a:bodyPr vert="horz" wrap="square" lIns="0" tIns="0" rIns="0" bIns="0" rtlCol="0" anchor="ctr" anchorCtr="0">
            <a:spAutoFit/>
          </a:bodyPr>
          <a:lstStyle/>
          <a:p>
            <a:r>
              <a:rPr lang="en-US" sz="1000">
                <a:solidFill>
                  <a:srgbClr val="ED7D31"/>
                </a:solidFill>
                <a:latin typeface="Calibri" panose="020F0502020204030204" pitchFamily="34" charset="0"/>
              </a:rPr>
              <a:t>10 days</a:t>
            </a:r>
          </a:p>
        </p:txBody>
      </p:sp>
      <p:sp>
        <p:nvSpPr>
          <p:cNvPr id="100" name="OTLSHAPE_SLT_b4d514787e804a9dbc8572af8e532ea0_TextPercentage" hidden="1">
            <a:extLst>
              <a:ext uri="{FF2B5EF4-FFF2-40B4-BE49-F238E27FC236}">
                <a16:creationId xmlns:a16="http://schemas.microsoft.com/office/drawing/2014/main" id="{F0ADDBCC-D04B-4876-98EC-C694D72CE866}"/>
              </a:ext>
            </a:extLst>
          </p:cNvPr>
          <p:cNvSpPr txBox="1"/>
          <p:nvPr>
            <p:custDataLst>
              <p:tags r:id="rId83"/>
            </p:custDataLst>
          </p:nvPr>
        </p:nvSpPr>
        <p:spPr>
          <a:xfrm>
            <a:off x="12700" y="74255"/>
            <a:ext cx="0" cy="0"/>
          </a:xfrm>
          <a:prstGeom prst="rect">
            <a:avLst/>
          </a:prstGeom>
          <a:noFill/>
        </p:spPr>
        <p:txBody>
          <a:bodyPr vert="horz" wrap="square" lIns="0" tIns="0" rIns="0" bIns="0" rtlCol="0" anchor="ctr" anchorCtr="0">
            <a:spAutoFit/>
          </a:bodyPr>
          <a:lstStyle/>
          <a:p>
            <a:endParaRPr lang="en-US" sz="1000">
              <a:solidFill>
                <a:srgbClr val="ED7D31"/>
              </a:solidFill>
              <a:latin typeface="Calibri" panose="020F0502020204030204" pitchFamily="34" charset="0"/>
            </a:endParaRPr>
          </a:p>
        </p:txBody>
      </p:sp>
      <p:sp>
        <p:nvSpPr>
          <p:cNvPr id="101" name="OTLSHAPE_SLT_b4d514787e804a9dbc8572af8e532ea0_StartDate" hidden="1">
            <a:extLst>
              <a:ext uri="{FF2B5EF4-FFF2-40B4-BE49-F238E27FC236}">
                <a16:creationId xmlns:a16="http://schemas.microsoft.com/office/drawing/2014/main" id="{26247801-4316-4663-A15E-E8DB8806865C}"/>
              </a:ext>
            </a:extLst>
          </p:cNvPr>
          <p:cNvSpPr txBox="1"/>
          <p:nvPr>
            <p:custDataLst>
              <p:tags r:id="rId84"/>
            </p:custDataLst>
          </p:nvPr>
        </p:nvSpPr>
        <p:spPr>
          <a:xfrm>
            <a:off x="12700" y="74255"/>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102" name="OTLSHAPE_SLT_b4d514787e804a9dbc8572af8e532ea0_EndDate" hidden="1">
            <a:extLst>
              <a:ext uri="{FF2B5EF4-FFF2-40B4-BE49-F238E27FC236}">
                <a16:creationId xmlns:a16="http://schemas.microsoft.com/office/drawing/2014/main" id="{EE3DA6E1-649B-4149-9D7B-969926AF17B7}"/>
              </a:ext>
            </a:extLst>
          </p:cNvPr>
          <p:cNvSpPr txBox="1"/>
          <p:nvPr>
            <p:custDataLst>
              <p:tags r:id="rId85"/>
            </p:custDataLst>
          </p:nvPr>
        </p:nvSpPr>
        <p:spPr>
          <a:xfrm>
            <a:off x="12700" y="74255"/>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103" name="OTLSHAPE_SLT_b4d514787e804a9dbc8572af8e532ea0_JoinedDate">
            <a:extLst>
              <a:ext uri="{FF2B5EF4-FFF2-40B4-BE49-F238E27FC236}">
                <a16:creationId xmlns:a16="http://schemas.microsoft.com/office/drawing/2014/main" id="{8DA3E0E2-E2C5-45D9-9FB8-CBC72CE8FC3E}"/>
              </a:ext>
            </a:extLst>
          </p:cNvPr>
          <p:cNvSpPr txBox="1"/>
          <p:nvPr>
            <p:custDataLst>
              <p:tags r:id="rId86"/>
            </p:custDataLst>
          </p:nvPr>
        </p:nvSpPr>
        <p:spPr>
          <a:xfrm>
            <a:off x="4820239" y="4269113"/>
            <a:ext cx="1212005" cy="138499"/>
          </a:xfrm>
          <a:prstGeom prst="rect">
            <a:avLst/>
          </a:prstGeom>
          <a:noFill/>
        </p:spPr>
        <p:txBody>
          <a:bodyPr vert="horz" wrap="square" lIns="0" tIns="0" rIns="0" bIns="0" rtlCol="0" anchor="ctr" anchorCtr="0">
            <a:spAutoFit/>
          </a:bodyPr>
          <a:lstStyle/>
          <a:p>
            <a:r>
              <a:rPr lang="en-US" sz="900" spc="-4" dirty="0">
                <a:solidFill>
                  <a:srgbClr val="44546A"/>
                </a:solidFill>
                <a:latin typeface="Calibri" panose="020F0502020204030204" pitchFamily="34" charset="0"/>
              </a:rPr>
              <a:t>May</a:t>
            </a:r>
            <a:r>
              <a:rPr lang="uk-UA" sz="900" spc="-4" dirty="0">
                <a:solidFill>
                  <a:srgbClr val="44546A"/>
                </a:solidFill>
                <a:latin typeface="Calibri" panose="020F0502020204030204" pitchFamily="34" charset="0"/>
              </a:rPr>
              <a:t>/Трав</a:t>
            </a:r>
            <a:r>
              <a:rPr lang="en-US" sz="900" spc="-4" dirty="0">
                <a:solidFill>
                  <a:srgbClr val="44546A"/>
                </a:solidFill>
                <a:latin typeface="Calibri" panose="020F0502020204030204" pitchFamily="34" charset="0"/>
              </a:rPr>
              <a:t> 24 – Jun</a:t>
            </a:r>
            <a:r>
              <a:rPr lang="uk-UA" sz="900" spc="-4" dirty="0">
                <a:solidFill>
                  <a:srgbClr val="44546A"/>
                </a:solidFill>
                <a:latin typeface="Calibri" panose="020F0502020204030204" pitchFamily="34" charset="0"/>
              </a:rPr>
              <a:t>/</a:t>
            </a:r>
            <a:r>
              <a:rPr lang="uk-UA" sz="900" spc="-4" dirty="0" err="1">
                <a:solidFill>
                  <a:srgbClr val="44546A"/>
                </a:solidFill>
                <a:latin typeface="Calibri" panose="020F0502020204030204" pitchFamily="34" charset="0"/>
              </a:rPr>
              <a:t>Чер</a:t>
            </a:r>
            <a:r>
              <a:rPr lang="en-US" sz="900" spc="-4" dirty="0">
                <a:solidFill>
                  <a:srgbClr val="44546A"/>
                </a:solidFill>
                <a:latin typeface="Calibri" panose="020F0502020204030204" pitchFamily="34" charset="0"/>
              </a:rPr>
              <a:t> 4</a:t>
            </a:r>
          </a:p>
        </p:txBody>
      </p:sp>
      <p:sp>
        <p:nvSpPr>
          <p:cNvPr id="104" name="OTLSHAPE_SLT_b4d514787e804a9dbc8572af8e532ea0_Title">
            <a:extLst>
              <a:ext uri="{FF2B5EF4-FFF2-40B4-BE49-F238E27FC236}">
                <a16:creationId xmlns:a16="http://schemas.microsoft.com/office/drawing/2014/main" id="{A58DB538-C3D1-42AD-9482-0EA0979399A0}"/>
              </a:ext>
            </a:extLst>
          </p:cNvPr>
          <p:cNvSpPr txBox="1"/>
          <p:nvPr>
            <p:custDataLst>
              <p:tags r:id="rId87"/>
            </p:custDataLst>
          </p:nvPr>
        </p:nvSpPr>
        <p:spPr>
          <a:xfrm>
            <a:off x="6863107" y="4268597"/>
            <a:ext cx="1676400" cy="139531"/>
          </a:xfrm>
          <a:prstGeom prst="rect">
            <a:avLst/>
          </a:prstGeom>
          <a:noFill/>
        </p:spPr>
        <p:txBody>
          <a:bodyPr vert="horz" wrap="square" lIns="0" tIns="0" rIns="0" bIns="0" rtlCol="0" anchor="ctr" anchorCtr="0">
            <a:spAutoFit/>
          </a:bodyPr>
          <a:lstStyle/>
          <a:p>
            <a:r>
              <a:rPr lang="en-US" sz="900" spc="-6" dirty="0">
                <a:solidFill>
                  <a:schemeClr val="dk1"/>
                </a:solidFill>
                <a:latin typeface="Calibri" panose="020F0502020204030204" pitchFamily="34" charset="0"/>
              </a:rPr>
              <a:t>Draft PPT Presentation for ESP Team</a:t>
            </a:r>
          </a:p>
        </p:txBody>
      </p:sp>
      <p:sp>
        <p:nvSpPr>
          <p:cNvPr id="107" name="OTLSHAPE_SLT_b96d4556ecd74de4a413dcd3e2615ba1_Duration" hidden="1">
            <a:extLst>
              <a:ext uri="{FF2B5EF4-FFF2-40B4-BE49-F238E27FC236}">
                <a16:creationId xmlns:a16="http://schemas.microsoft.com/office/drawing/2014/main" id="{4EDDA519-B44D-4475-9971-16F4B0023784}"/>
              </a:ext>
            </a:extLst>
          </p:cNvPr>
          <p:cNvSpPr txBox="1"/>
          <p:nvPr>
            <p:custDataLst>
              <p:tags r:id="rId88"/>
            </p:custDataLst>
          </p:nvPr>
        </p:nvSpPr>
        <p:spPr>
          <a:xfrm>
            <a:off x="12700" y="-310466"/>
            <a:ext cx="393700" cy="165100"/>
          </a:xfrm>
          <a:prstGeom prst="rect">
            <a:avLst/>
          </a:prstGeom>
          <a:noFill/>
        </p:spPr>
        <p:txBody>
          <a:bodyPr vert="horz" wrap="square" lIns="0" tIns="0" rIns="0" bIns="0" rtlCol="0" anchor="ctr" anchorCtr="0">
            <a:spAutoFit/>
          </a:bodyPr>
          <a:lstStyle/>
          <a:p>
            <a:r>
              <a:rPr lang="en-US" sz="1000">
                <a:solidFill>
                  <a:srgbClr val="ED7D31"/>
                </a:solidFill>
                <a:latin typeface="Calibri" panose="020F0502020204030204" pitchFamily="34" charset="0"/>
              </a:rPr>
              <a:t>15 days</a:t>
            </a:r>
          </a:p>
        </p:txBody>
      </p:sp>
      <p:sp>
        <p:nvSpPr>
          <p:cNvPr id="108" name="OTLSHAPE_SLT_b96d4556ecd74de4a413dcd3e2615ba1_TextPercentage" hidden="1">
            <a:extLst>
              <a:ext uri="{FF2B5EF4-FFF2-40B4-BE49-F238E27FC236}">
                <a16:creationId xmlns:a16="http://schemas.microsoft.com/office/drawing/2014/main" id="{720F3C37-020E-4EB7-8D16-C5B34AD2D9E5}"/>
              </a:ext>
            </a:extLst>
          </p:cNvPr>
          <p:cNvSpPr txBox="1"/>
          <p:nvPr>
            <p:custDataLst>
              <p:tags r:id="rId89"/>
            </p:custDataLst>
          </p:nvPr>
        </p:nvSpPr>
        <p:spPr>
          <a:xfrm>
            <a:off x="12700" y="74255"/>
            <a:ext cx="0" cy="0"/>
          </a:xfrm>
          <a:prstGeom prst="rect">
            <a:avLst/>
          </a:prstGeom>
          <a:noFill/>
        </p:spPr>
        <p:txBody>
          <a:bodyPr vert="horz" wrap="square" lIns="0" tIns="0" rIns="0" bIns="0" rtlCol="0" anchor="ctr" anchorCtr="0">
            <a:spAutoFit/>
          </a:bodyPr>
          <a:lstStyle/>
          <a:p>
            <a:endParaRPr lang="en-US" sz="1000">
              <a:solidFill>
                <a:srgbClr val="ED7D31"/>
              </a:solidFill>
              <a:latin typeface="Calibri" panose="020F0502020204030204" pitchFamily="34" charset="0"/>
            </a:endParaRPr>
          </a:p>
        </p:txBody>
      </p:sp>
      <p:sp>
        <p:nvSpPr>
          <p:cNvPr id="109" name="OTLSHAPE_SLT_b96d4556ecd74de4a413dcd3e2615ba1_StartDate" hidden="1">
            <a:extLst>
              <a:ext uri="{FF2B5EF4-FFF2-40B4-BE49-F238E27FC236}">
                <a16:creationId xmlns:a16="http://schemas.microsoft.com/office/drawing/2014/main" id="{FDBB28AA-A0E0-4A44-AF3D-A7F79A146B68}"/>
              </a:ext>
            </a:extLst>
          </p:cNvPr>
          <p:cNvSpPr txBox="1"/>
          <p:nvPr>
            <p:custDataLst>
              <p:tags r:id="rId90"/>
            </p:custDataLst>
          </p:nvPr>
        </p:nvSpPr>
        <p:spPr>
          <a:xfrm>
            <a:off x="12700" y="74255"/>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110" name="OTLSHAPE_SLT_b96d4556ecd74de4a413dcd3e2615ba1_EndDate" hidden="1">
            <a:extLst>
              <a:ext uri="{FF2B5EF4-FFF2-40B4-BE49-F238E27FC236}">
                <a16:creationId xmlns:a16="http://schemas.microsoft.com/office/drawing/2014/main" id="{756AB644-9FC9-4849-9B6C-117624828719}"/>
              </a:ext>
            </a:extLst>
          </p:cNvPr>
          <p:cNvSpPr txBox="1"/>
          <p:nvPr>
            <p:custDataLst>
              <p:tags r:id="rId91"/>
            </p:custDataLst>
          </p:nvPr>
        </p:nvSpPr>
        <p:spPr>
          <a:xfrm>
            <a:off x="12700" y="74255"/>
            <a:ext cx="0" cy="0"/>
          </a:xfrm>
          <a:prstGeom prst="rect">
            <a:avLst/>
          </a:prstGeom>
          <a:noFill/>
        </p:spPr>
        <p:txBody>
          <a:bodyPr vert="horz" wrap="square" lIns="0" tIns="0" rIns="0" bIns="0" rtlCol="0" anchor="ctr" anchorCtr="0">
            <a:spAutoFit/>
          </a:bodyPr>
          <a:lstStyle/>
          <a:p>
            <a:endParaRPr lang="en-US" sz="1000">
              <a:solidFill>
                <a:srgbClr val="44546A"/>
              </a:solidFill>
              <a:latin typeface="Calibri" panose="020F0502020204030204" pitchFamily="34" charset="0"/>
            </a:endParaRPr>
          </a:p>
        </p:txBody>
      </p:sp>
      <p:sp>
        <p:nvSpPr>
          <p:cNvPr id="111" name="OTLSHAPE_SLT_b96d4556ecd74de4a413dcd3e2615ba1_JoinedDate">
            <a:extLst>
              <a:ext uri="{FF2B5EF4-FFF2-40B4-BE49-F238E27FC236}">
                <a16:creationId xmlns:a16="http://schemas.microsoft.com/office/drawing/2014/main" id="{4363CA7C-45D0-4C51-B856-201F0974B17B}"/>
              </a:ext>
            </a:extLst>
          </p:cNvPr>
          <p:cNvSpPr txBox="1"/>
          <p:nvPr>
            <p:custDataLst>
              <p:tags r:id="rId92"/>
            </p:custDataLst>
          </p:nvPr>
        </p:nvSpPr>
        <p:spPr>
          <a:xfrm>
            <a:off x="5757658" y="4524256"/>
            <a:ext cx="1129874" cy="138499"/>
          </a:xfrm>
          <a:prstGeom prst="rect">
            <a:avLst/>
          </a:prstGeom>
          <a:noFill/>
        </p:spPr>
        <p:txBody>
          <a:bodyPr vert="horz" wrap="square" lIns="0" tIns="0" rIns="0" bIns="0" rtlCol="0" anchor="ctr" anchorCtr="0">
            <a:spAutoFit/>
          </a:bodyPr>
          <a:lstStyle/>
          <a:p>
            <a:r>
              <a:rPr lang="en-US" sz="900" spc="-4" dirty="0">
                <a:solidFill>
                  <a:srgbClr val="44546A"/>
                </a:solidFill>
                <a:latin typeface="Calibri" panose="020F0502020204030204" pitchFamily="34" charset="0"/>
              </a:rPr>
              <a:t>Jun</a:t>
            </a:r>
            <a:r>
              <a:rPr lang="uk-UA" sz="900" spc="-4" dirty="0">
                <a:solidFill>
                  <a:srgbClr val="44546A"/>
                </a:solidFill>
                <a:latin typeface="Calibri" panose="020F0502020204030204" pitchFamily="34" charset="0"/>
              </a:rPr>
              <a:t>/</a:t>
            </a:r>
            <a:r>
              <a:rPr lang="uk-UA" sz="900" spc="-4" dirty="0" err="1">
                <a:solidFill>
                  <a:srgbClr val="44546A"/>
                </a:solidFill>
                <a:latin typeface="Calibri" panose="020F0502020204030204" pitchFamily="34" charset="0"/>
              </a:rPr>
              <a:t>Чер</a:t>
            </a:r>
            <a:r>
              <a:rPr lang="en-US" sz="900" spc="-4" dirty="0">
                <a:solidFill>
                  <a:srgbClr val="44546A"/>
                </a:solidFill>
                <a:latin typeface="Calibri" panose="020F0502020204030204" pitchFamily="34" charset="0"/>
              </a:rPr>
              <a:t> 7 – Jun</a:t>
            </a:r>
            <a:r>
              <a:rPr lang="uk-UA" sz="900" spc="-4" dirty="0">
                <a:solidFill>
                  <a:srgbClr val="44546A"/>
                </a:solidFill>
                <a:latin typeface="Calibri" panose="020F0502020204030204" pitchFamily="34" charset="0"/>
              </a:rPr>
              <a:t>/</a:t>
            </a:r>
            <a:r>
              <a:rPr lang="uk-UA" sz="900" spc="-4" dirty="0" err="1">
                <a:solidFill>
                  <a:srgbClr val="44546A"/>
                </a:solidFill>
                <a:latin typeface="Calibri" panose="020F0502020204030204" pitchFamily="34" charset="0"/>
              </a:rPr>
              <a:t>Чер</a:t>
            </a:r>
            <a:r>
              <a:rPr lang="en-US" sz="900" spc="-4" dirty="0">
                <a:solidFill>
                  <a:srgbClr val="44546A"/>
                </a:solidFill>
                <a:latin typeface="Calibri" panose="020F0502020204030204" pitchFamily="34" charset="0"/>
              </a:rPr>
              <a:t> 25</a:t>
            </a:r>
          </a:p>
        </p:txBody>
      </p:sp>
      <p:sp>
        <p:nvSpPr>
          <p:cNvPr id="112" name="OTLSHAPE_SLT_b96d4556ecd74de4a413dcd3e2615ba1_Title">
            <a:extLst>
              <a:ext uri="{FF2B5EF4-FFF2-40B4-BE49-F238E27FC236}">
                <a16:creationId xmlns:a16="http://schemas.microsoft.com/office/drawing/2014/main" id="{D6A41945-FA7A-4F00-8B69-1F02659C3F88}"/>
              </a:ext>
            </a:extLst>
          </p:cNvPr>
          <p:cNvSpPr txBox="1"/>
          <p:nvPr>
            <p:custDataLst>
              <p:tags r:id="rId93"/>
            </p:custDataLst>
          </p:nvPr>
        </p:nvSpPr>
        <p:spPr>
          <a:xfrm>
            <a:off x="8146357" y="4455006"/>
            <a:ext cx="832542" cy="276999"/>
          </a:xfrm>
          <a:prstGeom prst="rect">
            <a:avLst/>
          </a:prstGeom>
          <a:noFill/>
        </p:spPr>
        <p:txBody>
          <a:bodyPr vert="horz" wrap="square" lIns="0" tIns="0" rIns="0" bIns="0" rtlCol="0" anchor="ctr" anchorCtr="0">
            <a:spAutoFit/>
          </a:bodyPr>
          <a:lstStyle/>
          <a:p>
            <a:r>
              <a:rPr lang="en-US" sz="900" dirty="0">
                <a:solidFill>
                  <a:schemeClr val="dk1"/>
                </a:solidFill>
                <a:latin typeface="Calibri" panose="020F0502020204030204" pitchFamily="34" charset="0"/>
              </a:rPr>
              <a:t>Revise PPT for NEURC</a:t>
            </a:r>
          </a:p>
        </p:txBody>
      </p:sp>
      <p:sp>
        <p:nvSpPr>
          <p:cNvPr id="23" name="OTLSHAPE_M_177188707e544830b8ce884a45b14d3a_Shape">
            <a:extLst>
              <a:ext uri="{FF2B5EF4-FFF2-40B4-BE49-F238E27FC236}">
                <a16:creationId xmlns:a16="http://schemas.microsoft.com/office/drawing/2014/main" id="{4DB66541-C0BD-43A3-827F-4C25AFAF9A4F}"/>
              </a:ext>
            </a:extLst>
          </p:cNvPr>
          <p:cNvSpPr/>
          <p:nvPr>
            <p:custDataLst>
              <p:tags r:id="rId94"/>
            </p:custDataLst>
          </p:nvPr>
        </p:nvSpPr>
        <p:spPr>
          <a:xfrm>
            <a:off x="2352683" y="1389041"/>
            <a:ext cx="165100" cy="165100"/>
          </a:xfrm>
          <a:prstGeom prst="wave">
            <a:avLst/>
          </a:prstGeom>
          <a:solidFill>
            <a:srgbClr val="44546A"/>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TLSHAPE_M_68d22d3e13694349baf945c20a4836f8_Shape">
            <a:extLst>
              <a:ext uri="{FF2B5EF4-FFF2-40B4-BE49-F238E27FC236}">
                <a16:creationId xmlns:a16="http://schemas.microsoft.com/office/drawing/2014/main" id="{FAF84BF1-DC36-4CF8-B557-A72EC8E66065}"/>
              </a:ext>
            </a:extLst>
          </p:cNvPr>
          <p:cNvSpPr/>
          <p:nvPr>
            <p:custDataLst>
              <p:tags r:id="rId95"/>
            </p:custDataLst>
          </p:nvPr>
        </p:nvSpPr>
        <p:spPr>
          <a:xfrm>
            <a:off x="2933201" y="1857121"/>
            <a:ext cx="165100" cy="165100"/>
          </a:xfrm>
          <a:prstGeom prst="wave">
            <a:avLst/>
          </a:prstGeom>
          <a:solidFill>
            <a:srgbClr val="44546A"/>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TLSHAPE_M_42968a0a0fa2413787c1232bc507f5ed_Shape">
            <a:extLst>
              <a:ext uri="{FF2B5EF4-FFF2-40B4-BE49-F238E27FC236}">
                <a16:creationId xmlns:a16="http://schemas.microsoft.com/office/drawing/2014/main" id="{67D3B10E-B0FE-4475-AD6C-5BCFFE01AAE3}"/>
              </a:ext>
            </a:extLst>
          </p:cNvPr>
          <p:cNvSpPr/>
          <p:nvPr>
            <p:custDataLst>
              <p:tags r:id="rId96"/>
            </p:custDataLst>
          </p:nvPr>
        </p:nvSpPr>
        <p:spPr>
          <a:xfrm>
            <a:off x="5560808" y="1463760"/>
            <a:ext cx="165100" cy="165100"/>
          </a:xfrm>
          <a:prstGeom prst="wave">
            <a:avLst/>
          </a:prstGeom>
          <a:solidFill>
            <a:srgbClr val="FEBA0A"/>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TLSHAPE_M_c2d3fed8e39b453e913e558f6b0e2a23_Shape">
            <a:extLst>
              <a:ext uri="{FF2B5EF4-FFF2-40B4-BE49-F238E27FC236}">
                <a16:creationId xmlns:a16="http://schemas.microsoft.com/office/drawing/2014/main" id="{BCBB1464-71E6-4D8F-953A-B2002DA9ED6C}"/>
              </a:ext>
            </a:extLst>
          </p:cNvPr>
          <p:cNvSpPr/>
          <p:nvPr>
            <p:custDataLst>
              <p:tags r:id="rId97"/>
            </p:custDataLst>
          </p:nvPr>
        </p:nvSpPr>
        <p:spPr>
          <a:xfrm>
            <a:off x="6416308" y="1919139"/>
            <a:ext cx="165100" cy="165100"/>
          </a:xfrm>
          <a:prstGeom prst="wave">
            <a:avLst/>
          </a:prstGeom>
          <a:solidFill>
            <a:srgbClr val="FEBA0A"/>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TLSHAPE_M_fccf8a772f2f4132b301d5a421f95886_Shape">
            <a:extLst>
              <a:ext uri="{FF2B5EF4-FFF2-40B4-BE49-F238E27FC236}">
                <a16:creationId xmlns:a16="http://schemas.microsoft.com/office/drawing/2014/main" id="{4648B633-4E32-4456-936B-20B9CD3A6455}"/>
              </a:ext>
            </a:extLst>
          </p:cNvPr>
          <p:cNvSpPr/>
          <p:nvPr>
            <p:custDataLst>
              <p:tags r:id="rId98"/>
            </p:custDataLst>
          </p:nvPr>
        </p:nvSpPr>
        <p:spPr>
          <a:xfrm>
            <a:off x="8127307" y="1795103"/>
            <a:ext cx="165100" cy="165100"/>
          </a:xfrm>
          <a:prstGeom prst="wave">
            <a:avLst/>
          </a:prstGeom>
          <a:solidFill>
            <a:srgbClr val="70AD47"/>
          </a:solidFill>
          <a:ln w="9525" cap="flat" cmpd="sng" algn="ctr">
            <a:noFill/>
            <a:prstDash val="solid"/>
          </a:ln>
          <a:effectLst/>
          <a:extLst>
            <a:ext uri="{91240B29-F687-4F45-9708-019B960494DF}">
              <a14:hiddenLine xmlns:a14="http://schemas.microsoft.com/office/drawing/2010/main" w="9525" cap="flat" cmpd="sng" algn="ctr">
                <a:solidFill>
                  <a:schemeClr val="accent1">
                    <a:shade val="95000"/>
                    <a:satMod val="105000"/>
                  </a:schemeClr>
                </a:solidFill>
                <a:prstDash val="solid"/>
              </a14:hiddenLine>
            </a:ex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TLSHAPE_M_177188707e544830b8ce884a45b14d3a_Title">
            <a:extLst>
              <a:ext uri="{FF2B5EF4-FFF2-40B4-BE49-F238E27FC236}">
                <a16:creationId xmlns:a16="http://schemas.microsoft.com/office/drawing/2014/main" id="{0555FFEF-7557-4444-893F-A71DE2FF581F}"/>
              </a:ext>
            </a:extLst>
          </p:cNvPr>
          <p:cNvSpPr txBox="1"/>
          <p:nvPr>
            <p:custDataLst>
              <p:tags r:id="rId99"/>
            </p:custDataLst>
          </p:nvPr>
        </p:nvSpPr>
        <p:spPr>
          <a:xfrm>
            <a:off x="2539453" y="1326707"/>
            <a:ext cx="2415435" cy="123111"/>
          </a:xfrm>
          <a:prstGeom prst="rect">
            <a:avLst/>
          </a:prstGeom>
          <a:noFill/>
        </p:spPr>
        <p:txBody>
          <a:bodyPr vert="horz" wrap="square" lIns="0" tIns="0" rIns="0" bIns="0" rtlCol="0" anchor="ctr" anchorCtr="0">
            <a:spAutoFit/>
          </a:bodyPr>
          <a:lstStyle/>
          <a:p>
            <a:r>
              <a:rPr lang="en-US" sz="800" b="1" spc="-2" dirty="0">
                <a:solidFill>
                  <a:schemeClr val="dk1"/>
                </a:solidFill>
                <a:latin typeface="Calibri" panose="020F0502020204030204" pitchFamily="34" charset="0"/>
              </a:rPr>
              <a:t>Project Kickoff Meeting</a:t>
            </a:r>
            <a:r>
              <a:rPr lang="uk-UA" sz="800" b="1" spc="-2" dirty="0">
                <a:solidFill>
                  <a:schemeClr val="dk1"/>
                </a:solidFill>
                <a:latin typeface="Calibri" panose="020F0502020204030204" pitchFamily="34" charset="0"/>
              </a:rPr>
              <a:t>/Початок зустрічі щодо проекту</a:t>
            </a:r>
            <a:endParaRPr lang="en-US" sz="800" b="1" spc="-2" dirty="0">
              <a:solidFill>
                <a:schemeClr val="dk1"/>
              </a:solidFill>
              <a:latin typeface="Calibri" panose="020F0502020204030204" pitchFamily="34" charset="0"/>
            </a:endParaRPr>
          </a:p>
        </p:txBody>
      </p:sp>
      <p:sp>
        <p:nvSpPr>
          <p:cNvPr id="22" name="OTLSHAPE_M_177188707e544830b8ce884a45b14d3a_Date">
            <a:extLst>
              <a:ext uri="{FF2B5EF4-FFF2-40B4-BE49-F238E27FC236}">
                <a16:creationId xmlns:a16="http://schemas.microsoft.com/office/drawing/2014/main" id="{F0B6E82A-40AF-47D3-A47B-D3730C8E1E82}"/>
              </a:ext>
            </a:extLst>
          </p:cNvPr>
          <p:cNvSpPr txBox="1"/>
          <p:nvPr>
            <p:custDataLst>
              <p:tags r:id="rId100"/>
            </p:custDataLst>
          </p:nvPr>
        </p:nvSpPr>
        <p:spPr>
          <a:xfrm>
            <a:off x="2539454" y="1411472"/>
            <a:ext cx="633931" cy="153888"/>
          </a:xfrm>
          <a:prstGeom prst="rect">
            <a:avLst/>
          </a:prstGeom>
          <a:noFill/>
        </p:spPr>
        <p:txBody>
          <a:bodyPr vert="horz" wrap="square" lIns="0" tIns="0" rIns="0" bIns="0" rtlCol="0" anchor="ctr" anchorCtr="0">
            <a:spAutoFit/>
          </a:bodyPr>
          <a:lstStyle/>
          <a:p>
            <a:r>
              <a:rPr lang="en-US" sz="1000" spc="-4" dirty="0">
                <a:solidFill>
                  <a:srgbClr val="44546A"/>
                </a:solidFill>
                <a:latin typeface="Calibri" panose="020F0502020204030204" pitchFamily="34" charset="0"/>
              </a:rPr>
              <a:t>Mar</a:t>
            </a:r>
            <a:r>
              <a:rPr lang="uk-UA" sz="1000" spc="-4" dirty="0">
                <a:solidFill>
                  <a:srgbClr val="44546A"/>
                </a:solidFill>
                <a:latin typeface="Calibri" panose="020F0502020204030204" pitchFamily="34" charset="0"/>
              </a:rPr>
              <a:t>/Бер</a:t>
            </a:r>
            <a:r>
              <a:rPr lang="en-US" sz="1000" spc="-4" dirty="0">
                <a:solidFill>
                  <a:srgbClr val="44546A"/>
                </a:solidFill>
                <a:latin typeface="Calibri" panose="020F0502020204030204" pitchFamily="34" charset="0"/>
              </a:rPr>
              <a:t> 23</a:t>
            </a:r>
          </a:p>
        </p:txBody>
      </p:sp>
      <p:sp>
        <p:nvSpPr>
          <p:cNvPr id="24" name="OTLSHAPE_M_68d22d3e13694349baf945c20a4836f8_Title">
            <a:extLst>
              <a:ext uri="{FF2B5EF4-FFF2-40B4-BE49-F238E27FC236}">
                <a16:creationId xmlns:a16="http://schemas.microsoft.com/office/drawing/2014/main" id="{56DEC8E8-6EE8-46BE-9A3B-98DC034A6D40}"/>
              </a:ext>
            </a:extLst>
          </p:cNvPr>
          <p:cNvSpPr txBox="1"/>
          <p:nvPr>
            <p:custDataLst>
              <p:tags r:id="rId101"/>
            </p:custDataLst>
          </p:nvPr>
        </p:nvSpPr>
        <p:spPr>
          <a:xfrm>
            <a:off x="3130050" y="1712722"/>
            <a:ext cx="2278351" cy="248073"/>
          </a:xfrm>
          <a:prstGeom prst="rect">
            <a:avLst/>
          </a:prstGeom>
          <a:noFill/>
        </p:spPr>
        <p:txBody>
          <a:bodyPr vert="horz" wrap="square" lIns="0" tIns="0" rIns="0" bIns="0" rtlCol="0" anchor="ctr" anchorCtr="0">
            <a:noAutofit/>
          </a:bodyPr>
          <a:lstStyle/>
          <a:p>
            <a:r>
              <a:rPr lang="en-US" sz="800" b="1" dirty="0">
                <a:solidFill>
                  <a:schemeClr val="dk1"/>
                </a:solidFill>
                <a:latin typeface="Calibri" panose="020F0502020204030204" pitchFamily="34" charset="0"/>
              </a:rPr>
              <a:t>Kickoff Presentation to NEURC</a:t>
            </a:r>
            <a:r>
              <a:rPr lang="uk-UA" sz="800" b="1" dirty="0">
                <a:solidFill>
                  <a:schemeClr val="dk1"/>
                </a:solidFill>
                <a:latin typeface="Calibri" panose="020F0502020204030204" pitchFamily="34" charset="0"/>
              </a:rPr>
              <a:t>/Початок презентації НКРЕКП</a:t>
            </a:r>
            <a:endParaRPr lang="en-US" sz="800" b="1" dirty="0">
              <a:solidFill>
                <a:schemeClr val="dk1"/>
              </a:solidFill>
              <a:latin typeface="Calibri" panose="020F0502020204030204" pitchFamily="34" charset="0"/>
            </a:endParaRPr>
          </a:p>
        </p:txBody>
      </p:sp>
      <p:sp>
        <p:nvSpPr>
          <p:cNvPr id="25" name="OTLSHAPE_M_68d22d3e13694349baf945c20a4836f8_Date">
            <a:extLst>
              <a:ext uri="{FF2B5EF4-FFF2-40B4-BE49-F238E27FC236}">
                <a16:creationId xmlns:a16="http://schemas.microsoft.com/office/drawing/2014/main" id="{2425EAEF-53DC-40A6-BAFF-3B4B9178CA64}"/>
              </a:ext>
            </a:extLst>
          </p:cNvPr>
          <p:cNvSpPr txBox="1"/>
          <p:nvPr>
            <p:custDataLst>
              <p:tags r:id="rId102"/>
            </p:custDataLst>
          </p:nvPr>
        </p:nvSpPr>
        <p:spPr>
          <a:xfrm>
            <a:off x="3130050" y="1961363"/>
            <a:ext cx="546485" cy="153888"/>
          </a:xfrm>
          <a:prstGeom prst="rect">
            <a:avLst/>
          </a:prstGeom>
          <a:noFill/>
        </p:spPr>
        <p:txBody>
          <a:bodyPr vert="horz" wrap="square" lIns="0" tIns="0" rIns="0" bIns="0" rtlCol="0" anchor="ctr" anchorCtr="0">
            <a:spAutoFit/>
          </a:bodyPr>
          <a:lstStyle/>
          <a:p>
            <a:r>
              <a:rPr lang="en-US" sz="1000" spc="-6" dirty="0">
                <a:solidFill>
                  <a:srgbClr val="44546A"/>
                </a:solidFill>
                <a:latin typeface="Calibri" panose="020F0502020204030204" pitchFamily="34" charset="0"/>
              </a:rPr>
              <a:t>Apr</a:t>
            </a:r>
            <a:r>
              <a:rPr lang="uk-UA" sz="1000" spc="-6" dirty="0">
                <a:solidFill>
                  <a:srgbClr val="44546A"/>
                </a:solidFill>
                <a:latin typeface="Calibri" panose="020F0502020204030204" pitchFamily="34" charset="0"/>
              </a:rPr>
              <a:t>/Квіт</a:t>
            </a:r>
            <a:r>
              <a:rPr lang="en-US" sz="1000" spc="-6" dirty="0">
                <a:solidFill>
                  <a:srgbClr val="44546A"/>
                </a:solidFill>
                <a:latin typeface="Calibri" panose="020F0502020204030204" pitchFamily="34" charset="0"/>
              </a:rPr>
              <a:t> 1</a:t>
            </a:r>
          </a:p>
        </p:txBody>
      </p:sp>
      <p:sp>
        <p:nvSpPr>
          <p:cNvPr id="27" name="OTLSHAPE_M_42968a0a0fa2413787c1232bc507f5ed_Title">
            <a:extLst>
              <a:ext uri="{FF2B5EF4-FFF2-40B4-BE49-F238E27FC236}">
                <a16:creationId xmlns:a16="http://schemas.microsoft.com/office/drawing/2014/main" id="{7E0117AF-7134-4363-99FB-66DA7780D0D7}"/>
              </a:ext>
            </a:extLst>
          </p:cNvPr>
          <p:cNvSpPr txBox="1"/>
          <p:nvPr>
            <p:custDataLst>
              <p:tags r:id="rId103"/>
            </p:custDataLst>
          </p:nvPr>
        </p:nvSpPr>
        <p:spPr>
          <a:xfrm>
            <a:off x="5757657" y="1319361"/>
            <a:ext cx="1910885" cy="248073"/>
          </a:xfrm>
          <a:prstGeom prst="rect">
            <a:avLst/>
          </a:prstGeom>
          <a:noFill/>
        </p:spPr>
        <p:txBody>
          <a:bodyPr vert="horz" wrap="square" lIns="0" tIns="0" rIns="0" bIns="0" rtlCol="0" anchor="ctr" anchorCtr="0">
            <a:noAutofit/>
          </a:bodyPr>
          <a:lstStyle/>
          <a:p>
            <a:r>
              <a:rPr lang="en-US" sz="800" b="1" dirty="0">
                <a:solidFill>
                  <a:schemeClr val="dk1"/>
                </a:solidFill>
                <a:latin typeface="Calibri" panose="020F0502020204030204" pitchFamily="34" charset="0"/>
              </a:rPr>
              <a:t>Final Draft of Case Studies</a:t>
            </a:r>
            <a:r>
              <a:rPr lang="uk-UA" sz="800" b="1" dirty="0">
                <a:solidFill>
                  <a:schemeClr val="dk1"/>
                </a:solidFill>
                <a:latin typeface="Calibri" panose="020F0502020204030204" pitchFamily="34" charset="0"/>
              </a:rPr>
              <a:t>Остаточний проект тематичних досліджень</a:t>
            </a:r>
            <a:endParaRPr lang="en-US" sz="800" b="1" dirty="0">
              <a:solidFill>
                <a:schemeClr val="dk1"/>
              </a:solidFill>
              <a:latin typeface="Calibri" panose="020F0502020204030204" pitchFamily="34" charset="0"/>
            </a:endParaRPr>
          </a:p>
        </p:txBody>
      </p:sp>
      <p:sp>
        <p:nvSpPr>
          <p:cNvPr id="28" name="OTLSHAPE_M_42968a0a0fa2413787c1232bc507f5ed_Date">
            <a:extLst>
              <a:ext uri="{FF2B5EF4-FFF2-40B4-BE49-F238E27FC236}">
                <a16:creationId xmlns:a16="http://schemas.microsoft.com/office/drawing/2014/main" id="{22A0BDC7-C663-41B9-93AE-13191BAC7F08}"/>
              </a:ext>
            </a:extLst>
          </p:cNvPr>
          <p:cNvSpPr txBox="1"/>
          <p:nvPr>
            <p:custDataLst>
              <p:tags r:id="rId104"/>
            </p:custDataLst>
          </p:nvPr>
        </p:nvSpPr>
        <p:spPr>
          <a:xfrm>
            <a:off x="5757658" y="1568002"/>
            <a:ext cx="873764" cy="153888"/>
          </a:xfrm>
          <a:prstGeom prst="rect">
            <a:avLst/>
          </a:prstGeom>
          <a:noFill/>
        </p:spPr>
        <p:txBody>
          <a:bodyPr vert="horz" wrap="square" lIns="0" tIns="0" rIns="0" bIns="0" rtlCol="0" anchor="ctr" anchorCtr="0">
            <a:spAutoFit/>
          </a:bodyPr>
          <a:lstStyle/>
          <a:p>
            <a:r>
              <a:rPr lang="en-US" sz="1000" spc="-8" dirty="0">
                <a:solidFill>
                  <a:srgbClr val="44546A"/>
                </a:solidFill>
                <a:latin typeface="Calibri" panose="020F0502020204030204" pitchFamily="34" charset="0"/>
              </a:rPr>
              <a:t>May</a:t>
            </a:r>
            <a:r>
              <a:rPr lang="uk-UA" sz="1000" spc="-8" dirty="0">
                <a:solidFill>
                  <a:srgbClr val="44546A"/>
                </a:solidFill>
                <a:latin typeface="Calibri" panose="020F0502020204030204" pitchFamily="34" charset="0"/>
              </a:rPr>
              <a:t>/Трав</a:t>
            </a:r>
            <a:r>
              <a:rPr lang="en-US" sz="1000" spc="-8" dirty="0">
                <a:solidFill>
                  <a:srgbClr val="44546A"/>
                </a:solidFill>
                <a:latin typeface="Calibri" panose="020F0502020204030204" pitchFamily="34" charset="0"/>
              </a:rPr>
              <a:t> 14</a:t>
            </a:r>
          </a:p>
        </p:txBody>
      </p:sp>
      <p:sp>
        <p:nvSpPr>
          <p:cNvPr id="30" name="OTLSHAPE_M_c2d3fed8e39b453e913e558f6b0e2a23_Title">
            <a:extLst>
              <a:ext uri="{FF2B5EF4-FFF2-40B4-BE49-F238E27FC236}">
                <a16:creationId xmlns:a16="http://schemas.microsoft.com/office/drawing/2014/main" id="{1525330B-1079-447C-8C55-015ABE932DF6}"/>
              </a:ext>
            </a:extLst>
          </p:cNvPr>
          <p:cNvSpPr txBox="1"/>
          <p:nvPr>
            <p:custDataLst>
              <p:tags r:id="rId105"/>
            </p:custDataLst>
          </p:nvPr>
        </p:nvSpPr>
        <p:spPr>
          <a:xfrm>
            <a:off x="6613157" y="1837222"/>
            <a:ext cx="1063294" cy="123111"/>
          </a:xfrm>
          <a:prstGeom prst="rect">
            <a:avLst/>
          </a:prstGeom>
          <a:noFill/>
        </p:spPr>
        <p:txBody>
          <a:bodyPr vert="horz" wrap="square" lIns="0" tIns="0" rIns="0" bIns="0" rtlCol="0" anchor="ctr" anchorCtr="0">
            <a:spAutoFit/>
          </a:bodyPr>
          <a:lstStyle/>
          <a:p>
            <a:r>
              <a:rPr lang="en-US" sz="800" b="1" dirty="0">
                <a:solidFill>
                  <a:schemeClr val="dk1"/>
                </a:solidFill>
                <a:latin typeface="Calibri" panose="020F0502020204030204" pitchFamily="34" charset="0"/>
              </a:rPr>
              <a:t>Final Report</a:t>
            </a:r>
            <a:r>
              <a:rPr lang="uk-UA" sz="800" b="1" dirty="0">
                <a:solidFill>
                  <a:schemeClr val="dk1"/>
                </a:solidFill>
                <a:latin typeface="Calibri" panose="020F0502020204030204" pitchFamily="34" charset="0"/>
              </a:rPr>
              <a:t>/Підсумки</a:t>
            </a:r>
            <a:endParaRPr lang="en-US" sz="800" b="1" dirty="0">
              <a:solidFill>
                <a:schemeClr val="dk1"/>
              </a:solidFill>
              <a:latin typeface="Calibri" panose="020F0502020204030204" pitchFamily="34" charset="0"/>
            </a:endParaRPr>
          </a:p>
        </p:txBody>
      </p:sp>
      <p:sp>
        <p:nvSpPr>
          <p:cNvPr id="31" name="OTLSHAPE_M_c2d3fed8e39b453e913e558f6b0e2a23_Date">
            <a:extLst>
              <a:ext uri="{FF2B5EF4-FFF2-40B4-BE49-F238E27FC236}">
                <a16:creationId xmlns:a16="http://schemas.microsoft.com/office/drawing/2014/main" id="{482D0454-791E-498E-AF55-1635CC4BADF6}"/>
              </a:ext>
            </a:extLst>
          </p:cNvPr>
          <p:cNvSpPr txBox="1"/>
          <p:nvPr>
            <p:custDataLst>
              <p:tags r:id="rId106"/>
            </p:custDataLst>
          </p:nvPr>
        </p:nvSpPr>
        <p:spPr>
          <a:xfrm>
            <a:off x="6613157" y="1961363"/>
            <a:ext cx="781107" cy="153888"/>
          </a:xfrm>
          <a:prstGeom prst="rect">
            <a:avLst/>
          </a:prstGeom>
          <a:noFill/>
        </p:spPr>
        <p:txBody>
          <a:bodyPr vert="horz" wrap="square" lIns="0" tIns="0" rIns="0" bIns="0" rtlCol="0" anchor="ctr" anchorCtr="0">
            <a:spAutoFit/>
          </a:bodyPr>
          <a:lstStyle/>
          <a:p>
            <a:r>
              <a:rPr lang="en-US" sz="1000" spc="-8" dirty="0">
                <a:solidFill>
                  <a:srgbClr val="44546A"/>
                </a:solidFill>
                <a:latin typeface="Calibri" panose="020F0502020204030204" pitchFamily="34" charset="0"/>
              </a:rPr>
              <a:t>May/</a:t>
            </a:r>
            <a:r>
              <a:rPr lang="uk-UA" sz="1000" spc="-8" dirty="0">
                <a:solidFill>
                  <a:srgbClr val="44546A"/>
                </a:solidFill>
                <a:latin typeface="Calibri" panose="020F0502020204030204" pitchFamily="34" charset="0"/>
              </a:rPr>
              <a:t>Трав</a:t>
            </a:r>
            <a:r>
              <a:rPr lang="en-US" sz="1000" spc="-8" dirty="0">
                <a:solidFill>
                  <a:srgbClr val="44546A"/>
                </a:solidFill>
                <a:latin typeface="Calibri" panose="020F0502020204030204" pitchFamily="34" charset="0"/>
              </a:rPr>
              <a:t> 28</a:t>
            </a:r>
          </a:p>
        </p:txBody>
      </p:sp>
      <p:sp>
        <p:nvSpPr>
          <p:cNvPr id="33" name="OTLSHAPE_M_fccf8a772f2f4132b301d5a421f95886_Title">
            <a:extLst>
              <a:ext uri="{FF2B5EF4-FFF2-40B4-BE49-F238E27FC236}">
                <a16:creationId xmlns:a16="http://schemas.microsoft.com/office/drawing/2014/main" id="{83A3EB50-988C-4905-B4E9-0DFE9919803B}"/>
              </a:ext>
            </a:extLst>
          </p:cNvPr>
          <p:cNvSpPr txBox="1"/>
          <p:nvPr>
            <p:custDataLst>
              <p:tags r:id="rId107"/>
            </p:custDataLst>
          </p:nvPr>
        </p:nvSpPr>
        <p:spPr>
          <a:xfrm>
            <a:off x="8119682" y="1026247"/>
            <a:ext cx="864292" cy="861774"/>
          </a:xfrm>
          <a:prstGeom prst="rect">
            <a:avLst/>
          </a:prstGeom>
          <a:noFill/>
        </p:spPr>
        <p:txBody>
          <a:bodyPr vert="horz" wrap="square" lIns="0" tIns="0" rIns="0" bIns="0" rtlCol="0" anchor="ctr" anchorCtr="0">
            <a:spAutoFit/>
          </a:bodyPr>
          <a:lstStyle/>
          <a:p>
            <a:r>
              <a:rPr lang="en-US" sz="800" b="1" dirty="0">
                <a:solidFill>
                  <a:schemeClr val="dk1"/>
                </a:solidFill>
                <a:latin typeface="Calibri" panose="020F0502020204030204" pitchFamily="34" charset="0"/>
              </a:rPr>
              <a:t>Final Presentation to NEURC (estimated date)</a:t>
            </a:r>
            <a:r>
              <a:rPr lang="uk-UA" sz="800" b="1" dirty="0">
                <a:solidFill>
                  <a:schemeClr val="dk1"/>
                </a:solidFill>
                <a:latin typeface="Calibri" panose="020F0502020204030204" pitchFamily="34" charset="0"/>
              </a:rPr>
              <a:t>/Фінальна презентація НКРЕКП(приблизна дата)</a:t>
            </a:r>
            <a:endParaRPr lang="en-US" sz="800" b="1" dirty="0">
              <a:solidFill>
                <a:schemeClr val="dk1"/>
              </a:solidFill>
              <a:latin typeface="Calibri" panose="020F0502020204030204" pitchFamily="34" charset="0"/>
            </a:endParaRPr>
          </a:p>
        </p:txBody>
      </p:sp>
      <p:sp>
        <p:nvSpPr>
          <p:cNvPr id="34" name="OTLSHAPE_M_fccf8a772f2f4132b301d5a421f95886_Date">
            <a:extLst>
              <a:ext uri="{FF2B5EF4-FFF2-40B4-BE49-F238E27FC236}">
                <a16:creationId xmlns:a16="http://schemas.microsoft.com/office/drawing/2014/main" id="{80D3BFED-40A8-4611-A798-F7F8EE72932A}"/>
              </a:ext>
            </a:extLst>
          </p:cNvPr>
          <p:cNvSpPr txBox="1"/>
          <p:nvPr>
            <p:custDataLst>
              <p:tags r:id="rId108"/>
            </p:custDataLst>
          </p:nvPr>
        </p:nvSpPr>
        <p:spPr>
          <a:xfrm>
            <a:off x="8163016" y="1961363"/>
            <a:ext cx="719500" cy="153888"/>
          </a:xfrm>
          <a:prstGeom prst="rect">
            <a:avLst/>
          </a:prstGeom>
          <a:noFill/>
        </p:spPr>
        <p:txBody>
          <a:bodyPr vert="horz" wrap="square" lIns="0" tIns="0" rIns="0" bIns="0" rtlCol="0" anchor="ctr" anchorCtr="0">
            <a:spAutoFit/>
          </a:bodyPr>
          <a:lstStyle/>
          <a:p>
            <a:r>
              <a:rPr lang="en-US" sz="1000" spc="-6" dirty="0">
                <a:solidFill>
                  <a:srgbClr val="737373"/>
                </a:solidFill>
                <a:latin typeface="Calibri" panose="020F0502020204030204" pitchFamily="34" charset="0"/>
              </a:rPr>
              <a:t>Jun </a:t>
            </a:r>
            <a:r>
              <a:rPr lang="uk-UA" sz="1000" spc="-6" dirty="0">
                <a:solidFill>
                  <a:srgbClr val="737373"/>
                </a:solidFill>
                <a:latin typeface="Calibri" panose="020F0502020204030204" pitchFamily="34" charset="0"/>
              </a:rPr>
              <a:t>/Черв</a:t>
            </a:r>
            <a:r>
              <a:rPr lang="en-US" sz="1000" spc="-6" dirty="0">
                <a:solidFill>
                  <a:srgbClr val="737373"/>
                </a:solidFill>
                <a:latin typeface="Calibri" panose="020F0502020204030204" pitchFamily="34" charset="0"/>
              </a:rPr>
              <a:t>25</a:t>
            </a:r>
          </a:p>
        </p:txBody>
      </p:sp>
      <p:sp>
        <p:nvSpPr>
          <p:cNvPr id="72" name="Title 4">
            <a:extLst>
              <a:ext uri="{FF2B5EF4-FFF2-40B4-BE49-F238E27FC236}">
                <a16:creationId xmlns:a16="http://schemas.microsoft.com/office/drawing/2014/main" id="{9F268D19-D73F-48CA-9B10-3E4CBF13429D}"/>
              </a:ext>
            </a:extLst>
          </p:cNvPr>
          <p:cNvSpPr txBox="1">
            <a:spLocks/>
          </p:cNvSpPr>
          <p:nvPr/>
        </p:nvSpPr>
        <p:spPr>
          <a:xfrm>
            <a:off x="686104" y="682922"/>
            <a:ext cx="7772400" cy="461665"/>
          </a:xfrm>
          <a:prstGeom prst="rect">
            <a:avLst/>
          </a:prstGeom>
        </p:spPr>
        <p:txBody>
          <a:bodyPr/>
          <a:lstStyle>
            <a:lvl1pPr algn="l" defTabSz="457200" rtl="0" eaLnBrk="1" latinLnBrk="0" hangingPunct="1">
              <a:spcBef>
                <a:spcPct val="0"/>
              </a:spcBef>
              <a:buNone/>
              <a:defRPr sz="2400" b="0" i="0" kern="1200">
                <a:solidFill>
                  <a:srgbClr val="BA0C2F"/>
                </a:solidFill>
                <a:latin typeface="Gill Sans MT"/>
                <a:ea typeface="+mj-ea"/>
                <a:cs typeface="Gill Sans MT"/>
              </a:defRPr>
            </a:lvl1pPr>
          </a:lstStyle>
          <a:p>
            <a:r>
              <a:rPr lang="en-US" dirty="0">
                <a:solidFill>
                  <a:srgbClr val="0067B9"/>
                </a:solidFill>
              </a:rPr>
              <a:t>Project Schedule</a:t>
            </a:r>
            <a:r>
              <a:rPr lang="uk-UA" dirty="0">
                <a:solidFill>
                  <a:srgbClr val="0067B9"/>
                </a:solidFill>
              </a:rPr>
              <a:t>/Графік проекту</a:t>
            </a:r>
            <a:endParaRPr lang="en-US" dirty="0">
              <a:solidFill>
                <a:srgbClr val="0067B9"/>
              </a:solidFill>
            </a:endParaRPr>
          </a:p>
        </p:txBody>
      </p:sp>
    </p:spTree>
    <p:custDataLst>
      <p:tags r:id="rId1"/>
    </p:custDataLst>
    <p:extLst>
      <p:ext uri="{BB962C8B-B14F-4D97-AF65-F5344CB8AC3E}">
        <p14:creationId xmlns:p14="http://schemas.microsoft.com/office/powerpoint/2010/main" val="195485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F18D3F-2755-4991-AE48-C32BBFC9144C}"/>
              </a:ext>
            </a:extLst>
          </p:cNvPr>
          <p:cNvSpPr>
            <a:spLocks noGrp="1"/>
          </p:cNvSpPr>
          <p:nvPr>
            <p:ph type="dt" sz="half" idx="2"/>
          </p:nvPr>
        </p:nvSpPr>
        <p:spPr/>
        <p:txBody>
          <a:bodyPr/>
          <a:lstStyle/>
          <a:p>
            <a:fld id="{414FB1AD-D69E-B741-965A-0BAE826C2FA6}" type="datetime1">
              <a:rPr lang="en-US" smtClean="0"/>
              <a:pPr/>
              <a:t>3/30/2021</a:t>
            </a:fld>
            <a:endParaRPr lang="en-US"/>
          </a:p>
        </p:txBody>
      </p:sp>
      <p:sp>
        <p:nvSpPr>
          <p:cNvPr id="3" name="Footer Placeholder 2">
            <a:extLst>
              <a:ext uri="{FF2B5EF4-FFF2-40B4-BE49-F238E27FC236}">
                <a16:creationId xmlns:a16="http://schemas.microsoft.com/office/drawing/2014/main" id="{5DFBCCB0-A98D-4C7C-BFE5-983CE2FAC093}"/>
              </a:ext>
            </a:extLst>
          </p:cNvPr>
          <p:cNvSpPr>
            <a:spLocks noGrp="1"/>
          </p:cNvSpPr>
          <p:nvPr>
            <p:ph type="ftr" sz="quarter" idx="3"/>
          </p:nvPr>
        </p:nvSpPr>
        <p:spPr>
          <a:xfrm>
            <a:off x="3124200" y="4799214"/>
            <a:ext cx="2895600" cy="276999"/>
          </a:xfrm>
        </p:spPr>
        <p:txBody>
          <a:bodyPr/>
          <a:lstStyle/>
          <a:p>
            <a:r>
              <a:rPr lang="en-US" dirty="0"/>
              <a:t>Practice and Recommendations for Cost Allocation between Electricity and Thermal Energy in Co-Generating Facilities</a:t>
            </a:r>
          </a:p>
        </p:txBody>
      </p:sp>
      <p:sp>
        <p:nvSpPr>
          <p:cNvPr id="4" name="Slide Number Placeholder 3">
            <a:extLst>
              <a:ext uri="{FF2B5EF4-FFF2-40B4-BE49-F238E27FC236}">
                <a16:creationId xmlns:a16="http://schemas.microsoft.com/office/drawing/2014/main" id="{3662D3E1-6F04-4818-9D64-70900A19DBED}"/>
              </a:ext>
            </a:extLst>
          </p:cNvPr>
          <p:cNvSpPr>
            <a:spLocks noGrp="1"/>
          </p:cNvSpPr>
          <p:nvPr>
            <p:ph type="sldNum" sz="quarter" idx="4"/>
          </p:nvPr>
        </p:nvSpPr>
        <p:spPr/>
        <p:txBody>
          <a:bodyPr/>
          <a:lstStyle/>
          <a:p>
            <a:fld id="{42782948-4DBE-204D-AB9E-B65E067054AE}" type="slidenum">
              <a:rPr lang="en-US" smtClean="0"/>
              <a:pPr/>
              <a:t>6</a:t>
            </a:fld>
            <a:endParaRPr lang="en-US"/>
          </a:p>
        </p:txBody>
      </p:sp>
      <p:sp>
        <p:nvSpPr>
          <p:cNvPr id="5" name="Title 4">
            <a:extLst>
              <a:ext uri="{FF2B5EF4-FFF2-40B4-BE49-F238E27FC236}">
                <a16:creationId xmlns:a16="http://schemas.microsoft.com/office/drawing/2014/main" id="{51323A91-179C-403B-A21B-5E9DDA5E838F}"/>
              </a:ext>
            </a:extLst>
          </p:cNvPr>
          <p:cNvSpPr>
            <a:spLocks noGrp="1"/>
          </p:cNvSpPr>
          <p:nvPr>
            <p:ph type="title"/>
          </p:nvPr>
        </p:nvSpPr>
        <p:spPr/>
        <p:txBody>
          <a:bodyPr/>
          <a:lstStyle/>
          <a:p>
            <a:r>
              <a:rPr lang="en-US" dirty="0"/>
              <a:t>Case Study Tasks</a:t>
            </a:r>
            <a:r>
              <a:rPr lang="uk-UA" dirty="0"/>
              <a:t>/Тематичні завдання</a:t>
            </a:r>
            <a:endParaRPr lang="en-US" dirty="0"/>
          </a:p>
        </p:txBody>
      </p:sp>
      <p:sp>
        <p:nvSpPr>
          <p:cNvPr id="6" name="Content Placeholder 5">
            <a:extLst>
              <a:ext uri="{FF2B5EF4-FFF2-40B4-BE49-F238E27FC236}">
                <a16:creationId xmlns:a16="http://schemas.microsoft.com/office/drawing/2014/main" id="{90801A95-98DC-4CB5-AE76-CE60791B18EA}"/>
              </a:ext>
            </a:extLst>
          </p:cNvPr>
          <p:cNvSpPr>
            <a:spLocks noGrp="1"/>
          </p:cNvSpPr>
          <p:nvPr>
            <p:ph idx="1"/>
          </p:nvPr>
        </p:nvSpPr>
        <p:spPr/>
        <p:txBody>
          <a:bodyPr>
            <a:normAutofit fontScale="92500" lnSpcReduction="20000"/>
          </a:bodyPr>
          <a:lstStyle/>
          <a:p>
            <a:r>
              <a:rPr lang="en-US" dirty="0"/>
              <a:t>Select Case Study Countries</a:t>
            </a:r>
            <a:r>
              <a:rPr lang="uk-UA" dirty="0"/>
              <a:t>/Вибір країни</a:t>
            </a:r>
            <a:endParaRPr lang="en-US" dirty="0"/>
          </a:p>
          <a:p>
            <a:pPr lvl="1"/>
            <a:r>
              <a:rPr lang="en-US" sz="1400" dirty="0"/>
              <a:t>Pick long list of possible case study countries</a:t>
            </a:r>
            <a:r>
              <a:rPr lang="uk-UA" sz="1400" dirty="0"/>
              <a:t>/Виберіть довгий перелік можливих країн для тематичних досліджень </a:t>
            </a:r>
          </a:p>
          <a:p>
            <a:pPr lvl="1"/>
            <a:r>
              <a:rPr lang="en-US" sz="1400" dirty="0"/>
              <a:t>Agree on criteria</a:t>
            </a:r>
            <a:r>
              <a:rPr lang="uk-UA" sz="1400" dirty="0"/>
              <a:t>/Узгодження критеріїв</a:t>
            </a:r>
            <a:endParaRPr lang="en-US" sz="1400" dirty="0"/>
          </a:p>
          <a:p>
            <a:pPr lvl="1"/>
            <a:r>
              <a:rPr lang="en-US" sz="1400" dirty="0"/>
              <a:t>Evaluate criteria</a:t>
            </a:r>
            <a:r>
              <a:rPr lang="uk-UA" sz="1400" dirty="0"/>
              <a:t>/Оцінка критеріїв</a:t>
            </a:r>
            <a:endParaRPr lang="en-US" sz="1400" dirty="0"/>
          </a:p>
          <a:p>
            <a:pPr lvl="1"/>
            <a:r>
              <a:rPr lang="en-US" sz="1400" dirty="0"/>
              <a:t>Agree on list of 12 case study countries (6 natural gas, 6 renewable)</a:t>
            </a:r>
            <a:r>
              <a:rPr lang="uk-UA" sz="1400" dirty="0"/>
              <a:t>/</a:t>
            </a:r>
            <a:r>
              <a:rPr lang="ru-RU" sz="1400" dirty="0" err="1"/>
              <a:t>Погодження</a:t>
            </a:r>
            <a:r>
              <a:rPr lang="ru-RU" sz="1400" dirty="0"/>
              <a:t> списку з 12 </a:t>
            </a:r>
            <a:r>
              <a:rPr lang="ru-RU" sz="1400" dirty="0" err="1"/>
              <a:t>країн</a:t>
            </a:r>
            <a:r>
              <a:rPr lang="ru-RU" sz="1400" dirty="0"/>
              <a:t> для </a:t>
            </a:r>
            <a:r>
              <a:rPr lang="ru-RU" sz="1400" dirty="0" err="1"/>
              <a:t>тематичного</a:t>
            </a:r>
            <a:r>
              <a:rPr lang="ru-RU" sz="1400" dirty="0"/>
              <a:t> </a:t>
            </a:r>
            <a:r>
              <a:rPr lang="ru-RU" sz="1400" dirty="0" err="1"/>
              <a:t>дослідження</a:t>
            </a:r>
            <a:r>
              <a:rPr lang="ru-RU" sz="1400" dirty="0"/>
              <a:t> (6 природного газу, 6 </a:t>
            </a:r>
            <a:r>
              <a:rPr lang="ru-RU" sz="1400" dirty="0" err="1"/>
              <a:t>відновлюваних</a:t>
            </a:r>
            <a:r>
              <a:rPr lang="ru-RU" sz="1400" dirty="0"/>
              <a:t> </a:t>
            </a:r>
            <a:r>
              <a:rPr lang="ru-RU" sz="1400" dirty="0" err="1"/>
              <a:t>джерел</a:t>
            </a:r>
            <a:r>
              <a:rPr lang="ru-RU" sz="1400" dirty="0"/>
              <a:t>)</a:t>
            </a:r>
            <a:endParaRPr lang="en-US" sz="1400" dirty="0"/>
          </a:p>
          <a:p>
            <a:r>
              <a:rPr lang="en-US" dirty="0"/>
              <a:t>Research and Collect Data</a:t>
            </a:r>
            <a:r>
              <a:rPr lang="uk-UA" dirty="0"/>
              <a:t>/Дослідження та збір даних</a:t>
            </a:r>
            <a:endParaRPr lang="en-US" dirty="0"/>
          </a:p>
          <a:p>
            <a:pPr lvl="1"/>
            <a:r>
              <a:rPr lang="en-US" sz="1400" dirty="0"/>
              <a:t>Research country context</a:t>
            </a:r>
            <a:r>
              <a:rPr lang="uk-UA" sz="1400" dirty="0"/>
              <a:t>/Контекст досліджень країни</a:t>
            </a:r>
            <a:endParaRPr lang="en-US" sz="1400" dirty="0"/>
          </a:p>
          <a:p>
            <a:pPr lvl="1"/>
            <a:r>
              <a:rPr lang="en-US" sz="1400" dirty="0"/>
              <a:t>Identify CHP allocation formulas</a:t>
            </a:r>
            <a:r>
              <a:rPr lang="uk-UA" sz="1400" dirty="0"/>
              <a:t>/ Визначення формул розподілу теплоелектростанцій</a:t>
            </a:r>
            <a:endParaRPr lang="en-US" sz="1400" dirty="0"/>
          </a:p>
          <a:p>
            <a:pPr lvl="1"/>
            <a:r>
              <a:rPr lang="en-US" sz="1400" dirty="0"/>
              <a:t>Research legal and regulatory frameworks and gather relevant legal documents</a:t>
            </a:r>
            <a:r>
              <a:rPr lang="uk-UA" sz="1400" dirty="0"/>
              <a:t>/</a:t>
            </a:r>
            <a:r>
              <a:rPr lang="ru-RU" sz="1400" dirty="0" err="1"/>
              <a:t>Дослідження</a:t>
            </a:r>
            <a:r>
              <a:rPr lang="ru-RU" sz="1400" dirty="0"/>
              <a:t> нормативно-</a:t>
            </a:r>
            <a:r>
              <a:rPr lang="ru-RU" sz="1400" dirty="0" err="1"/>
              <a:t>правової</a:t>
            </a:r>
            <a:r>
              <a:rPr lang="ru-RU" sz="1400" dirty="0"/>
              <a:t> </a:t>
            </a:r>
            <a:r>
              <a:rPr lang="ru-RU" sz="1400" dirty="0" err="1"/>
              <a:t>бази</a:t>
            </a:r>
            <a:r>
              <a:rPr lang="ru-RU" sz="1400" dirty="0"/>
              <a:t> та </a:t>
            </a:r>
            <a:r>
              <a:rPr lang="ru-RU" sz="1400" dirty="0" err="1"/>
              <a:t>збору</a:t>
            </a:r>
            <a:r>
              <a:rPr lang="ru-RU" sz="1400" dirty="0"/>
              <a:t> </a:t>
            </a:r>
            <a:r>
              <a:rPr lang="ru-RU" sz="1400" dirty="0" err="1"/>
              <a:t>відповідних</a:t>
            </a:r>
            <a:r>
              <a:rPr lang="ru-RU" sz="1400" dirty="0"/>
              <a:t> </a:t>
            </a:r>
            <a:r>
              <a:rPr lang="ru-RU" sz="1400" dirty="0" err="1"/>
              <a:t>юридичних</a:t>
            </a:r>
            <a:r>
              <a:rPr lang="ru-RU" sz="1400" dirty="0"/>
              <a:t> </a:t>
            </a:r>
            <a:r>
              <a:rPr lang="ru-RU" sz="1400" dirty="0" err="1"/>
              <a:t>документів</a:t>
            </a:r>
            <a:endParaRPr lang="en-US" sz="1400" dirty="0"/>
          </a:p>
          <a:p>
            <a:r>
              <a:rPr lang="en-US" dirty="0"/>
              <a:t>Draft Case Studies</a:t>
            </a:r>
            <a:r>
              <a:rPr lang="uk-UA" dirty="0"/>
              <a:t>/Проекти тематичних досліджень</a:t>
            </a:r>
            <a:endParaRPr lang="en-US" dirty="0"/>
          </a:p>
        </p:txBody>
      </p:sp>
    </p:spTree>
    <p:extLst>
      <p:ext uri="{BB962C8B-B14F-4D97-AF65-F5344CB8AC3E}">
        <p14:creationId xmlns:p14="http://schemas.microsoft.com/office/powerpoint/2010/main" val="2111574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FF7B72-F7C5-47F0-A3B0-977714BA0A60}"/>
              </a:ext>
            </a:extLst>
          </p:cNvPr>
          <p:cNvSpPr>
            <a:spLocks noGrp="1"/>
          </p:cNvSpPr>
          <p:nvPr>
            <p:ph type="dt" sz="half" idx="2"/>
          </p:nvPr>
        </p:nvSpPr>
        <p:spPr/>
        <p:txBody>
          <a:bodyPr/>
          <a:lstStyle/>
          <a:p>
            <a:fld id="{414FB1AD-D69E-B741-965A-0BAE826C2FA6}" type="datetime1">
              <a:rPr lang="en-US" smtClean="0"/>
              <a:pPr/>
              <a:t>3/30/2021</a:t>
            </a:fld>
            <a:endParaRPr lang="en-US"/>
          </a:p>
        </p:txBody>
      </p:sp>
      <p:sp>
        <p:nvSpPr>
          <p:cNvPr id="3" name="Footer Placeholder 2">
            <a:extLst>
              <a:ext uri="{FF2B5EF4-FFF2-40B4-BE49-F238E27FC236}">
                <a16:creationId xmlns:a16="http://schemas.microsoft.com/office/drawing/2014/main" id="{5A041752-B3E4-4757-AD6E-4FDF9295C9B9}"/>
              </a:ext>
            </a:extLst>
          </p:cNvPr>
          <p:cNvSpPr>
            <a:spLocks noGrp="1"/>
          </p:cNvSpPr>
          <p:nvPr>
            <p:ph type="ftr" sz="quarter" idx="3"/>
          </p:nvPr>
        </p:nvSpPr>
        <p:spPr>
          <a:xfrm>
            <a:off x="3124200" y="4799214"/>
            <a:ext cx="2895600" cy="276999"/>
          </a:xfrm>
        </p:spPr>
        <p:txBody>
          <a:bodyPr/>
          <a:lstStyle/>
          <a:p>
            <a:r>
              <a:rPr lang="en-US" dirty="0"/>
              <a:t>Practice and Recommendations for Cost Allocation between Electricity and Thermal Energy in Co-Generating Facilities</a:t>
            </a:r>
          </a:p>
        </p:txBody>
      </p:sp>
      <p:sp>
        <p:nvSpPr>
          <p:cNvPr id="4" name="Slide Number Placeholder 3">
            <a:extLst>
              <a:ext uri="{FF2B5EF4-FFF2-40B4-BE49-F238E27FC236}">
                <a16:creationId xmlns:a16="http://schemas.microsoft.com/office/drawing/2014/main" id="{227B69D4-605E-4AE4-837F-E23DC659404D}"/>
              </a:ext>
            </a:extLst>
          </p:cNvPr>
          <p:cNvSpPr>
            <a:spLocks noGrp="1"/>
          </p:cNvSpPr>
          <p:nvPr>
            <p:ph type="sldNum" sz="quarter" idx="4"/>
          </p:nvPr>
        </p:nvSpPr>
        <p:spPr/>
        <p:txBody>
          <a:bodyPr/>
          <a:lstStyle/>
          <a:p>
            <a:fld id="{42782948-4DBE-204D-AB9E-B65E067054AE}" type="slidenum">
              <a:rPr lang="en-US" smtClean="0"/>
              <a:pPr/>
              <a:t>7</a:t>
            </a:fld>
            <a:endParaRPr lang="en-US"/>
          </a:p>
        </p:txBody>
      </p:sp>
      <p:sp>
        <p:nvSpPr>
          <p:cNvPr id="5" name="Title 4">
            <a:extLst>
              <a:ext uri="{FF2B5EF4-FFF2-40B4-BE49-F238E27FC236}">
                <a16:creationId xmlns:a16="http://schemas.microsoft.com/office/drawing/2014/main" id="{7C9FA648-9420-446F-B8DD-CF8BD1E2BD82}"/>
              </a:ext>
            </a:extLst>
          </p:cNvPr>
          <p:cNvSpPr>
            <a:spLocks noGrp="1"/>
          </p:cNvSpPr>
          <p:nvPr>
            <p:ph type="title"/>
          </p:nvPr>
        </p:nvSpPr>
        <p:spPr/>
        <p:txBody>
          <a:bodyPr/>
          <a:lstStyle/>
          <a:p>
            <a:r>
              <a:rPr lang="en-US" dirty="0"/>
              <a:t>Recommendation Tasks</a:t>
            </a:r>
            <a:r>
              <a:rPr lang="uk-UA" dirty="0"/>
              <a:t>/Рекомендаційні завдання</a:t>
            </a:r>
            <a:endParaRPr lang="en-US" dirty="0"/>
          </a:p>
        </p:txBody>
      </p:sp>
      <p:sp>
        <p:nvSpPr>
          <p:cNvPr id="6" name="Content Placeholder 5">
            <a:extLst>
              <a:ext uri="{FF2B5EF4-FFF2-40B4-BE49-F238E27FC236}">
                <a16:creationId xmlns:a16="http://schemas.microsoft.com/office/drawing/2014/main" id="{10EFEFFD-9E87-4F12-9D7A-4993CFFE8C2D}"/>
              </a:ext>
            </a:extLst>
          </p:cNvPr>
          <p:cNvSpPr>
            <a:spLocks noGrp="1"/>
          </p:cNvSpPr>
          <p:nvPr>
            <p:ph idx="1"/>
          </p:nvPr>
        </p:nvSpPr>
        <p:spPr/>
        <p:txBody>
          <a:bodyPr>
            <a:normAutofit fontScale="92500" lnSpcReduction="20000"/>
          </a:bodyPr>
          <a:lstStyle/>
          <a:p>
            <a:r>
              <a:rPr lang="en-US" dirty="0"/>
              <a:t>Synthesize Case Study Findings</a:t>
            </a:r>
            <a:r>
              <a:rPr lang="uk-UA" dirty="0"/>
              <a:t>/Синтезування результатів практичного дослідження</a:t>
            </a:r>
            <a:endParaRPr lang="en-US" dirty="0"/>
          </a:p>
          <a:p>
            <a:r>
              <a:rPr lang="en-US" dirty="0"/>
              <a:t>Identify Options for Ukraine</a:t>
            </a:r>
            <a:r>
              <a:rPr lang="uk-UA" dirty="0"/>
              <a:t>/Визначення опцій для України</a:t>
            </a:r>
            <a:endParaRPr lang="en-US" dirty="0"/>
          </a:p>
          <a:p>
            <a:pPr lvl="1"/>
            <a:r>
              <a:rPr lang="en-US" sz="1400" dirty="0"/>
              <a:t>Identify relevant factors of Ukrainian context that must be factored into allocation approach</a:t>
            </a:r>
            <a:r>
              <a:rPr lang="uk-UA" sz="1400" dirty="0"/>
              <a:t>/Визначити відповідні чинники українського контексту, які повинні враховуватися в підході розподілу</a:t>
            </a:r>
            <a:endParaRPr lang="en-US" sz="1400" dirty="0"/>
          </a:p>
          <a:p>
            <a:pPr lvl="1"/>
            <a:r>
              <a:rPr lang="en-US" sz="1400" dirty="0"/>
              <a:t>Identify options for Ukraine to consider</a:t>
            </a:r>
            <a:r>
              <a:rPr lang="uk-UA" sz="1400" dirty="0"/>
              <a:t>/</a:t>
            </a:r>
            <a:r>
              <a:rPr lang="ru-RU" sz="1400" dirty="0" err="1"/>
              <a:t>Визначення</a:t>
            </a:r>
            <a:r>
              <a:rPr lang="ru-RU" sz="1400" dirty="0"/>
              <a:t> </a:t>
            </a:r>
            <a:r>
              <a:rPr lang="ru-RU" sz="1400" dirty="0" err="1"/>
              <a:t>варіантів</a:t>
            </a:r>
            <a:r>
              <a:rPr lang="ru-RU" sz="1400" dirty="0"/>
              <a:t> </a:t>
            </a:r>
            <a:r>
              <a:rPr lang="ru-RU" sz="1400" dirty="0" err="1"/>
              <a:t>розгляду</a:t>
            </a:r>
            <a:r>
              <a:rPr lang="ru-RU" sz="1400" dirty="0"/>
              <a:t> по </a:t>
            </a:r>
            <a:r>
              <a:rPr lang="ru-RU" sz="1400" dirty="0" err="1"/>
              <a:t>питаннях</a:t>
            </a:r>
            <a:r>
              <a:rPr lang="ru-RU" sz="1400" dirty="0"/>
              <a:t> </a:t>
            </a:r>
            <a:r>
              <a:rPr lang="ru-RU" sz="1400" dirty="0" err="1"/>
              <a:t>України</a:t>
            </a:r>
            <a:endParaRPr lang="ru-RU" sz="1400" dirty="0"/>
          </a:p>
          <a:p>
            <a:pPr lvl="1"/>
            <a:r>
              <a:rPr lang="en-US" sz="1400" dirty="0"/>
              <a:t>Define strengths and weaknesses of each option</a:t>
            </a:r>
            <a:r>
              <a:rPr lang="uk-UA" sz="1400" dirty="0"/>
              <a:t>/</a:t>
            </a:r>
            <a:r>
              <a:rPr lang="ru-RU" sz="1400" dirty="0" err="1"/>
              <a:t>Визначити</a:t>
            </a:r>
            <a:r>
              <a:rPr lang="ru-RU" sz="1400" dirty="0"/>
              <a:t> </a:t>
            </a:r>
            <a:r>
              <a:rPr lang="ru-RU" sz="1400" dirty="0" err="1"/>
              <a:t>сильні</a:t>
            </a:r>
            <a:r>
              <a:rPr lang="ru-RU" sz="1400" dirty="0"/>
              <a:t> та </a:t>
            </a:r>
            <a:r>
              <a:rPr lang="ru-RU" sz="1400" dirty="0" err="1"/>
              <a:t>слабкі</a:t>
            </a:r>
            <a:r>
              <a:rPr lang="ru-RU" sz="1400" dirty="0"/>
              <a:t> </a:t>
            </a:r>
            <a:r>
              <a:rPr lang="ru-RU" sz="1400" dirty="0" err="1"/>
              <a:t>сторони</a:t>
            </a:r>
            <a:r>
              <a:rPr lang="ru-RU" sz="1400" dirty="0"/>
              <a:t> кожного </a:t>
            </a:r>
            <a:r>
              <a:rPr lang="ru-RU" sz="1400" dirty="0" err="1"/>
              <a:t>варіанта</a:t>
            </a:r>
            <a:endParaRPr lang="en-US" sz="1400" dirty="0"/>
          </a:p>
          <a:p>
            <a:r>
              <a:rPr lang="en-US" dirty="0"/>
              <a:t>Make Recommendations and Define Next Steps</a:t>
            </a:r>
            <a:r>
              <a:rPr lang="uk-UA" dirty="0"/>
              <a:t>/</a:t>
            </a:r>
            <a:r>
              <a:rPr lang="ru-RU" dirty="0" err="1"/>
              <a:t>Зробити</a:t>
            </a:r>
            <a:r>
              <a:rPr lang="ru-RU" dirty="0"/>
              <a:t> </a:t>
            </a:r>
            <a:r>
              <a:rPr lang="ru-RU" dirty="0" err="1"/>
              <a:t>рекомендації</a:t>
            </a:r>
            <a:r>
              <a:rPr lang="ru-RU" dirty="0"/>
              <a:t> та </a:t>
            </a:r>
            <a:r>
              <a:rPr lang="ru-RU" dirty="0" err="1"/>
              <a:t>визначити</a:t>
            </a:r>
            <a:r>
              <a:rPr lang="ru-RU" dirty="0"/>
              <a:t> </a:t>
            </a:r>
            <a:r>
              <a:rPr lang="ru-RU" dirty="0" err="1"/>
              <a:t>наступні</a:t>
            </a:r>
            <a:r>
              <a:rPr lang="ru-RU" dirty="0"/>
              <a:t> кроки</a:t>
            </a:r>
            <a:endParaRPr lang="en-US" dirty="0"/>
          </a:p>
          <a:p>
            <a:pPr lvl="1"/>
            <a:r>
              <a:rPr lang="en-US" sz="1400" dirty="0"/>
              <a:t>Pick a recommended option</a:t>
            </a:r>
            <a:r>
              <a:rPr lang="uk-UA" sz="1400" dirty="0"/>
              <a:t>/Обрати рекомендований варіант</a:t>
            </a:r>
            <a:endParaRPr lang="en-US" sz="1400" dirty="0"/>
          </a:p>
          <a:p>
            <a:pPr lvl="1"/>
            <a:r>
              <a:rPr lang="en-US" sz="1400" dirty="0"/>
              <a:t>Describe the legal and regulatory steps that Ukraine needs to take to implement recommendation</a:t>
            </a:r>
            <a:r>
              <a:rPr lang="uk-UA" sz="1400" dirty="0"/>
              <a:t>/</a:t>
            </a:r>
            <a:r>
              <a:rPr lang="ru-RU" sz="1400" dirty="0" err="1"/>
              <a:t>Описати</a:t>
            </a:r>
            <a:r>
              <a:rPr lang="ru-RU" sz="1400" dirty="0"/>
              <a:t> </a:t>
            </a:r>
            <a:r>
              <a:rPr lang="ru-RU" sz="1400" dirty="0" err="1"/>
              <a:t>законодавчі</a:t>
            </a:r>
            <a:r>
              <a:rPr lang="ru-RU" sz="1400" dirty="0"/>
              <a:t> та </a:t>
            </a:r>
            <a:r>
              <a:rPr lang="ru-RU" sz="1400" dirty="0" err="1"/>
              <a:t>нормативні</a:t>
            </a:r>
            <a:r>
              <a:rPr lang="ru-RU" sz="1400" dirty="0"/>
              <a:t> кроки, </a:t>
            </a:r>
            <a:r>
              <a:rPr lang="ru-RU" sz="1400" dirty="0" err="1"/>
              <a:t>які</a:t>
            </a:r>
            <a:r>
              <a:rPr lang="ru-RU" sz="1400" dirty="0"/>
              <a:t> </a:t>
            </a:r>
            <a:r>
              <a:rPr lang="ru-RU" sz="1400" dirty="0" err="1"/>
              <a:t>потрібно</a:t>
            </a:r>
            <a:r>
              <a:rPr lang="ru-RU" sz="1400" dirty="0"/>
              <a:t> </a:t>
            </a:r>
            <a:r>
              <a:rPr lang="ru-RU" sz="1400" dirty="0" err="1"/>
              <a:t>Україні</a:t>
            </a:r>
            <a:r>
              <a:rPr lang="ru-RU" sz="1400" dirty="0"/>
              <a:t> </a:t>
            </a:r>
            <a:r>
              <a:rPr lang="ru-RU" sz="1400" dirty="0" err="1"/>
              <a:t>зробити</a:t>
            </a:r>
            <a:r>
              <a:rPr lang="ru-RU" sz="1400" dirty="0"/>
              <a:t> для </a:t>
            </a:r>
            <a:r>
              <a:rPr lang="ru-RU" sz="1400" dirty="0" err="1"/>
              <a:t>виконання</a:t>
            </a:r>
            <a:r>
              <a:rPr lang="ru-RU" sz="1400" dirty="0"/>
              <a:t> </a:t>
            </a:r>
            <a:r>
              <a:rPr lang="ru-RU" sz="1400" dirty="0" err="1"/>
              <a:t>рекомендації</a:t>
            </a:r>
            <a:endParaRPr lang="en-US" sz="1400" dirty="0"/>
          </a:p>
        </p:txBody>
      </p:sp>
    </p:spTree>
    <p:extLst>
      <p:ext uri="{BB962C8B-B14F-4D97-AF65-F5344CB8AC3E}">
        <p14:creationId xmlns:p14="http://schemas.microsoft.com/office/powerpoint/2010/main" val="218945718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ART_0" val="eyIkaWQiOiIxIiwiQ3VsdHVyZUluZm9OYW1lIjoiZW4tVVMiLCJTdHlsZU5hbWUiOm51bGwsIlZlcnNpb24iOnsiJGlkIjoiMiIsIlZlcnNpb24iOiIzLjMuMiIsIk9yaWdpbmFsQXNzZW1ibHlWZXJzaW9uIjoiNS4wMS4wMC4wMCIsIkVkaXRpb24iOiJQcm8iLCJJc1BsdXNFZGl0aW9uIjp0cnVlLCJJc1Byb0VkaXRpb24iOnRydWV9LCJFZmZlY3QiOjAsIlN0eWxlIjp7IiRpZCI6IjMiLCJUaW1lYmFuZFN0eWxlIjp7IiRpZCI6IjQiLCJTY2FsZU1hcmtpbmciOjEsIlNoYXBlIjoxMCwiU2hhcGVTdHlsZSI6eyIkaWQiOiI1IiwiTWFyZ2luIjp7IiRpZCI6IjYiLCJUb3AiOjAsIkxlZnQiOjEwLCJSaWdodCI6MTAsIkJvdHRvbSI6MH0sIlBhZGRpbmciOnsiJGlkIjoiNyIsIlRvcCI6MywiTGVmdCI6MCwiUmlnaHQiOjAsIkJvdHRvbSI6M30sIkJhY2tncm91bmQiOnsiJGlkIjoiOCIsIkNvbG9yIjp7IiRpZCI6IjkiLCJBIjoyNTUsIlIiOjY4LCJHIjo4NCwiQiI6MTA2fX0sIklzVmlzaWJsZSI6dHJ1ZSwiV2lkdGgiOjg1OC4wLCJIZWlnaHQiOjIwLjAsIkJvcmRlclN0eWxlIjp7IiRpZCI6IjEwIiwiTGluZUNvbG9yIjp7IiRpZCI6IjExIiwiJHR5cGUiOiJOTFJFLkNvbW1vbi5Eb20uU29saWRDb2xvckJydXNoLCBOTFJFLkNvbW1vbiIsIkNvbG9yIjp7IiRpZCI6IjEyIiwiQSI6MjU1LCJSIjoyNTUsIkciOjAsIkIiOjB9fSwiTGluZVdlaWdodCI6MC4wLCJMaW5lVHlwZSI6MCwiUGFyZW50U3R5bGUiOm51bGx9LCJQYXJlbnRTdHlsZSI6bnVsbH0sIlJpZ2h0RW5kQ2Fwc1N0eWxlIjp7IiRpZCI6IjEzIiwiRm9udFNldHRpbmdzIjp7IiRpZCI6IjE0IiwiRm9udFNpemUiOjE4LCJGb250TmFtZSI6IkNhbGlicmkiLCJJc0JvbGQiOnRydWUsIklzSXRhbGljIjpmYWxzZSwiSXNVbmRlcmxpbmVkIjpmYWxzZSwiUGFyZW50U3R5bGUiOm51bGx9LCJBdXRvU2l6ZSI6MCwiRm9yZWdyb3VuZCI6eyIkaWQiOiIxNSIsIkNvbG9yIjp7IiRpZCI6IjE2IiwiQSI6MjU1LCJSIjoyMzcsIkciOjEyNSwiQiI6NDl9fSwiTWF4V2lkdGgiOiJJbmZpbml0eSIsIk1heEhlaWdodCI6IkluZmluaXR5IiwiU21hcnRGb3JlZ3JvdW5kSXNBY3RpdmUiOmZhbHNlLCJIb3Jpem9udGFsQWxpZ25tZW50IjowLCJWZXJ0aWNhbEFsaWdubWVudCI6MCwiU21hcnRGb3JlZ3JvdW5kIjpudWxsLCJCYWNrZ3JvdW5kRmlsbFR5cGUiOjAsIk1hcmdpbiI6eyIkaWQiOiIxNyIsIlRvcCI6MCwiTGVmdCI6MCwiUmlnaHQiOjIwLCJCb3R0b20iOjB9LCJQYWRkaW5nIjp7IiRpZCI6IjE4IiwiVG9wIjowLCJMZWZ0IjowLCJSaWdodCI6MCwiQm90dG9tIjowfSwiQmFja2dyb3VuZCI6eyIkaWQiOiIxOSIsIkNvbG9yIjp7IiRpZCI6IjIwIiwiQSI6ODksIlIiOjAsIkciOjAsIkIiOjB9fSwiSXNWaXNpYmxlIjpmYWxzZSwiV2lkdGgiOjAuMCwiSGVpZ2h0IjowLjAsIkJvcmRlclN0eWxlIjpudWxsLCJQYXJlbnRTdHlsZSI6bnVsbH0sIkxlZnRFbmRDYXBzU3R5bGUiOnsiJGlkIjoiMjEiLCJGb250U2V0dGluZ3MiOnsiJGlkIjoiMjIiLCJGb250U2l6ZSI6MTgsIkZvbnROYW1lIjoiQ2FsaWJyaSIsIklzQm9sZCI6dHJ1ZSwiSXNJdGFsaWMiOmZhbHNlLCJJc1VuZGVybGluZWQiOmZhbHNlLCJQYXJlbnRTdHlsZSI6bnVsbH0sIkF1dG9TaXplIjowLCJGb3JlZ3JvdW5kIjp7IiRpZCI6IjIzIiwiQ29sb3IiOnsiJGlkIjoiMjQiLCJBIjoyNTUsIlIiOjIzNywiRyI6MTI1LCJCIjo0OX19LCJNYXhXaWR0aCI6IkluZmluaXR5IiwiTWF4SGVpZ2h0IjoiSW5maW5pdHkiLCJTbWFydEZvcmVncm91bmRJc0FjdGl2ZSI6ZmFsc2UsIkhvcml6b250YWxBbGlnbm1lbnQiOjAsIlZlcnRpY2FsQWxpZ25tZW50IjowLCJTbWFydEZvcmVncm91bmQiOm51bGwsIkJhY2tncm91bmRGaWxsVHlwZSI6MCwiTWFyZ2luIjp7IiRpZCI6IjI1IiwiVG9wIjowLCJMZWZ0IjoyMCwiUmlnaHQiOjAsIkJvdHRvbSI6MH0sIlBhZGRpbmciOnsiJGlkIjoiMjYiLCJUb3AiOjAsIkxlZnQiOjAsIlJpZ2h0IjowLCJCb3R0b20iOjB9LCJCYWNrZ3JvdW5kIjp7IiRpZCI6IjI3IiwiQ29sb3IiOnsiJHJlZiI6IjIwIn19LCJJc1Zpc2libGUiOmZhbHNlLCJXaWR0aCI6MC4wLCJIZWlnaHQiOjAuMCwiQm9yZGVyU3R5bGUiOm51bGwsIlBhcmVudFN0eWxlIjpudWxsfSwiVG9kYXlUZXh0U3R5bGUiOnsiJGlkIjoiMjgiLCJGb250U2V0dGluZ3MiOnsiJGlkIjoiMjkiLCJGb250U2l6ZSI6MTIsIkZvbnROYW1lIjoiQ2FsaWJyaSIsIklzQm9sZCI6ZmFsc2UsIklzSXRhbGljIjpmYWxzZSwiSXNVbmRlcmxpbmVkIjpmYWxzZSwiUGFyZW50U3R5bGUiOm51bGx9LCJBdXRvU2l6ZSI6MCwiRm9yZWdyb3VuZCI6eyIkaWQiOiIzMCIsIkNvbG9yIjp7IiRpZCI6IjMxIiwiQSI6MjU1LCJSIjowLCJHIjowLCJCIjowfX0sIk1heFdpZHRoIjoyMDAuMCwiTWF4SGVpZ2h0IjoiSW5maW5pdHkiLCJTbWFydEZvcmVncm91bmRJc0FjdGl2ZSI6ZmFsc2UsIkhvcml6b250YWxBbGlnbm1lbnQiOjAsIlZlcnRpY2FsQWxpZ25tZW50IjowLCJTbWFydEZvcmVncm91bmQiOm51bGwsIkJhY2tncm91bmRGaWxsVHlwZSI6MCwiTWFyZ2luIjp7IiRpZCI6IjMyIiwiVG9wIjowLCJMZWZ0IjowLCJSaWdodCI6MCwiQm90dG9tIjowfSwiUGFkZGluZyI6eyIkaWQiOiIzMyIsIlRvcCI6MCwiTGVmdCI6MCwiUmlnaHQiOjAsIkJvdHRvbSI6MH0sIkJhY2tncm91bmQiOnsiJGlkIjoiMzQiLCJDb2xvciI6eyIkcmVmIjoiMjAifX0sIklzVmlzaWJsZSI6dHJ1ZSwiV2lkdGgiOjAuMCwiSGVpZ2h0IjowLjAsIkJvcmRlclN0eWxlIjpudWxsLCJQYXJlbnRTdHlsZSI6bnVsbH0sIlRvZGF5TWFya2VyU3R5bGUiOnsiJGlkIjoiMzUiLCJNYXJnaW4iOnsiJGlkIjoiMzYiLCJUb3AiOjAsIkxlZnQiOjAsIlJpZ2h0IjowLCJCb3R0b20iOjB9LCJQYWRkaW5nIjp7IiRpZCI6IjM3IiwiVG9wIjowLCJMZWZ0IjowLCJSaWdodCI6MCwiQm90dG9tIjowfSwiQmFja2dyb3VuZCI6eyIkaWQiOiIzOCIsIkNvbG9yIjp7IiRpZCI6IjM5IiwiQSI6MjU1LCJSIjoyNTUsIkciOjAsIkIiOjB9fSwiSXNWaXNpYmxlIjp0cnVlLCJXaWR0aCI6MC4wLCJIZWlnaHQiOjAuMCwiQm9yZGVyU3R5bGUiOm51bGwsIlBhcmVudFN0eWxlIjpudWxsfSwiU2NhbGVTdHlsZSI6eyIkaWQiOiI0MCIsIlNob3dTZWdtZW50U2VwYXJhdG9ycyI6ZmFsc2UsIlNlZ21lbnRTZXBhcmF0b3JPcGFjaXR5IjozMCwiRm9udFNldHRpbmdzIjp7IiRpZCI6IjQxIiwiRm9udFNpemUiOjEyLCJGb250TmFtZSI6IkNhbGlicmkiLCJJc0JvbGQiOmZhbHNlLCJJc0l0YWxpYyI6ZmFsc2UsIklzVW5kZXJsaW5lZCI6ZmFsc2UsIlBhcmVudFN0eWxlIjpudWxsfSwiQXV0b1NpemUiOjAsIkZvcmVncm91bmQiOnsiJGlkIjoiNDIiLCJDb2xvciI6eyIkaWQiOiI0MyIsIkEiOjI1NSwiUiI6MjU1LCJHIjoyNTUsIkIiOjI1NX19LCJNYXhXaWR0aCI6MjAwLjAsIk1heEhlaWdodCI6IkluZmluaXR5IiwiU21hcnRGb3JlZ3JvdW5kSXNBY3RpdmUiOmZhbHNlLCJIb3Jpem9udGFsQWxpZ25tZW50IjowLCJWZXJ0aWNhbEFsaWdubWVudCI6MSwiU21hcnRGb3JlZ3JvdW5kIjpudWxsLCJCYWNrZ3JvdW5kRmlsbFR5cGUiOjAsIk1hcmdpbiI6eyIkaWQiOiI0NCIsIlRvcCI6MCwiTGVmdCI6NSwiUmlnaHQiOjAsIkJvdHRvbSI6MH0sIlBhZGRpbmciOnsiJGlkIjoiNDUiLCJUb3AiOjAsIkxlZnQiOjAsIlJpZ2h0IjowLCJCb3R0b20iOjB9LCJCYWNrZ3JvdW5kIjp7IiRpZCI6IjQ2IiwiQ29sb3IiOnsiJHJlZiI6IjIwIn19LCJJc1Zpc2libGUiOnRydWUsIldpZHRoIjowLjAsIkhlaWdodCI6MC4wLCJCb3JkZXJTdHlsZSI6bnVsbCwiUGFyZW50U3R5bGUiOm51bGx9LCJFbGFwc2VkVGltZUJhY2tncm91bmQiOnsiJGlkIjoiNDciLCJDb2xvciI6eyIkaWQiOiI0OCIsIkEiOjE5MSwiUiI6MjU1LCJHIjowLCJCIjowfX0sIkFwcGVuZFllYXJPblllYXJDaGFuZ2UiOmZhbHNlLCJFbGFwc2VkVGltZUZvcm1hdCI6MCwiVG9kYXlNYXJrZXJQb3NpdGlvbiI6MCwiUXVpY2tQb3NpdGlvbiI6MywiQWJzb2x1dGVQb3NpdGlvbiI6MTgzLjYsIk1hcmdpbiI6eyIkaWQiOiI0OSIsIlRvcCI6MCwiTGVmdCI6MTAsIlJpZ2h0IjoxMCwiQm90dG9tIjowfSwiUGFkZGluZyI6eyIkaWQiOiI1MCIsIlRvcCI6MCwiTGVmdCI6MCwiUmlnaHQiOjAsIkJvdHRvbSI6MH0sIkJhY2tncm91bmQiOnsiJGlkIjoiNTEiLCJDb2xvciI6eyIkaWQiOiI1MiIsIkEiOjI1NSwiUiI6NDcsIkciOjU0LCJCIjoxNTN9fSwiSXNWaXNpYmxlIjp0cnVlLCJXaWR0aCI6MC4wLCJIZWlnaHQiOjAuMCwiQm9yZGVyU3R5bGUiOm51bGwsIlBhcmVudFN0eWxlIjpudWxsfSwiRGVmYXVsdE1pbGVzdG9uZVN0eWxlIjp7IiRpZCI6IjUzIiwiU2hhcGUiOjIsIkNvbm5lY3Rvck1hcmdpbiI6eyIkaWQiOiI1NCIsIlRvcCI6MCwiTGVmdCI6MiwiUmlnaHQiOjIsIkJvdHRvbSI6MH0sIkNvbm5lY3RvclN0eWxlIjp7IiRpZCI6IjU1IiwiTGluZUNvbG9yIjp7IiRpZCI6IjU2IiwiJHR5cGUiOiJOTFJFLkNvbW1vbi5Eb20uU29saWRDb2xvckJydXNoLCBOTFJFLkNvbW1vbiIsIkNvbG9yIjp7IiRpZCI6IjU3IiwiQSI6MTI3LCJSIjo3OSwiRyI6MTI5LCJCIjoxODl9fSwiTGluZVdlaWdodCI6MS4wLCJMaW5lVHlwZSI6MCwiUGFyZW50U3R5bGUiOm51bGx9LCJJc0JlbG93VGltZWJhbmQiOmZhbHNlLCJQb3NpdGlvbk9uVGFzayI6MCwiSGlkZURhdGUiOmZhbHNlLCJTaGFwZVNpemUiOjEsIlNwYWNpbmciOjIuMCwiUGFkZGluZyI6eyIkaWQiOiI1OCIsIlRvcCI6NywiTGVmdCI6MywiUmlnaHQiOjAsIkJvdHRvbSI6Mn0sIlNoYXBlU3R5bGUiOnsiJGlkIjoiNTkiLCJNYXJnaW4iOnsiJGlkIjoiNjAiLCJUb3AiOjAsIkxlZnQiOjAsIlJpZ2h0IjowLCJCb3R0b20iOjB9LCJQYWRkaW5nIjp7IiRpZCI6IjYxIiwiVG9wIjowLCJMZWZ0IjowLCJSaWdodCI6MCwiQm90dG9tIjowfSwiQmFja2dyb3VuZCI6eyIkaWQiOiI2MiIsIkNvbG9yIjp7IiRpZCI6IjYzIiwiQSI6MjU1LCJSIjowLCJHIjoxMTQsIkIiOjE4OH19LCJJc1Zpc2libGUiOnRydWUsIldpZHRoIjoxMy4wLCJIZWlnaHQiOjEzLjAsIkJvcmRlclN0eWxlIjp7IiRpZCI6IjY0IiwiTGluZUNvbG9yIjp7IiRpZCI6IjY1IiwiJHR5cGUiOiJOTFJFLkNvbW1vbi5Eb20uU29saWRDb2xvckJydXNoLCBOTFJFLkNvbW1vbiIsIkNvbG9yIjp7IiRpZCI6IjY2IiwiQSI6MjU1LCJSIjoyNTUsIkciOjAsIkIiOjB9fSwiTGluZVdlaWdodCI6MC4wLCJMaW5lVHlwZSI6MCwiUGFyZW50U3R5bGUiOm51bGx9LCJQYXJlbnRTdHlsZSI6bnVsbH0sIlRpdGxlU3R5bGUiOnsiJGlkIjoiNjciLCJGb250U2V0dGluZ3MiOnsiJGlkIjoiNjgiLCJGb250U2l6ZSI6OCwiRm9udE5hbWUiOiJDYWxpYnJpIiwiSXNCb2xkIjp0cnVlLCJJc0l0YWxpYyI6ZmFsc2UsIklzVW5kZXJsaW5lZCI6ZmFsc2UsIlBhcmVudFN0eWxlIjpudWxsfSwiQXV0b1NpemUiOjAsIkZvcmVncm91bmQiOnsiJGlkIjoiNjkiLCJDb2xvciI6eyIkaWQiOiI3MCIsIkEiOjI1NSwiUiI6MCwiRyI6MCwiQiI6MH19LCJNYXhXaWR0aCI6MjAwLjAsIk1heEhlaWdodCI6IkluZmluaXR5IiwiU21hcnRGb3JlZ3JvdW5kSXNBY3RpdmUiOmZhbHNlLCJIb3Jpem9udGFsQWxpZ25tZW50IjowLCJWZXJ0aWNhbEFsaWdubWVudCI6MCwiU21hcnRGb3JlZ3JvdW5kIjpudWxsLCJCYWNrZ3JvdW5kRmlsbFR5cGUiOjAsIk1hcmdpbiI6eyIkaWQiOiI3MSIsIlRvcCI6MCwiTGVmdCI6MCwiUmlnaHQiOjAsIkJvdHRvbSI6MH0sIlBhZGRpbmciOnsiJGlkIjoiNzIiLCJUb3AiOjAsIkxlZnQiOjAsIlJpZ2h0IjowLCJCb3R0b20iOjB9LCJCYWNrZ3JvdW5kIjp7IiRpZCI6IjczIiwiQ29sb3IiOnsiJHJlZiI6IjIwIn19LCJJc1Zpc2libGUiOnRydWUsIldpZHRoIjowLjAsIkhlaWdodCI6MC4wLCJCb3JkZXJTdHlsZSI6bnVsbCwiUGFyZW50U3R5bGUiOm51bGx9LCJEYXRlU3R5bGUiOnsiJGlkIjoiNzQiLCJGb250U2V0dGluZ3MiOnsiJGlkIjoiNzUiLCJGb250U2l6ZSI6MTAsIkZvbnROYW1lIjoiQ2FsaWJyaSIsIklzQm9sZCI6ZmFsc2UsIklzSXRhbGljIjpmYWxzZSwiSXNVbmRlcmxpbmVkIjpmYWxzZSwiUGFyZW50U3R5bGUiOm51bGx9LCJBdXRvU2l6ZSI6MCwiRm9yZWdyb3VuZCI6eyIkaWQiOiI3NiIsIkNvbG9yIjp7IiRpZCI6Ijc3IiwiQSI6MjU1LCJSIjo2OCwiRyI6ODQsIkIiOjEwNn19LCJNYXhXaWR0aCI6MjAwLjAsIk1heEhlaWdodCI6IkluZmluaXR5IiwiU21hcnRGb3JlZ3JvdW5kSXNBY3RpdmUiOmZhbHNlLCJIb3Jpem9udGFsQWxpZ25tZW50IjowLCJWZXJ0aWNhbEFsaWdubWVudCI6MCwiU21hcnRGb3JlZ3JvdW5kIjpudWxsLCJCYWNrZ3JvdW5kRmlsbFR5cGUiOjAsIk1hcmdpbiI6eyIkaWQiOiI3OCIsIlRvcCI6MCwiTGVmdCI6MCwiUmlnaHQiOjAsIkJvdHRvbSI6MH0sIlBhZGRpbmciOnsiJGlkIjoiNzkiLCJUb3AiOjAsIkxlZnQiOjAsIlJpZ2h0IjowLCJCb3R0b20iOjB9LCJCYWNrZ3JvdW5kIjp7IiRpZCI6IjgwIiwiQ29sb3IiOnsiJHJlZiI6IjIwIn19LCJJc1Zpc2libGUiOnRydWUsIldpZHRoIjowLjAsIkhlaWdodCI6MC4wLCJCb3JkZXJTdHlsZSI6bnVsbCwiUGFyZW50U3R5bGUiOm51bGx9LCJEYXRlRm9ybWF0Ijp7IiRpZCI6IjgxIiwiRm9ybWF0U3RyaW5nIjoiTU1NIGQiLCJTZXBhcmF0b3IiOiIvIiwiVXNlSW50ZXJuYXRpb25hbERhdGVGb3JtYXQiOmZhbHNlLCJEYXRlSXNWaXNpYmxlIjp0cnVlLCJUaW1lSXNWaXNpYmxlIjpmYWxzZSwiSG91ckRpZ2l0cyI6MSwiQW1QbURlc2lnbmF0b3IiOjIsIlRyaW0wME1pbnV0ZXMiOmZhbHNlLCJMYXN0S25vd25WaXNpYmlsaXR5U3RhdGUiOm51bGx9LCJXZWVrTnVtYmVyaW5nIjp7IiRpZCI6IjgyIiwiRm9ybWF0IjowLCJJc1Zpc2libGUiOmZhbHNlLCJMYXN0S25vd25WaXNpYmlsaXR5U3RhdGUiOmZhbHNlfSwiSXNWaXNpYmxlIjp0cnVlLCJQYXJlbnRTdHlsZSI6bnVsbH0sIkRlZmF1bHRUYXNrU3R5bGUiOnsiJGlkIjoiODMiLCJTaGFwZSI6MSwiU2hhcGVUaGlja25lc3MiOjAsIkR1cmF0aW9uRm9ybWF0IjowLCJJbmNsdWRlTm9uV29ya2luZ0RheXNJbkR1cmF0aW9uIjpmYWxzZSwiUGVyY2VudGFnZUNvbXBsZXRlU3R5bGUiOnsiJGlkIjoiODQiLCJGb250U2V0dGluZ3MiOnsiJGlkIjoiODUiLCJGb250U2l6ZSI6MTAsIkZvbnROYW1lIjoiQ2FsaWJyaSIsIklzQm9sZCI6ZmFsc2UsIklzSXRhbGljIjpmYWxzZSwiSXNVbmRlcmxpbmVkIjpmYWxzZSwiUGFyZW50U3R5bGUiOm51bGx9LCJBdXRvU2l6ZSI6MCwiRm9yZWdyb3VuZCI6eyIkaWQiOiI4NiIsIkNvbG9yIjp7IiRpZCI6Ijg3IiwiQSI6MjU1LCJSIjoyMzcsIkciOjEyNSwiQiI6NDl9fSwiTWF4V2lkdGgiOjIwMC4wLCJNYXhIZWlnaHQiOiJJbmZpbml0eSIsIlNtYXJ0Rm9yZWdyb3VuZElzQWN0aXZlIjpmYWxzZSwiSG9yaXpvbnRhbEFsaWdubWVudCI6MCwiVmVydGljYWxBbGlnbm1lbnQiOjAsIlNtYXJ0Rm9yZWdyb3VuZCI6bnVsbCwiQmFja2dyb3VuZEZpbGxUeXBlIjowLCJNYXJnaW4iOnsiJGlkIjoiODgiLCJUb3AiOjAsIkxlZnQiOjAsIlJpZ2h0IjowLCJCb3R0b20iOjB9LCJQYWRkaW5nIjp7IiRpZCI6Ijg5IiwiVG9wIjowLCJMZWZ0IjowLCJSaWdodCI6MCwiQm90dG9tIjowfSwiQmFja2dyb3VuZCI6eyIkaWQiOiI5MCIsIkNvbG9yIjp7IiRyZWYiOiIyMCJ9fSwiSXNWaXNpYmxlIjp0cnVlLCJXaWR0aCI6MC4wLCJIZWlnaHQiOjAuMCwiQm9yZGVyU3R5bGUiOm51bGwsIlBhcmVudFN0eWxlIjpudWxsfSwiRHVyYXRpb25TdHlsZSI6eyIkaWQiOiI5MSIsIkZvbnRTZXR0aW5ncyI6eyIkaWQiOiI5MiIsIkZvbnRTaXplIjoxMCwiRm9udE5hbWUiOiJDYWxpYnJpIiwiSXNCb2xkIjpmYWxzZSwiSXNJdGFsaWMiOmZhbHNlLCJJc1VuZGVybGluZWQiOmZhbHNlLCJQYXJlbnRTdHlsZSI6bnVsbH0sIkF1dG9TaXplIjowLCJGb3JlZ3JvdW5kIjp7IiRpZCI6IjkzIiwiQ29sb3IiOnsiJGlkIjoiOTQiLCJBIjoyNTUsIlIiOjIzNywiRyI6MTI1LCJCIjo0OX19LCJNYXhXaWR0aCI6MjAwLjAsIk1heEhlaWdodCI6IkluZmluaXR5IiwiU21hcnRGb3JlZ3JvdW5kSXNBY3RpdmUiOmZhbHNlLCJIb3Jpem9udGFsQWxpZ25tZW50IjowLCJWZXJ0aWNhbEFsaWdubWVudCI6MCwiU21hcnRGb3JlZ3JvdW5kIjpudWxsLCJCYWNrZ3JvdW5kRmlsbFR5cGUiOjAsIk1hcmdpbiI6eyIkaWQiOiI5NSIsIlRvcCI6MCwiTGVmdCI6MCwiUmlnaHQiOjAsIkJvdHRvbSI6MH0sIlBhZGRpbmciOnsiJGlkIjoiOTYiLCJUb3AiOjAsIkxlZnQiOjAsIlJpZ2h0IjowLCJCb3R0b20iOjB9LCJCYWNrZ3JvdW5kIjp7IiRpZCI6Ijk3IiwiQ29sb3IiOnsiJHJlZiI6IjIwIn19LCJJc1Zpc2libGUiOnRydWUsIldpZHRoIjowLjAsIkhlaWdodCI6MC4wLCJCb3JkZXJTdHlsZSI6bnVsbCwiUGFyZW50U3R5bGUiOm51bGx9LCJIb3Jpem9udGFsQ29ubmVjdG9yU3R5bGUiOnsiJGlkIjoiOTgiLCJMaW5lQ29sb3IiOnsiJGlkIjoiOTkiLCIkdHlwZSI6Ik5MUkUuQ29tbW9uLkRvbS5Tb2xpZENvbG9yQnJ1c2gsIE5MUkUuQ29tbW9uIiwiQ29sb3IiOnsiJGlkIjoiMTAwIiwiQSI6MjU1LCJSIjoyMDQsIkciOjIwNCwiQiI6MjA0fX0sIkxpbmVXZWlnaHQiOjEuMCwiTGluZVR5cGUiOjAsIlBhcmVudFN0eWxlIjpudWxsfSwiVmVydGljYWxDb25uZWN0b3JTdHlsZSI6eyIkaWQiOiIxMDEiLCJMaW5lQ29sb3IiOnsiJGlkIjoiMTAyIiwiJHR5cGUiOiJOTFJFLkNvbW1vbi5Eb20uU29saWRDb2xvckJydXNoLCBOTFJFLkNvbW1vbiIsIkNvbG9yIjp7IiRpZCI6IjEwMyIsIkEiOjI1NSwiUiI6MjA0LCJHIjoyMDQsIkIiOjIwNH19LCJMaW5lV2VpZ2h0IjowLjAsIkxpbmVUeXBlIjowLCJQYXJlbnRTdHlsZSI6bnVsbH0sIk1hcmdpbiI6bnVsbCwiU3RhcnREYXRlUG9zaXRpb24iOjMsIkVuZERhdGVQb3NpdGlvbiI6MywiRGF0ZUlzVmlzaWJsZSI6dHJ1ZSwiVGl0bGVQb3NpdGlvbiI6NCwiRHVyYXRpb25Qb3NpdGlvbiI6NiwiUGVyY2VudGFnZUNvbXBsZXRlZFBvc2l0aW9uIjo2LCJTcGFjaW5nIjozLCJJc0JlbG93VGltZWJhbmQiOmZhbHNlLCJQZXJjZW50YWdlQ29tcGxldGVTaGFwZU9wYWNpdHkiOjM1LCJTaGFwZVN0eWxlIjp7IiRpZCI6IjEwNCIsIk1hcmdpbiI6eyIkaWQiOiIxMDUiLCJUb3AiOjAsIkxlZnQiOjQsIlJpZ2h0Ijo0LCJCb3R0b20iOjB9LCJQYWRkaW5nIjp7IiRpZCI6IjEwNiIsIlRvcCI6MCwiTGVmdCI6MCwiUmlnaHQiOjAsIkJvdHRvbSI6MH0sIkJhY2tncm91bmQiOnsiJGlkIjoiMTA3IiwiQ29sb3IiOnsiJGlkIjoiMTA4IiwiQSI6MjU1LCJSIjowLCJHIjoxMTQsIkIiOjE4OH19LCJJc1Zpc2libGUiOnRydWUsIldpZHRoIjowLjAsIkhlaWdodCI6MTAuMCwiQm9yZGVyU3R5bGUiOnsiJGlkIjoiMTA5IiwiTGluZUNvbG9yIjp7IiRpZCI6IjExMCIsIiR0eXBlIjoiTkxSRS5Db21tb24uRG9tLlNvbGlkQ29sb3JCcnVzaCwgTkxSRS5Db21tb24iLCJDb2xvciI6eyIkaWQiOiIxMTEiLCJBIjoyNTUsIlIiOjI1NSwiRyI6MCwiQiI6MH19LCJMaW5lV2VpZ2h0IjowLjAsIkxpbmVUeXBlIjowLCJQYXJlbnRTdHlsZSI6bnVsbH0sIlBhcmVudFN0eWxlIjpudWxsfSwiVGl0bGVTdHlsZSI6eyIkaWQiOiIxMTIiLCJGb250U2V0dGluZ3MiOnsiJGlkIjoiMTEzIiwiRm9udFNpemUiOjksIkZvbnROYW1lIjoiQ2FsaWJyaSIsIklzQm9sZCI6ZmFsc2UsIklzSXRhbGljIjpmYWxzZSwiSXNVbmRlcmxpbmVkIjpmYWxzZSwiUGFyZW50U3R5bGUiOm51bGx9LCJBdXRvU2l6ZSI6MCwiRm9yZWdyb3VuZCI6eyIkaWQiOiIxMTQiLCJDb2xvciI6eyIkaWQiOiIxMTUiLCJBIjoyNTUsIlIiOjAsIkciOjAsIkIiOjB9fSwiTWF4V2lkdGgiOjk2MC4wLCJNYXhIZWlnaHQiOiJJbmZpbml0eSIsIlNtYXJ0Rm9yZWdyb3VuZElzQWN0aXZlIjpmYWxzZSwiSG9yaXpvbnRhbEFsaWdubWVudCI6MCwiVmVydGljYWxBbGlnbm1lbnQiOjAsIlNtYXJ0Rm9yZWdyb3VuZCI6bnVsbCwiQmFja2dyb3VuZEZpbGxUeXBlIjowLCJNYXJnaW4iOnsiJGlkIjoiMTE2IiwiVG9wIjowLCJMZWZ0IjowLCJSaWdodCI6MCwiQm90dG9tIjowfSwiUGFkZGluZyI6eyIkaWQiOiIxMTciLCJUb3AiOjAsIkxlZnQiOjAsIlJpZ2h0IjowLCJCb3R0b20iOjB9LCJCYWNrZ3JvdW5kIjp7IiRpZCI6IjExOCIsIkNvbG9yIjp7IiRyZWYiOiIyMCJ9fSwiSXNWaXNpYmxlIjp0cnVlLCJXaWR0aCI6MC4wLCJIZWlnaHQiOjAuMCwiQm9yZGVyU3R5bGUiOm51bGwsIlBhcmVudFN0eWxlIjpudWxsfSwiRGF0ZVN0eWxlIjp7IiRpZCI6IjExOSIsIkZvbnRTZXR0aW5ncyI6eyIkaWQiOiIxMjAiLCJGb250U2l6ZSI6MTAsIkZvbnROYW1lIjoiQ2FsaWJyaSIsIklzQm9sZCI6ZmFsc2UsIklzSXRhbGljIjpmYWxzZSwiSXNVbmRlcmxpbmVkIjpmYWxzZSwiUGFyZW50U3R5bGUiOm51bGx9LCJBdXRvU2l6ZSI6MCwiRm9yZWdyb3VuZCI6eyIkaWQiOiIxMjEiLCJDb2xvciI6eyIkaWQiOiIxMjI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EyMyIsIlRvcCI6MCwiTGVmdCI6MCwiUmlnaHQiOjAsIkJvdHRvbSI6MH0sIlBhZGRpbmciOnsiJGlkIjoiMTI0IiwiVG9wIjowLCJMZWZ0IjowLCJSaWdodCI6MCwiQm90dG9tIjowfSwiQmFja2dyb3VuZCI6eyIkaWQiOiIxMjUiLCJDb2xvciI6eyIkcmVmIjoiMjAifX0sIklzVmlzaWJsZSI6dHJ1ZSwiV2lkdGgiOjAuMCwiSGVpZ2h0IjowLjAsIkJvcmRlclN0eWxlIjpudWxsLCJQYXJlbnRTdHlsZSI6bnVsbH0sIkRhdGVGb3JtYXQiOnsiJGlkIjoiMTI2IiwiRm9ybWF0U3RyaW5nIjoiTU1NIGQiLCJTZXBhcmF0b3IiOiIvIiwiVXNlSW50ZXJuYXRpb25hbERhdGVGb3JtYXQiOmZhbHNlLCJEYXRlSXNWaXNpYmxlIjp0cnVlLCJUaW1lSXNWaXNpYmxlIjpmYWxzZSwiSG91ckRpZ2l0cyI6MSwiQW1QbURlc2lnbmF0b3IiOjIsIlRyaW0wME1pbnV0ZXMiOmZhbHNlLCJMYXN0S25vd25WaXNpYmlsaXR5U3RhdGUiOm51bGx9LCJXZWVrTnVtYmVyaW5nIjp7IiRpZCI6IjEyNyIsIkZvcm1hdCI6MCwiSXNWaXNpYmxlIjpmYWxzZSwiTGFzdEtub3duVmlzaWJpbGl0eVN0YXRlIjpmYWxzZX0sIklzVmlzaWJsZSI6dHJ1ZSwiUGFyZW50U3R5bGUiOm51bGwsIl9leHBsaWNpdGx5U2V0Ijp7IiRpZCI6IjEyOCIsIlNoYXBlU3R5bGUiOmZhbHNlLCJUaXRsZVN0eWxlIjpmYWxzZSwiRGF0ZVN0eWxlIjpmYWxzZSwiSG9yaXpvbnRhbENvbm5lY3RvclN0eWxlIjpmYWxzZSwiVmVydGljYWxDb25uZWN0b3JTdHlsZSI6ZmFsc2UsIlBlcmNlbnRhZ2VDb21wbGV0ZVNoYXBlT3BhY2l0eSI6ZmFsc2UsIkR1cmF0aW9uRm9ybWF0IjpmYWxzZSwiRHVyYXRpb25Qb3NpdGlvbiI6ZmFsc2UsIkVuZERhdGVQb3NpdGlvbiI6ZmFsc2UsIklzQmVsb3dUaW1lYmFuZCI6ZmFsc2UsIlBlcmNlbnRhZ2VDb21wbGV0ZWRQb3NpdGlvbiI6ZmFsc2UsIlNoYXBlIjpmYWxzZSwiU2hhcGVUaGlja25lc3MiOmZhbHNlLCJTcGFjaW5nIjpmYWxzZSwiU3RhcnREYXRlUG9zaXRpb24iOmZhbHNlLCJUaXRsZVBvc2l0aW9uIjpmYWxzZSwiRGF0ZUZvcm1hdCI6ZmFsc2UsIldlZWtOdW1iZXJpbmciOmZhbHNlLCJJc1Zpc2libGUiOmZhbHNlLCJNYXJnaW4iOmZhbHNlfX0sIkdyaWRsaW5lUGFuZWxTdHlsZSI6eyIkaWQiOiIxMjkiLCJHcmlkbGluZVN0eWxlIjp7IiRpZCI6IjEzMCIsIkxpbmVDb2xvciI6eyIkaWQiOiIxMzEiLCIkdHlwZSI6Ik5MUkUuQ29tbW9uLkRvbS5Tb2xpZENvbG9yQnJ1c2gsIE5MUkUuQ29tbW9uIiwiQ29sb3IiOnsiJGlkIjoiMTMyIiwiQSI6MzgsIlIiOjkxLCJHIjoxNTUsIkIiOjIxM319LCJMaW5lV2VpZ2h0IjoxLjAsIkxpbmVUeXBlIjowLCJQYXJlbnRTdHlsZSI6bnVsbH0sIk1hcmdpbiI6eyIkaWQiOiIxMzMiLCJUb3AiOjAsIkxlZnQiOjAsIlJpZ2h0IjowLCJCb3R0b20iOjB9LCJQYWRkaW5nIjp7IiRpZCI6IjEzNCIsIlRvcCI6MCwiTGVmdCI6MCwiUmlnaHQiOjAsIkJvdHRvbSI6MH0sIkJhY2tncm91bmQiOm51bGwsIklzVmlzaWJsZSI6dHJ1ZSwiV2lkdGgiOjAuMCwiSGVpZ2h0IjowLjAsIkJvcmRlclN0eWxlIjp7IiRpZCI6IjEzNSIsIkxpbmVDb2xvciI6bnVsbCwiTGluZVdlaWdodCI6MC4wLCJMaW5lVHlwZSI6MCwiUGFyZW50U3R5bGUiOm51bGx9LCJQYXJlbnRTdHlsZSI6bnVsbH0sIlNob3dFbGFwc2VkVGltZUdyYWRpZW50U3R5bGUiOmZhbHNlLCJEZWZhdWx0U3dpbWxhbmVTdHlsZSI6eyIkaWQiOiIxMzYiLCJIZWFkZXJTdHlsZSI6eyIkaWQiOiIxMzciLCJUZXh0U3R5bGUiOnsiJGlkIjoiMTM4IiwiRm9udFNldHRpbmdzIjp7IiRpZCI6IjEzOSIsIkZvbnRTaXplIjoxMiwiRm9udE5hbWUiOiJDYWxpYnJpIiwiSXNCb2xkIjpmYWxzZSwiSXNJdGFsaWMiOmZhbHNlLCJJc1VuZGVybGluZWQiOmZhbHNlLCJQYXJlbnRTdHlsZSI6bnVsbH0sIkF1dG9TaXplIjowLCJGb3JlZ3JvdW5kIjp7IiRpZCI6IjE0MCIsIkNvbG9yIjp7IiRpZCI6IjE0MSIsIkEiOjI1NSwiUiI6MzIsIkciOjU2LCJCIjoxMDB9fSwiTWF4V2lkdGgiOjAuMCwiTWF4SGVpZ2h0IjowLjAsIlNtYXJ0Rm9yZWdyb3VuZElzQWN0aXZlIjpmYWxzZSwiSG9yaXpvbnRhbEFsaWdubWVudCI6MCwiVmVydGljYWxBbGlnbm1lbnQiOjAsIlNtYXJ0Rm9yZWdyb3VuZCI6bnVsbCwiQmFja2dyb3VuZEZpbGxUeXBlIjowLCJNYXJnaW4iOnsiJGlkIjoiMTQyIiwiVG9wIjowLCJMZWZ0IjowLCJSaWdodCI6MCwiQm90dG9tIjowfSwiUGFkZGluZyI6eyIkaWQiOiIxNDMiLCJUb3AiOjAsIkxlZnQiOjAsIlJpZ2h0IjowLCJCb3R0b20iOjB9LCJCYWNrZ3JvdW5kIjpudWxsLCJJc1Zpc2libGUiOmZhbHNlLCJXaWR0aCI6MC4wLCJIZWlnaHQiOjAuMCwiQm9yZGVyU3R5bGUiOm51bGwsIlBhcmVudFN0eWxlIjpudWxsfSwiUmVjdGFuZ2xlU3R5bGUiOnsiJGlkIjoiMTQ0IiwiTWFyZ2luIjp7IiRpZCI6IjE0NSIsIlRvcCI6MCwiTGVmdCI6MCwiUmlnaHQiOjAsIkJvdHRvbSI6MH0sIlBhZGRpbmciOnsiJGlkIjoiMTQ2IiwiVG9wIjowLCJMZWZ0IjowLCJSaWdodCI6MCwiQm90dG9tIjowfSwiQmFja2dyb3VuZCI6eyIkaWQiOiIxNDciLCJDb2xvciI6eyIkaWQiOiIxNDgiLCJBIjoxMjcsIlIiOjkxLCJHIjoxNTUsIkIiOjIxM319LCJJc1Zpc2libGUiOmZhbHNlLCJXaWR0aCI6MC4wLCJIZWlnaHQiOjAuMCwiQm9yZGVyU3R5bGUiOnsiJGlkIjoiMTQ5IiwiTGluZUNvbG9yIjp7IiRpZCI6IjE1MCIsIiR0eXBlIjoiTkxSRS5Db21tb24uRG9tLlNvbGlkQ29sb3JCcnVzaCwgTkxSRS5Db21tb24iLCJDb2xvciI6eyIkaWQiOiIxNTEiLCJBIjoyNTUsIlIiOjI1NSwiRyI6MCwiQiI6MH19LCJMaW5lV2VpZ2h0IjowLjAsIkxpbmVUeXBlIjowLCJQYXJlbnRTdHlsZSI6bnVsbH0sIlBhcmVudFN0eWxlIjpudWxsfSwiTWFyZ2luIjp7IiRpZCI6IjE1MiIsIlRvcCI6MCwiTGVmdCI6MCwiUmlnaHQiOjAsIkJvdHRvbSI6MH0sIlBhZGRpbmciOnsiJGlkIjoiMTUzIiwiVG9wIjowLCJMZWZ0IjowLCJSaWdodCI6MCwiQm90dG9tIjowfSwiQmFja2dyb3VuZCI6bnVsbCwiSXNWaXNpYmxlIjp0cnVlLCJXaWR0aCI6MC4wLCJIZWlnaHQiOjAuMCwiQm9yZGVyU3R5bGUiOm51bGwsIlBhcmVudFN0eWxlIjpudWxsfSwiQmFja2dyb3VuZFN0eWxlIjp7IiRpZCI6IjE1NCIsIk1hcmdpbiI6eyIkaWQiOiIxNTUiLCJUb3AiOjAsIkxlZnQiOjAsIlJpZ2h0IjowLCJCb3R0b20iOjB9LCJQYWRkaW5nIjp7IiRpZCI6IjE1NiIsIlRvcCI6MCwiTGVmdCI6MCwiUmlnaHQiOjAsIkJvdHRvbSI6MH0sIkJhY2tncm91bmQiOnsiJGlkIjoiMTU3IiwiQ29sb3IiOnsiJGlkIjoiMTU4IiwiQSI6MzgsIlIiOjkxLCJHIjoxNTUsIkIiOjIxM319LCJJc1Zpc2libGUiOnRydWUsIldpZHRoIjowLjAsIkhlaWdodCI6MC4wLCJCb3JkZXJTdHlsZSI6eyIkaWQiOiIxNTkiLCJMaW5lQ29sb3IiOnsiJGlkIjoiMTYwIiwiJHR5cGUiOiJOTFJFLkNvbW1vbi5Eb20uU29saWRDb2xvckJydXNoLCBOTFJFLkNvbW1vbiIsIkNvbG9yIjp7IiRpZCI6IjE2MSIsIkEiOjI1NSwiUiI6MjU1LCJHIjowLCJCIjowfX0sIkxpbmVXZWlnaHQiOjAuMCwiTGluZVR5cGUiOjAsIlBhcmVudFN0eWxlIjpudWxsfSwiUGFyZW50U3R5bGUiOm51bGx9LCJJc0Fib3ZlVGltZWJhbmQiOmZhbHNlLCJNYXJnaW4iOnsiJGlkIjoiMTYyIiwiVG9wIjowLCJMZWZ0IjowLCJSaWdodCI6MCwiQm90dG9tIjowfSwiUGFkZGluZyI6eyIkaWQiOiIxNjMiLCJUb3AiOjAsIkxlZnQiOjAsIlJpZ2h0IjowLCJCb3R0b20iOjB9LCJJc1Zpc2libGUiOnRydWUsIldpZHRoIjowLjAsIkhlaWdodCI6MC4wLCJCb3JkZXJTdHlsZSI6bnVsbCwiUGFyZW50U3R5bGUiOm51bGx9fSwiU2NhbGUiOnsiJGlkIjoiMTY0IiwiU3RhcnREYXRlIjoiMDAwMS0wMS0wMVQwMDowMDowMCIsIkVuZERhdGUiOiIyMDIxLTA2LTI1VDIzOjU5OjAwIiwiRm9ybWF0IjoiTU1NIiwiVHlwZSI6MiwiQXV0b0RhdGVSYW5nZSI6dHJ1ZSwiV29ya2luZ0RheXMiOjMxLCJGaXNjYWxZZWFyIjp7IiRpZCI6IjE2NSIsIlN0YXJ0TW9udGgiOjEsIlVzZVN0YXJ0aW5nWWVhckZvck51bWJlcmluZyI6dHJ1ZSwiU2hvd0Zpc2NhbFllYXJMYWJlbCI6dHJ1ZX0sIlRvZGF5TWFya2VyVGV4dCI6IlRvZGF5IiwiQXV0b1NjYWxlVHlwZSI6dHJ1ZX0sIk1pbGVzdG9uZXMiOlt7IiRpZCI6IjE2NiIsIkRhdGUiOiIyMDIxLTAzLTIzVDExOjU5OjAwIiwiU3R5bGUiOnsiJGlkIjoiMTY3IiwiU2hhcGUiOjE5LCJDb25uZWN0b3JNYXJnaW4iOnsiJGlkIjoiMTY4IiwiVG9wIjowLCJMZWZ0IjoyLCJSaWdodCI6MiwiQm90dG9tIjowfSwiQ29ubmVjdG9yU3R5bGUiOnsiJGlkIjoiMTY5IiwiTGluZUNvbG9yIjp7IiRpZCI6IjE3MCIsIiR0eXBlIjoiTkxSRS5Db21tb24uRG9tLlNvbGlkQ29sb3JCcnVzaCwgTkxSRS5Db21tb24iLCJDb2xvciI6eyIkaWQiOiIxNzEiLCJBIjoxMjcsIlIiOjc5LCJHIjoxMjksIkIiOjE4OX19LCJMaW5lV2VpZ2h0IjoxLjAsIkxpbmVUeXBlIjowLCJQYXJlbnRTdHlsZSI6bnVsbH0sIklzQmVsb3dUaW1lYmFuZCI6ZmFsc2UsIlBvc2l0aW9uT25UYXNrIjowLCJIaWRlRGF0ZSI6ZmFsc2UsIlNoYXBlU2l6ZSI6MSwiU3BhY2luZyI6Mi4wLCJQYWRkaW5nIjp7IiRpZCI6IjE3MiIsIlRvcCI6NywiTGVmdCI6MywiUmlnaHQiOjAsIkJvdHRvbSI6Mn0sIlNoYXBlU3R5bGUiOnsiJGlkIjoiMTczIiwiTWFyZ2luIjp7IiRpZCI6IjE3NCIsIlRvcCI6MCwiTGVmdCI6MCwiUmlnaHQiOjAsIkJvdHRvbSI6MH0sIlBhZGRpbmciOnsiJGlkIjoiMTc1IiwiVG9wIjowLCJMZWZ0IjowLCJSaWdodCI6MCwiQm90dG9tIjowfSwiQmFja2dyb3VuZCI6eyIkaWQiOiIxNzYiLCJDb2xvciI6eyIkaWQiOiIxNzciLCJBIjoyNTUsIlIiOjY4LCJHIjo4NCwiQiI6MTA2fX0sIklzVmlzaWJsZSI6dHJ1ZSwiV2lkdGgiOjEzLjAsIkhlaWdodCI6MTMuMCwiQm9yZGVyU3R5bGUiOnsiJGlkIjoiMTc4IiwiTGluZUNvbG9yIjp7IiRyZWYiOiI2NSJ9LCJMaW5lV2VpZ2h0IjowLjAsIkxpbmVUeXBlIjowLCJQYXJlbnRTdHlsZSI6bnVsbH0sIlBhcmVudFN0eWxlIjpudWxsfSwiVGl0bGVTdHlsZSI6eyIkaWQiOiIxNzkiLCJGb250U2V0dGluZ3MiOnsiJGlkIjoiMTgwIiwiRm9udFNpemUiOjgsIkZvbnROYW1lIjoiQ2FsaWJyaSIsIklzQm9sZCI6dHJ1ZSwiSXNJdGFsaWMiOmZhbHNlLCJJc1VuZGVybGluZWQiOmZhbHNlLCJQYXJlbnRTdHlsZSI6bnVsbH0sIkF1dG9TaXplIjowLCJGb3JlZ3JvdW5kIjp7IiRpZCI6IjE4MSIsIkNvbG9yIjp7IiRpZCI6IjE4MiIsIkEiOjI1NSwiUiI6MCwiRyI6MCwiQiI6MH19LCJNYXhXaWR0aCI6MjAwLjAsIk1heEhlaWdodCI6IkluZmluaXR5IiwiU21hcnRGb3JlZ3JvdW5kSXNBY3RpdmUiOmZhbHNlLCJIb3Jpem9udGFsQWxpZ25tZW50IjowLCJWZXJ0aWNhbEFsaWdubWVudCI6MCwiU21hcnRGb3JlZ3JvdW5kIjpudWxsLCJCYWNrZ3JvdW5kRmlsbFR5cGUiOjAsIk1hcmdpbiI6eyIkaWQiOiIxODMiLCJUb3AiOjAsIkxlZnQiOjAsIlJpZ2h0IjowLCJCb3R0b20iOjB9LCJQYWRkaW5nIjp7IiRpZCI6IjE4NCIsIlRvcCI6MCwiTGVmdCI6MCwiUmlnaHQiOjAsIkJvdHRvbSI6MH0sIkJhY2tncm91bmQiOnsiJHJlZiI6IjczIn0sIklzVmlzaWJsZSI6dHJ1ZSwiV2lkdGgiOjAuMCwiSGVpZ2h0IjowLjAsIkJvcmRlclN0eWxlIjp7IiRpZCI6IjE4NSIsIkxpbmVDb2xvciI6bnVsbCwiTGluZVdlaWdodCI6MC4wLCJMaW5lVHlwZSI6MCwiUGFyZW50U3R5bGUiOm51bGx9LCJQYXJlbnRTdHlsZSI6bnVsbH0sIkRhdGVTdHlsZSI6eyIkaWQiOiIxODYiLCJGb250U2V0dGluZ3MiOnsiJGlkIjoiMTg3IiwiRm9udFNpemUiOjEwLCJGb250TmFtZSI6IkNhbGlicmkiLCJJc0JvbGQiOmZhbHNlLCJJc0l0YWxpYyI6ZmFsc2UsIklzVW5kZXJsaW5lZCI6ZmFsc2UsIlBhcmVudFN0eWxlIjpudWxsfSwiQXV0b1NpemUiOjAsIkZvcmVncm91bmQiOnsiJGlkIjoiMTg4IiwiQ29sb3IiOnsiJGlkIjoiMTg5IiwiQSI6MjU1LCJSIjo2OCwiRyI6ODQsIkIiOjEwNn19LCJNYXhXaWR0aCI6MjAwLjAsIk1heEhlaWdodCI6IkluZmluaXR5IiwiU21hcnRGb3JlZ3JvdW5kSXNBY3RpdmUiOmZhbHNlLCJIb3Jpem9udGFsQWxpZ25tZW50IjowLCJWZXJ0aWNhbEFsaWdubWVudCI6MCwiU21hcnRGb3JlZ3JvdW5kIjpudWxsLCJCYWNrZ3JvdW5kRmlsbFR5cGUiOjAsIk1hcmdpbiI6eyIkaWQiOiIxOTAiLCJUb3AiOjAsIkxlZnQiOjAsIlJpZ2h0IjowLCJCb3R0b20iOjB9LCJQYWRkaW5nIjp7IiRpZCI6IjE5MSIsIlRvcCI6MCwiTGVmdCI6MCwiUmlnaHQiOjAsIkJvdHRvbSI6MH0sIkJhY2tncm91bmQiOnsiJHJlZiI6IjgwIn0sIklzVmlzaWJsZSI6dHJ1ZSwiV2lkdGgiOjAuMCwiSGVpZ2h0IjowLjAsIkJvcmRlclN0eWxlIjp7IiRpZCI6IjE5MiIsIkxpbmVDb2xvciI6bnVsbCwiTGluZVdlaWdodCI6MC4wLCJMaW5lVHlwZSI6MCwiUGFyZW50U3R5bGUiOm51bGx9LCJQYXJlbnRTdHlsZSI6bnVsbH0sIkRhdGVGb3JtYXQiOnsiJGlkIjoiMTkzIiwiRm9ybWF0U3RyaW5nIjoiTU1NIGQiLCJTZXBhcmF0b3IiOiIvIiwiVXNlSW50ZXJuYXRpb25hbERhdGVGb3JtYXQiOmZhbHNlLCJEYXRlSXNWaXNpYmxlIjp0cnVlLCJUaW1lSXNWaXNpYmxlIjpmYWxzZSwiSG91ckRpZ2l0cyI6MSwiQW1QbURlc2lnbmF0b3IiOjIsIlRyaW0wME1pbnV0ZXMiOmZhbHNlLCJMYXN0S25vd25WaXNpYmlsaXR5U3RhdGUiOm51bGx9LCJXZWVrTnVtYmVyaW5nIjp7IiRpZCI6IjE5NCIsIkZvcm1hdCI6MCwiSXNWaXNpYmxlIjpmYWxzZSwiTGFzdEtub3duVmlzaWJpbGl0eVN0YXRlIjpmYWxzZX0sIklzVmlzaWJsZSI6dHJ1ZSwiUGFyZW50U3R5bGUiOm51bGx9LCJJbmRleCI6MCwiUGVyY2VudGFnZUNvbXBsZXRlIjpudWxsLCJQb3NpdGlvbiI6eyJSYXRpbyI6MC4wLCJJc0N1c3RvbSI6ZmFsc2V9LCJEYXRlRm9ybWF0Ijp7IiRyZWYiOiIxOTMifSwiV2Vla051bWJlcmluZyI6eyIkaWQiOiIxOTUiLCJGb3JtYXQiOjAsIklzVmlzaWJsZSI6ZmFsc2UsIkxhc3RLbm93blZpc2liaWxpdHlTdGF0ZSI6ZmFsc2V9LCJSZWxhdGVkVGFza0lkIjoiMDAwMDAwMDAtMDAwMC0wMDAwLTAwMDAtMDAwMDAwMDAwMDAwIiwiSWQiOiIxNzcxODg3MC03ZTU0LTQ4MzAtYjhjZS04ODRhNDViMTRkM2EiLCJJbXBvcnRJZCI6bnVsbCwiVGl0bGUiOiJQcm9qZWN0IEtpY2tvZmYgTWVldGluZyIsIk5vdGUiOm51bGwsIkh5cGVybGluayI6eyIkaWQiOiIxOTYiLCJBZGRyZXNzIjpudWxsLCJTdWJBZGRyZXNzIjpudWxsfSwiSXNDaGFuZ2VkIjpmYWxzZSwiSXNOZXciOmZhbHNlfSx7IiRpZCI6IjE5NyIsIkRhdGUiOiIyMDIxLTA0LTAxVDIzOjU5OjAwIiwiU3R5bGUiOnsiJGlkIjoiMTk4IiwiU2hhcGUiOjE5LCJDb25uZWN0b3JNYXJnaW4iOnsiJGlkIjoiMTk5IiwiVG9wIjowLCJMZWZ0IjoyLCJSaWdodCI6MiwiQm90dG9tIjowfSwiQ29ubmVjdG9yU3R5bGUiOnsiJGlkIjoiMjAwIiwiTGluZUNvbG9yIjp7IiRpZCI6IjIwMSIsIiR0eXBlIjoiTkxSRS5Db21tb24uRG9tLlNvbGlkQ29sb3JCcnVzaCwgTkxSRS5Db21tb24iLCJDb2xvciI6eyIkaWQiOiIyMDIiLCJBIjoxMjcsIlIiOjc5LCJHIjoxMjksIkIiOjE4OX19LCJMaW5lV2VpZ2h0IjoxLjAsIkxpbmVUeXBlIjowLCJQYXJlbnRTdHlsZSI6bnVsbH0sIklzQmVsb3dUaW1lYmFuZCI6ZmFsc2UsIlBvc2l0aW9uT25UYXNrIjowLCJIaWRlRGF0ZSI6ZmFsc2UsIlNoYXBlU2l6ZSI6MSwiU3BhY2luZyI6MC4wLCJQYWRkaW5nIjp7IiRpZCI6IjIwMyIsIlRvcCI6NywiTGVmdCI6MywiUmlnaHQiOjAsIkJvdHRvbSI6Mn0sIlNoYXBlU3R5bGUiOnsiJGlkIjoiMjA0IiwiTWFyZ2luIjp7IiRpZCI6IjIwNSIsIlRvcCI6MCwiTGVmdCI6MCwiUmlnaHQiOjAsIkJvdHRvbSI6MH0sIlBhZGRpbmciOnsiJGlkIjoiMjA2IiwiVG9wIjowLCJMZWZ0IjowLCJSaWdodCI6MCwiQm90dG9tIjowfSwiQmFja2dyb3VuZCI6eyIkaWQiOiIyMDciLCJDb2xvciI6eyIkaWQiOiIyMDgiLCJBIjoyNTUsIlIiOjY4LCJHIjo4NCwiQiI6MTA2fX0sIklzVmlzaWJsZSI6dHJ1ZSwiV2lkdGgiOjEzLjAsIkhlaWdodCI6MTMuMCwiQm9yZGVyU3R5bGUiOnsiJGlkIjoiMjA5IiwiTGluZUNvbG9yIjp7IiRyZWYiOiI2NSJ9LCJMaW5lV2VpZ2h0IjowLjAsIkxpbmVUeXBlIjowLCJQYXJlbnRTdHlsZSI6bnVsbH0sIlBhcmVudFN0eWxlIjpudWxsfSwiVGl0bGVTdHlsZSI6eyIkaWQiOiIyMTAiLCJGb250U2V0dGluZ3MiOnsiJGlkIjoiMjExIiwiRm9udFNpemUiOjgsIkZvbnROYW1lIjoiQ2FsaWJyaSIsIklzQm9sZCI6dHJ1ZSwiSXNJdGFsaWMiOmZhbHNlLCJJc1VuZGVybGluZWQiOmZhbHNlLCJQYXJlbnRTdHlsZSI6bnVsbH0sIkF1dG9TaXplIjoyLCJGb3JlZ3JvdW5kIjp7IiRpZCI6IjIxMiIsIkNvbG9yIjp7IiRpZCI6IjIxMyIsIkEiOjI1NSwiUiI6MCwiRyI6MCwiQiI6MH19LCJNYXhXaWR0aCI6NzguODY2NjY2NjY2NjY2Njc0LCJNYXhIZWlnaHQiOiJJbmZpbml0eSIsIlNtYXJ0Rm9yZWdyb3VuZElzQWN0aXZlIjpmYWxzZSwiSG9yaXpvbnRhbEFsaWdubWVudCI6MCwiVmVydGljYWxBbGlnbm1lbnQiOjAsIlNtYXJ0Rm9yZWdyb3VuZCI6bnVsbCwiQmFja2dyb3VuZEZpbGxUeXBlIjowLCJNYXJnaW4iOnsiJGlkIjoiMjE0IiwiVG9wIjowLCJMZWZ0IjowLCJSaWdodCI6MCwiQm90dG9tIjowfSwiUGFkZGluZyI6eyIkaWQiOiIyMTUiLCJUb3AiOjAsIkxlZnQiOjAsIlJpZ2h0IjowLCJCb3R0b20iOjB9LCJCYWNrZ3JvdW5kIjp7IiRyZWYiOiI3MyJ9LCJJc1Zpc2libGUiOnRydWUsIldpZHRoIjowLjAsIkhlaWdodCI6MC4wLCJCb3JkZXJTdHlsZSI6eyIkaWQiOiIyMTYiLCJMaW5lQ29sb3IiOm51bGwsIkxpbmVXZWlnaHQiOjAuMCwiTGluZVR5cGUiOjAsIlBhcmVudFN0eWxlIjpudWxsfSwiUGFyZW50U3R5bGUiOm51bGx9LCJEYXRlU3R5bGUiOnsiJGlkIjoiMjE3IiwiRm9udFNldHRpbmdzIjp7IiRpZCI6IjIxOCIsIkZvbnRTaXplIjoxMCwiRm9udE5hbWUiOiJDYWxpYnJpIiwiSXNCb2xkIjpmYWxzZSwiSXNJdGFsaWMiOmZhbHNlLCJJc1VuZGVybGluZWQiOmZhbHNlLCJQYXJlbnRTdHlsZSI6bnVsbH0sIkF1dG9TaXplIjowLCJGb3JlZ3JvdW5kIjp7IiRpZCI6IjIxOSIsIkNvbG9yIjp7IiRpZCI6IjIyMCIsIkEiOjI1NSwiUiI6NjgsIkciOjg0LCJCIjoxMDZ9fSwiTWF4V2lkdGgiOjIwMC4wLCJNYXhIZWlnaHQiOiJJbmZpbml0eSIsIlNtYXJ0Rm9yZWdyb3VuZElzQWN0aXZlIjpmYWxzZSwiSG9yaXpvbnRhbEFsaWdubWVudCI6MCwiVmVydGljYWxBbGlnbm1lbnQiOjAsIlNtYXJ0Rm9yZWdyb3VuZCI6bnVsbCwiQmFja2dyb3VuZEZpbGxUeXBlIjowLCJNYXJnaW4iOnsiJGlkIjoiMjIxIiwiVG9wIjowLCJMZWZ0IjowLCJSaWdodCI6MCwiQm90dG9tIjowfSwiUGFkZGluZyI6eyIkaWQiOiIyMjIiLCJUb3AiOjAsIkxlZnQiOjAsIlJpZ2h0IjowLCJCb3R0b20iOjB9LCJCYWNrZ3JvdW5kIjp7IiRyZWYiOiI4MCJ9LCJJc1Zpc2libGUiOnRydWUsIldpZHRoIjowLjAsIkhlaWdodCI6MC4wLCJCb3JkZXJTdHlsZSI6eyIkaWQiOiIyMjMiLCJMaW5lQ29sb3IiOm51bGwsIkxpbmVXZWlnaHQiOjAuMCwiTGluZVR5cGUiOjAsIlBhcmVudFN0eWxlIjpudWxsfSwiUGFyZW50U3R5bGUiOm51bGx9LCJEYXRlRm9ybWF0Ijp7IiRpZCI6IjIyNCIsIkZvcm1hdFN0cmluZyI6Ik1NTSBkIiwiU2VwYXJhdG9yIjoiLyIsIlVzZUludGVybmF0aW9uYWxEYXRlRm9ybWF0IjpmYWxzZSwiRGF0ZUlzVmlzaWJsZSI6dHJ1ZSwiVGltZUlzVmlzaWJsZSI6ZmFsc2UsIkhvdXJEaWdpdHMiOjEsIkFtUG1EZXNpZ25hdG9yIjoyLCJUcmltMDBNaW51dGVzIjpmYWxzZSwiTGFzdEtub3duVmlzaWJpbGl0eVN0YXRlIjpudWxsfSwiV2Vla051bWJlcmluZyI6eyIkaWQiOiIyMjUiLCJGb3JtYXQiOjAsIklzVmlzaWJsZSI6ZmFsc2UsIkxhc3RLbm93blZpc2liaWxpdHlTdGF0ZSI6ZmFsc2V9LCJJc1Zpc2libGUiOnRydWUsIlBhcmVudFN0eWxlIjpudWxsfSwiSW5kZXgiOjEsIlBlcmNlbnRhZ2VDb21wbGV0ZSI6bnVsbCwiUG9zaXRpb24iOnsiUmF0aW8iOjAuMCwiSXNDdXN0b20iOmZhbHNlfSwiRGF0ZUZvcm1hdCI6eyIkcmVmIjoiMjI0In0sIldlZWtOdW1iZXJpbmciOnsiJGlkIjoiMjI2IiwiRm9ybWF0IjowLCJJc1Zpc2libGUiOmZhbHNlLCJMYXN0S25vd25WaXNpYmlsaXR5U3RhdGUiOmZhbHNlfSwiUmVsYXRlZFRhc2tJZCI6IjAwMDAwMDAwLTAwMDAtMDAwMC0wMDAwLTAwMDAwMDAwMDAwMCIsIklkIjoiNjhkMjJkM2UtMTM2OS00MzQ5LWJhZjktNDVjMjBhNDgzNmY4IiwiSW1wb3J0SWQiOm51bGwsIlRpdGxlIjoiS2lja29mZiBQcmVzZW50YXRpb24gdG8gTkVVUkMiLCJOb3RlIjpudWxsLCJIeXBlcmxpbmsiOnsiJGlkIjoiMjI3IiwiQWRkcmVzcyI6bnVsbCwiU3ViQWRkcmVzcyI6bnVsbH0sIklzQ2hhbmdlZCI6ZmFsc2UsIklzTmV3IjpmYWxzZX0seyIkaWQiOiIyMjgiLCJEYXRlIjoiMjAyMS0wNS0xNFQyMzo1OTowMCIsIlN0eWxlIjp7IiRpZCI6IjIyOSIsIlNoYXBlIjoxOSwiQ29ubmVjdG9yTWFyZ2luIjp7IiRpZCI6IjIzMCIsIlRvcCI6MCwiTGVmdCI6MiwiUmlnaHQiOjIsIkJvdHRvbSI6MH0sIkNvbm5lY3RvclN0eWxlIjp7IiRpZCI6IjIzMSIsIkxpbmVDb2xvciI6eyIkaWQiOiIyMzIiLCIkdHlwZSI6Ik5MUkUuQ29tbW9uLkRvbS5Tb2xpZENvbG9yQnJ1c2gsIE5MUkUuQ29tbW9uIiwiQ29sb3IiOnsiJGlkIjoiMjMzIiwiQSI6MTI3LCJSIjo3OSwiRyI6MTI5LCJCIjoxODl9fSwiTGluZVdlaWdodCI6MS4wLCJMaW5lVHlwZSI6MCwiUGFyZW50U3R5bGUiOm51bGx9LCJJc0JlbG93VGltZWJhbmQiOmZhbHNlLCJQb3NpdGlvbk9uVGFzayI6MCwiSGlkZURhdGUiOmZhbHNlLCJTaGFwZVNpemUiOjEsIlNwYWNpbmciOjAuMCwiUGFkZGluZyI6eyIkaWQiOiIyMzQiLCJUb3AiOjcsIkxlZnQiOjMsIlJpZ2h0IjowLCJCb3R0b20iOjJ9LCJTaGFwZVN0eWxlIjp7IiRpZCI6IjIzNSIsIk1hcmdpbiI6eyIkaWQiOiIyMzYiLCJUb3AiOjAsIkxlZnQiOjAsIlJpZ2h0IjowLCJCb3R0b20iOjB9LCJQYWRkaW5nIjp7IiRpZCI6IjIzNyIsIlRvcCI6MCwiTGVmdCI6MCwiUmlnaHQiOjAsIkJvdHRvbSI6MH0sIkJhY2tncm91bmQiOnsiJGlkIjoiMjM4IiwiQ29sb3IiOnsiJGlkIjoiMjM5IiwiQSI6MjU1LCJSIjoyNTQsIkciOjE4NiwiQiI6MTB9fSwiSXNWaXNpYmxlIjp0cnVlLCJXaWR0aCI6MTMuMCwiSGVpZ2h0IjoxMy4wLCJCb3JkZXJTdHlsZSI6eyIkaWQiOiIyNDAiLCJMaW5lQ29sb3IiOnsiJHJlZiI6IjY1In0sIkxpbmVXZWlnaHQiOjAuMCwiTGluZVR5cGUiOjAsIlBhcmVudFN0eWxlIjpudWxsfSwiUGFyZW50U3R5bGUiOm51bGx9LCJUaXRsZVN0eWxlIjp7IiRpZCI6IjI0MSIsIkZvbnRTZXR0aW5ncyI6eyIkaWQiOiIyNDIiLCJGb250U2l6ZSI6OCwiRm9udE5hbWUiOiJDYWxpYnJpIiwiSXNCb2xkIjp0cnVlLCJJc0l0YWxpYyI6ZmFsc2UsIklzVW5kZXJsaW5lZCI6ZmFsc2UsIlBhcmVudFN0eWxlIjpudWxsfSwiQXV0b1NpemUiOjIsIkZvcmVncm91bmQiOnsiJGlkIjoiMjQzIiwiQ29sb3IiOnsiJGlkIjoiMjQ0IiwiQSI6MjU1LCJSIjowLCJHIjowLCJCIjowfX0sIk1heFdpZHRoIjo4NC40NDMzMzMzMzMzMzMzNDIsIk1heEhlaWdodCI6IkluZmluaXR5IiwiU21hcnRGb3JlZ3JvdW5kSXNBY3RpdmUiOmZhbHNlLCJIb3Jpem9udGFsQWxpZ25tZW50IjowLCJWZXJ0aWNhbEFsaWdubWVudCI6MCwiU21hcnRGb3JlZ3JvdW5kIjpudWxsLCJCYWNrZ3JvdW5kRmlsbFR5cGUiOjAsIk1hcmdpbiI6eyIkaWQiOiIyNDUiLCJUb3AiOjAsIkxlZnQiOjAsIlJpZ2h0IjowLCJCb3R0b20iOjB9LCJQYWRkaW5nIjp7IiRpZCI6IjI0NiIsIlRvcCI6MCwiTGVmdCI6MCwiUmlnaHQiOjAsIkJvdHRvbSI6MH0sIkJhY2tncm91bmQiOnsiJHJlZiI6IjczIn0sIklzVmlzaWJsZSI6dHJ1ZSwiV2lkdGgiOjAuMCwiSGVpZ2h0IjowLjAsIkJvcmRlclN0eWxlIjp7IiRpZCI6IjI0NyIsIkxpbmVDb2xvciI6bnVsbCwiTGluZVdlaWdodCI6MC4wLCJMaW5lVHlwZSI6MCwiUGFyZW50U3R5bGUiOm51bGx9LCJQYXJlbnRTdHlsZSI6bnVsbH0sIkRhdGVTdHlsZSI6eyIkaWQiOiIyNDgiLCJGb250U2V0dGluZ3MiOnsiJGlkIjoiMjQ5IiwiRm9udFNpemUiOjEwLCJGb250TmFtZSI6IkNhbGlicmkiLCJJc0JvbGQiOmZhbHNlLCJJc0l0YWxpYyI6ZmFsc2UsIklzVW5kZXJsaW5lZCI6ZmFsc2UsIlBhcmVudFN0eWxlIjpudWxsfSwiQXV0b1NpemUiOjAsIkZvcmVncm91bmQiOnsiJGlkIjoiMjUwIiwiQ29sb3IiOnsiJGlkIjoiMjUxIiwiQSI6MjU1LCJSIjo2OCwiRyI6ODQsIkIiOjEwNn19LCJNYXhXaWR0aCI6MjAwLjAsIk1heEhlaWdodCI6IkluZmluaXR5IiwiU21hcnRGb3JlZ3JvdW5kSXNBY3RpdmUiOmZhbHNlLCJIb3Jpem9udGFsQWxpZ25tZW50IjowLCJWZXJ0aWNhbEFsaWdubWVudCI6MCwiU21hcnRGb3JlZ3JvdW5kIjpudWxsLCJCYWNrZ3JvdW5kRmlsbFR5cGUiOjAsIk1hcmdpbiI6eyIkaWQiOiIyNTIiLCJUb3AiOjAsIkxlZnQiOjAsIlJpZ2h0IjowLCJCb3R0b20iOjB9LCJQYWRkaW5nIjp7IiRpZCI6IjI1MyIsIlRvcCI6MCwiTGVmdCI6MCwiUmlnaHQiOjAsIkJvdHRvbSI6MH0sIkJhY2tncm91bmQiOnsiJHJlZiI6IjgwIn0sIklzVmlzaWJsZSI6dHJ1ZSwiV2lkdGgiOjAuMCwiSGVpZ2h0IjowLjAsIkJvcmRlclN0eWxlIjp7IiRpZCI6IjI1NCIsIkxpbmVDb2xvciI6bnVsbCwiTGluZVdlaWdodCI6MC4wLCJMaW5lVHlwZSI6MCwiUGFyZW50U3R5bGUiOm51bGx9LCJQYXJlbnRTdHlsZSI6bnVsbH0sIkRhdGVGb3JtYXQiOnsiJGlkIjoiMjU1IiwiRm9ybWF0U3RyaW5nIjoiTU1NIGQiLCJTZXBhcmF0b3IiOiIvIiwiVXNlSW50ZXJuYXRpb25hbERhdGVGb3JtYXQiOmZhbHNlLCJEYXRlSXNWaXNpYmxlIjp0cnVlLCJUaW1lSXNWaXNpYmxlIjpmYWxzZSwiSG91ckRpZ2l0cyI6MSwiQW1QbURlc2lnbmF0b3IiOjIsIlRyaW0wME1pbnV0ZXMiOmZhbHNlLCJMYXN0S25vd25WaXNpYmlsaXR5U3RhdGUiOm51bGx9LCJXZWVrTnVtYmVyaW5nIjp7IiRpZCI6IjI1NiIsIkZvcm1hdCI6MCwiSXNWaXNpYmxlIjpmYWxzZSwiTGFzdEtub3duVmlzaWJpbGl0eVN0YXRlIjpmYWxzZX0sIklzVmlzaWJsZSI6dHJ1ZSwiUGFyZW50U3R5bGUiOm51bGx9LCJJbmRleCI6MiwiUGVyY2VudGFnZUNvbXBsZXRlIjpudWxsLCJQb3NpdGlvbiI6eyJSYXRpbyI6MC4wLCJJc0N1c3RvbSI6ZmFsc2V9LCJEYXRlRm9ybWF0Ijp7IiRyZWYiOiIyNTUifSwiV2Vla051bWJlcmluZyI6eyIkaWQiOiIyNTciLCJGb3JtYXQiOjAsIklzVmlzaWJsZSI6ZmFsc2UsIkxhc3RLbm93blZpc2liaWxpdHlTdGF0ZSI6ZmFsc2V9LCJSZWxhdGVkVGFza0lkIjoiMDAwMDAwMDAtMDAwMC0wMDAwLTAwMDAtMDAwMDAwMDAwMDAwIiwiSWQiOiI0Mjk2OGEwYS0wZmEyLTQxMzctODdjMS0yMzJiYzUwN2Y1ZWQiLCJJbXBvcnRJZCI6bnVsbCwiVGl0bGUiOiJGaW5hbCBEcmFmdCBvZiBDYXNlIFN0dWRpZXMiLCJOb3RlIjpudWxsLCJIeXBlcmxpbmsiOnsiJGlkIjoiMjU4IiwiQWRkcmVzcyI6bnVsbCwiU3ViQWRkcmVzcyI6bnVsbH0sIklzQ2hhbmdlZCI6ZmFsc2UsIklzTmV3IjpmYWxzZX0seyIkaWQiOiIyNTkiLCJEYXRlIjoiMjAyMS0wNS0yOFQyMzo1OTowMCIsIlN0eWxlIjp7IiRpZCI6IjI2MCIsIlNoYXBlIjoxOSwiQ29ubmVjdG9yTWFyZ2luIjp7IiRpZCI6IjI2MSIsIlRvcCI6MCwiTGVmdCI6MiwiUmlnaHQiOjIsIkJvdHRvbSI6MH0sIkNvbm5lY3RvclN0eWxlIjp7IiRpZCI6IjI2MiIsIkxpbmVDb2xvciI6eyIkaWQiOiIyNjMiLCIkdHlwZSI6Ik5MUkUuQ29tbW9uLkRvbS5Tb2xpZENvbG9yQnJ1c2gsIE5MUkUuQ29tbW9uIiwiQ29sb3IiOnsiJGlkIjoiMjY0IiwiQSI6MTI3LCJSIjo3OSwiRyI6MTI5LCJCIjoxODl9fSwiTGluZVdlaWdodCI6MS4wLCJMaW5lVHlwZSI6MCwiUGFyZW50U3R5bGUiOm51bGx9LCJJc0JlbG93VGltZWJhbmQiOmZhbHNlLCJQb3NpdGlvbk9uVGFzayI6MCwiSGlkZURhdGUiOmZhbHNlLCJTaGFwZVNpemUiOjEsIlNwYWNpbmciOjAuMCwiUGFkZGluZyI6eyIkaWQiOiIyNjUiLCJUb3AiOjcsIkxlZnQiOjMsIlJpZ2h0IjowLCJCb3R0b20iOjJ9LCJTaGFwZVN0eWxlIjp7IiRpZCI6IjI2NiIsIk1hcmdpbiI6eyIkaWQiOiIyNjciLCJUb3AiOjAsIkxlZnQiOjAsIlJpZ2h0IjowLCJCb3R0b20iOjB9LCJQYWRkaW5nIjp7IiRpZCI6IjI2OCIsIlRvcCI6MCwiTGVmdCI6MCwiUmlnaHQiOjAsIkJvdHRvbSI6MH0sIkJhY2tncm91bmQiOnsiJGlkIjoiMjY5IiwiQ29sb3IiOnsiJGlkIjoiMjcwIiwiQSI6MjU1LCJSIjoyNTQsIkciOjE4NiwiQiI6MTB9fSwiSXNWaXNpYmxlIjp0cnVlLCJXaWR0aCI6MTMuMCwiSGVpZ2h0IjoxMy4wLCJCb3JkZXJTdHlsZSI6eyIkaWQiOiIyNzEiLCJMaW5lQ29sb3IiOnsiJHJlZiI6IjY1In0sIkxpbmVXZWlnaHQiOjAuMCwiTGluZVR5cGUiOjAsIlBhcmVudFN0eWxlIjpudWxsfSwiUGFyZW50U3R5bGUiOm51bGx9LCJUaXRsZVN0eWxlIjp7IiRpZCI6IjI3MiIsIkZvbnRTZXR0aW5ncyI6eyIkaWQiOiIyNzMiLCJGb250U2l6ZSI6OCwiRm9udE5hbWUiOiJDYWxpYnJpIiwiSXNCb2xkIjp0cnVlLCJJc0l0YWxpYyI6ZmFsc2UsIklzVW5kZXJsaW5lZCI6ZmFsc2UsIlBhcmVudFN0eWxlIjpudWxsfSwiQXV0b1NpemUiOjAsIkZvcmVncm91bmQiOnsiJGlkIjoiMjc0IiwiQ29sb3IiOnsiJGlkIjoiMjc1IiwiQSI6MjU1LCJSIjowLCJHIjowLCJCIjowfX0sIk1heFdpZHRoIjoyMDAuMCwiTWF4SGVpZ2h0IjoiSW5maW5pdHkiLCJTbWFydEZvcmVncm91bmRJc0FjdGl2ZSI6ZmFsc2UsIkhvcml6b250YWxBbGlnbm1lbnQiOjAsIlZlcnRpY2FsQWxpZ25tZW50IjowLCJTbWFydEZvcmVncm91bmQiOm51bGwsIkJhY2tncm91bmRGaWxsVHlwZSI6MCwiTWFyZ2luIjp7IiRpZCI6IjI3NiIsIlRvcCI6MCwiTGVmdCI6MCwiUmlnaHQiOjAsIkJvdHRvbSI6MH0sIlBhZGRpbmciOnsiJGlkIjoiMjc3IiwiVG9wIjowLCJMZWZ0IjowLCJSaWdodCI6MCwiQm90dG9tIjowfSwiQmFja2dyb3VuZCI6eyIkcmVmIjoiNzMifSwiSXNWaXNpYmxlIjp0cnVlLCJXaWR0aCI6MC4wLCJIZWlnaHQiOjAuMCwiQm9yZGVyU3R5bGUiOnsiJGlkIjoiMjc4IiwiTGluZUNvbG9yIjpudWxsLCJMaW5lV2VpZ2h0IjowLjAsIkxpbmVUeXBlIjowLCJQYXJlbnRTdHlsZSI6bnVsbH0sIlBhcmVudFN0eWxlIjpudWxsfSwiRGF0ZVN0eWxlIjp7IiRpZCI6IjI3OSIsIkZvbnRTZXR0aW5ncyI6eyIkaWQiOiIyODAiLCJGb250U2l6ZSI6MTAsIkZvbnROYW1lIjoiQ2FsaWJyaSIsIklzQm9sZCI6ZmFsc2UsIklzSXRhbGljIjpmYWxzZSwiSXNVbmRlcmxpbmVkIjpmYWxzZSwiUGFyZW50U3R5bGUiOm51bGx9LCJBdXRvU2l6ZSI6MCwiRm9yZWdyb3VuZCI6eyIkaWQiOiIyODEiLCJDb2xvciI6eyIkaWQiOiIyODI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I4MyIsIlRvcCI6MCwiTGVmdCI6MCwiUmlnaHQiOjAsIkJvdHRvbSI6MH0sIlBhZGRpbmciOnsiJGlkIjoiMjg0IiwiVG9wIjowLCJMZWZ0IjowLCJSaWdodCI6MCwiQm90dG9tIjowfSwiQmFja2dyb3VuZCI6eyIkcmVmIjoiODAifSwiSXNWaXNpYmxlIjp0cnVlLCJXaWR0aCI6MC4wLCJIZWlnaHQiOjAuMCwiQm9yZGVyU3R5bGUiOnsiJGlkIjoiMjg1IiwiTGluZUNvbG9yIjpudWxsLCJMaW5lV2VpZ2h0IjowLjAsIkxpbmVUeXBlIjowLCJQYXJlbnRTdHlsZSI6bnVsbH0sIlBhcmVudFN0eWxlIjpudWxsfSwiRGF0ZUZvcm1hdCI6eyIkaWQiOiIyODYiLCJGb3JtYXRTdHJpbmciOiJNTU0gZCIsIlNlcGFyYXRvciI6Ii8iLCJVc2VJbnRlcm5hdGlvbmFsRGF0ZUZvcm1hdCI6ZmFsc2UsIkRhdGVJc1Zpc2libGUiOnRydWUsIlRpbWVJc1Zpc2libGUiOmZhbHNlLCJIb3VyRGlnaXRzIjoxLCJBbVBtRGVzaWduYXRvciI6MiwiVHJpbTAwTWludXRlcyI6ZmFsc2UsIkxhc3RLbm93blZpc2liaWxpdHlTdGF0ZSI6bnVsbH0sIldlZWtOdW1iZXJpbmciOnsiJGlkIjoiMjg3IiwiRm9ybWF0IjowLCJJc1Zpc2libGUiOmZhbHNlLCJMYXN0S25vd25WaXNpYmlsaXR5U3RhdGUiOmZhbHNlfSwiSXNWaXNpYmxlIjp0cnVlLCJQYXJlbnRTdHlsZSI6bnVsbH0sIkluZGV4IjozLCJQZXJjZW50YWdlQ29tcGxldGUiOm51bGwsIlBvc2l0aW9uIjp7IlJhdGlvIjowLjAsIklzQ3VzdG9tIjpmYWxzZX0sIkRhdGVGb3JtYXQiOnsiJHJlZiI6IjI4NiJ9LCJXZWVrTnVtYmVyaW5nIjp7IiRpZCI6IjI4OCIsIkZvcm1hdCI6MCwiSXNWaXNpYmxlIjpmYWxzZSwiTGFzdEtub3duVmlzaWJpbGl0eVN0YXRlIjpmYWxzZX0sIlJlbGF0ZWRUYXNrSWQiOiIwMDAwMDAwMC0wMDAwLTAwMDAtMDAwMC0wMDAwMDAwMDAwMDAiLCJJZCI6ImMyZDNmZWQ4LWUzOWItNDUzZS05MTNlLTU1OGY2YjBlMmEyMyIsIkltcG9ydElkIjpudWxsLCJUaXRsZSI6IkZpbmFsIFJlcG9ydCIsIk5vdGUiOm51bGwsIkh5cGVybGluayI6eyIkaWQiOiIyODkiLCJBZGRyZXNzIjpudWxsLCJTdWJBZGRyZXNzIjpudWxsfSwiSXNDaGFuZ2VkIjpmYWxzZSwiSXNOZXciOmZhbHNlfSx7IiRpZCI6IjI5MCIsIkRhdGUiOiIyMDIxLTA2LTI1VDIzOjU5OjAwIiwiU3R5bGUiOnsiJGlkIjoiMjkxIiwiU2hhcGUiOjE5LCJDb25uZWN0b3JNYXJnaW4iOnsiJGlkIjoiMjkyIiwiVG9wIjowLCJMZWZ0IjoyLCJSaWdodCI6MiwiQm90dG9tIjowfSwiQ29ubmVjdG9yU3R5bGUiOnsiJGlkIjoiMjkzIiwiTGluZUNvbG9yIjp7IiRpZCI6IjI5NCIsIiR0eXBlIjoiTkxSRS5Db21tb24uRG9tLlNvbGlkQ29sb3JCcnVzaCwgTkxSRS5Db21tb24iLCJDb2xvciI6eyIkaWQiOiIyOTUiLCJBIjoxMjcsIlIiOjc5LCJHIjoxMjksIkIiOjE4OX19LCJMaW5lV2VpZ2h0IjoxLjAsIkxpbmVUeXBlIjowLCJQYXJlbnRTdHlsZSI6bnVsbH0sIklzQmVsb3dUaW1lYmFuZCI6ZmFsc2UsIlBvc2l0aW9uT25UYXNrIjowLCJIaWRlRGF0ZSI6ZmFsc2UsIlNoYXBlU2l6ZSI6MSwiU3BhY2luZyI6MC4wLCJQYWRkaW5nIjp7IiRpZCI6IjI5NiIsIlRvcCI6NywiTGVmdCI6MywiUmlnaHQiOjAsIkJvdHRvbSI6Mn0sIlNoYXBlU3R5bGUiOnsiJGlkIjoiMjk3IiwiTWFyZ2luIjp7IiRpZCI6IjI5OCIsIlRvcCI6MCwiTGVmdCI6MCwiUmlnaHQiOjAsIkJvdHRvbSI6MH0sIlBhZGRpbmciOnsiJGlkIjoiMjk5IiwiVG9wIjowLCJMZWZ0IjowLCJSaWdodCI6MCwiQm90dG9tIjowfSwiQmFja2dyb3VuZCI6eyIkaWQiOiIzMDAiLCJDb2xvciI6eyIkaWQiOiIzMDEiLCJBIjoyNTUsIlIiOjExMiwiRyI6MTczLCJCIjo3MX19LCJJc1Zpc2libGUiOnRydWUsIldpZHRoIjoxMy4wLCJIZWlnaHQiOjEzLjAsIkJvcmRlclN0eWxlIjp7IiRpZCI6IjMwMiIsIkxpbmVDb2xvciI6eyIkcmVmIjoiNjUifSwiTGluZVdlaWdodCI6MC4wLCJMaW5lVHlwZSI6MCwiUGFyZW50U3R5bGUiOm51bGx9LCJQYXJlbnRTdHlsZSI6bnVsbH0sIlRpdGxlU3R5bGUiOnsiJGlkIjoiMzAzIiwiRm9udFNldHRpbmdzIjp7IiRpZCI6IjMwNCIsIkZvbnRTaXplIjo4LCJGb250TmFtZSI6IkNhbGlicmkiLCJJc0JvbGQiOnRydWUsIklzSXRhbGljIjpmYWxzZSwiSXNVbmRlcmxpbmVkIjpmYWxzZSwiUGFyZW50U3R5bGUiOm51bGx9LCJBdXRvU2l6ZSI6MiwiRm9yZWdyb3VuZCI6eyIkaWQiOiIzMDUiLCJDb2xvciI6eyIkaWQiOiIzMDYiLCJBIjoyNTUsIlIiOjAsIkciOjAsIkIiOjB9fSwiTWF4V2lkdGgiOjUzLjA1NDU2NTQyOTY4NzUsIk1heEhlaWdodCI6IkluZmluaXR5IiwiU21hcnRGb3JlZ3JvdW5kSXNBY3RpdmUiOmZhbHNlLCJIb3Jpem9udGFsQWxpZ25tZW50IjowLCJWZXJ0aWNhbEFsaWdubWVudCI6MCwiU21hcnRGb3JlZ3JvdW5kIjpudWxsLCJCYWNrZ3JvdW5kRmlsbFR5cGUiOjAsIk1hcmdpbiI6eyIkaWQiOiIzMDciLCJUb3AiOjAsIkxlZnQiOjAsIlJpZ2h0IjowLCJCb3R0b20iOjB9LCJQYWRkaW5nIjp7IiRpZCI6IjMwOCIsIlRvcCI6MCwiTGVmdCI6MCwiUmlnaHQiOjAsIkJvdHRvbSI6MH0sIkJhY2tncm91bmQiOnsiJHJlZiI6IjczIn0sIklzVmlzaWJsZSI6dHJ1ZSwiV2lkdGgiOjAuMCwiSGVpZ2h0IjowLjAsIkJvcmRlclN0eWxlIjp7IiRpZCI6IjMwOSIsIkxpbmVDb2xvciI6bnVsbCwiTGluZVdlaWdodCI6MC4wLCJMaW5lVHlwZSI6MCwiUGFyZW50U3R5bGUiOm51bGx9LCJQYXJlbnRTdHlsZSI6bnVsbH0sIkRhdGVTdHlsZSI6eyIkaWQiOiIzMTAiLCJGb250U2V0dGluZ3MiOnsiJGlkIjoiMzExIiwiRm9udFNpemUiOjEwLCJGb250TmFtZSI6IkNhbGlicmkiLCJJc0JvbGQiOmZhbHNlLCJJc0l0YWxpYyI6ZmFsc2UsIklzVW5kZXJsaW5lZCI6ZmFsc2UsIlBhcmVudFN0eWxlIjpudWxsfSwiQXV0b1NpemUiOjAsIkZvcmVncm91bmQiOnsiJGlkIjoiMzEyIiwiQ29sb3IiOnsiJGlkIjoiMzEzIiwiQSI6MjU1LCJSIjoxMTUsIkciOjExNSwiQiI6MTE1fX0sIk1heFdpZHRoIjoyMDAuMCwiTWF4SGVpZ2h0IjoiSW5maW5pdHkiLCJTbWFydEZvcmVncm91bmRJc0FjdGl2ZSI6ZmFsc2UsIkhvcml6b250YWxBbGlnbm1lbnQiOjAsIlZlcnRpY2FsQWxpZ25tZW50IjowLCJTbWFydEZvcmVncm91bmQiOm51bGwsIkJhY2tncm91bmRGaWxsVHlwZSI6MCwiTWFyZ2luIjp7IiRpZCI6IjMxNCIsIlRvcCI6MCwiTGVmdCI6MCwiUmlnaHQiOjAsIkJvdHRvbSI6MH0sIlBhZGRpbmciOnsiJGlkIjoiMzE1IiwiVG9wIjowLCJMZWZ0IjowLCJSaWdodCI6MCwiQm90dG9tIjowfSwiQmFja2dyb3VuZCI6eyIkcmVmIjoiODAifSwiSXNWaXNpYmxlIjp0cnVlLCJXaWR0aCI6MC4wLCJIZWlnaHQiOjAuMCwiQm9yZGVyU3R5bGUiOnsiJGlkIjoiMzE2IiwiTGluZUNvbG9yIjpudWxsLCJMaW5lV2VpZ2h0IjowLjAsIkxpbmVUeXBlIjowLCJQYXJlbnRTdHlsZSI6bnVsbH0sIlBhcmVudFN0eWxlIjpudWxsfSwiRGF0ZUZvcm1hdCI6eyIkaWQiOiIzMTciLCJGb3JtYXRTdHJpbmciOiJNTU0gZCIsIlNlcGFyYXRvciI6Ii8iLCJVc2VJbnRlcm5hdGlvbmFsRGF0ZUZvcm1hdCI6ZmFsc2UsIkRhdGVJc1Zpc2libGUiOnRydWUsIlRpbWVJc1Zpc2libGUiOmZhbHNlLCJIb3VyRGlnaXRzIjoxLCJBbVBtRGVzaWduYXRvciI6MiwiVHJpbTAwTWludXRlcyI6ZmFsc2UsIkxhc3RLbm93blZpc2liaWxpdHlTdGF0ZSI6bnVsbH0sIldlZWtOdW1iZXJpbmciOnsiJGlkIjoiMzE4IiwiRm9ybWF0IjowLCJJc1Zpc2libGUiOmZhbHNlLCJMYXN0S25vd25WaXNpYmlsaXR5U3RhdGUiOmZhbHNlfSwiSXNWaXNpYmxlIjp0cnVlLCJQYXJlbnRTdHlsZSI6bnVsbH0sIkluZGV4Ijo0LCJQZXJjZW50YWdlQ29tcGxldGUiOm51bGwsIlBvc2l0aW9uIjp7IlJhdGlvIjowLjAsIklzQ3VzdG9tIjpmYWxzZX0sIkRhdGVGb3JtYXQiOnsiJHJlZiI6IjMxNyJ9LCJXZWVrTnVtYmVyaW5nIjp7IiRpZCI6IjMxOSIsIkZvcm1hdCI6MCwiSXNWaXNpYmxlIjpmYWxzZSwiTGFzdEtub3duVmlzaWJpbGl0eVN0YXRlIjpmYWxzZX0sIlJlbGF0ZWRUYXNrSWQiOiIwMDAwMDAwMC0wMDAwLTAwMDAtMDAwMC0wMDAwMDAwMDAwMDAiLCJJZCI6ImZjY2Y4YTc3LTJmMmYtNDEzMi1iMzAxLWQ1YTQyMWY5NTg4NiIsIkltcG9ydElkIjpudWxsLCJUaXRsZSI6IkZpbmFsIFByZXNlbnRhdGlvbiB0byBORVVSQyAoZXN0aW1hdGVkIGRhdGUpIiwiTm90ZSI6bnVsbCwiSHlwZXJsaW5rIjp7IiRpZCI6IjMyMCIsIkFkZHJlc3MiOm51bGwsIlN1YkFkZHJlc3MiOm51bGx9LCJJc0NoYW5nZWQiOmZhbHNlLCJJc05ldyI6ZmFsc2V9XSwiVGFza3MiOltdLCJTd2ltbGFuZXMiOlt7IiRpZCI6IjMyMSIsIklkIjoiNzlmMDVlOGQtZTcyZS00Y2MzLTg1ZmMtZTg3NWZhNjU1MTdmIiwiSW5kZXgiOjUsIkhlYWRlclRleHQiOiJDYXNlIFN0dWRpZXMiLCJTdHlsZSI6eyIkaWQiOiIzMjIiLCJIZWFkZXJTdHlsZSI6eyIkaWQiOiIzMjMiLCJUZXh0U3R5bGUiOnsiJGlkIjoiMzI0IiwiRm9udFNldHRpbmdzIjp7IiRpZCI6IjMyNSIsIkZvbnRTaXplIjoxMCwiRm9udE5hbWUiOiJGcmFua2xpbiBHb3RoaWMgTWVkaXVtIiwiSXNCb2xkIjpmYWxzZSwiSXNJdGFsaWMiOmZhbHNlLCJJc1VuZGVybGluZWQiOmZhbHNlLCJQYXJlbnRTdHlsZSI6bnVsbH0sIkF1dG9TaXplIjowLCJGb3JlZ3JvdW5kIjp7IiRpZCI6IjMyNiIsIkNvbG9yIjp7IiRpZCI6IjMyNyIsIkEiOjI1NSwiUiI6MzIsIkciOjU2LCJCIjoxMDB9fSwiTWF4V2lkdGgiOjAuMCwiTWF4SGVpZ2h0IjowLjAsIlNtYXJ0Rm9yZWdyb3VuZElzQWN0aXZlIjpmYWxzZSwiSG9yaXpvbnRhbEFsaWdubWVudCI6MCwiVmVydGljYWxBbGlnbm1lbnQiOjAsIlNtYXJ0Rm9yZWdyb3VuZCI6bnVsbCwiQmFja2dyb3VuZEZpbGxUeXBlIjowLCJNYXJnaW4iOnsiJHJlZiI6IjE0MiJ9LCJQYWRkaW5nIjp7IiRyZWYiOiIxNDMifSwiQmFja2dyb3VuZCI6bnVsbCwiSXNWaXNpYmxlIjpmYWxzZSwiV2lkdGgiOjAuMCwiSGVpZ2h0IjowLjAsIkJvcmRlclN0eWxlIjpudWxsLCJQYXJlbnRTdHlsZSI6bnVsbH0sIlJlY3RhbmdsZVN0eWxlIjp7IiRpZCI6IjMyOCIsIk1hcmdpbiI6eyIkcmVmIjoiMTQ1In0sIlBhZGRpbmciOnsiJHJlZiI6IjE0NiJ9LCJCYWNrZ3JvdW5kIjp7IiRpZCI6IjMyOSIsIkNvbG9yIjp7IiRpZCI6IjMzMCIsIkEiOjEyNywiUiI6OTEsIkciOjE1NSwiQiI6MjEzfX0sIklzVmlzaWJsZSI6ZmFsc2UsIldpZHRoIjowLjAsIkhlaWdodCI6MC4wLCJCb3JkZXJTdHlsZSI6eyIkaWQiOiIzMzEiLCJMaW5lQ29sb3IiOnsiJHJlZiI6IjE1MCJ9LCJMaW5lV2VpZ2h0IjowLjAsIkxpbmVUeXBlIjowLCJQYXJlbnRTdHlsZSI6bnVsbH0sIlBhcmVudFN0eWxlIjpudWxsfSwiTWFyZ2luIjp7IiRyZWYiOiIxNTIifSwiUGFkZGluZyI6eyIkcmVmIjoiMTUzIn0sIkJhY2tncm91bmQiOm51bGwsIklzVmlzaWJsZSI6dHJ1ZSwiV2lkdGgiOjAuMCwiSGVpZ2h0IjowLjAsIkJvcmRlclN0eWxlIjpudWxsLCJQYXJlbnRTdHlsZSI6bnVsbH0sIkJhY2tncm91bmRTdHlsZSI6eyIkaWQiOiIzMzIiLCJNYXJnaW4iOnsiJHJlZiI6IjE1NSJ9LCJQYWRkaW5nIjp7IiRyZWYiOiIxNTYifSwiQmFja2dyb3VuZCI6eyIkaWQiOiIzMzMiLCJDb2xvciI6eyIkaWQiOiIzMzQiLCJBIjozOCwiUiI6OTEsIkciOjE1NSwiQiI6MjEzfX0sIklzVmlzaWJsZSI6dHJ1ZSwiV2lkdGgiOjAuMCwiSGVpZ2h0IjowLjAsIkJvcmRlclN0eWxlIjp7IiRpZCI6IjMzNSIsIkxpbmVDb2xvciI6eyIkcmVmIjoiMTYwIn0sIkxpbmVXZWlnaHQiOjAuMCwiTGluZVR5cGUiOjAsIlBhcmVudFN0eWxlIjpudWxsfSwiUGFyZW50U3R5bGUiOm51bGx9LCJJc0Fib3ZlVGltZWJhbmQiOmZhbHNlLCJNYXJnaW4iOnsiJHJlZiI6IjE2MiJ9LCJQYWRkaW5nIjp7IiRyZWYiOiIxNjMifSwiSXNWaXNpYmxlIjp0cnVlLCJXaWR0aCI6MC4wLCJIZWlnaHQiOjAuMCwiQm9yZGVyU3R5bGUiOm51bGwsIlBhcmVudFN0eWxlIjpudWxsfSwiVGFza3MiOlt7IiRpZCI6IjMzNiIsIl9hdHRhY2hlZE1pbGVzdG9uZXMiOltdLCJUYXNrRGVmaW5pdGlvbiI6eyIkaWQiOiIzMzciLCJHcm91cE5hbWUiOm51bGwsIlN0YXJ0RGF0ZSI6IjIwMjEtMDMtMjNUMjM6NTk6MDAiLCJFbmREYXRlIjoiMjAyMS0wNC0wOVQyMzo1OTowMCIsIlBlcmNlbnRhZ2VDb21wbGV0ZSI6bnVsbCwiU3R5bGUiOnsiJGlkIjoiMzM4IiwiU2hhcGUiOjAsIlNoYXBlVGhpY2tuZXNzIjowLCJEdXJhdGlvbkZvcm1hdCI6MCwiSW5jbHVkZU5vbldvcmtpbmdEYXlzSW5EdXJhdGlvbiI6ZmFsc2UsIlBlcmNlbnRhZ2VDb21wbGV0ZVN0eWxlIjp7IiRpZCI6IjMzOSIsIkZvbnRTZXR0aW5ncyI6eyIkaWQiOiIzNDAiLCJGb250U2l6ZSI6MTAsIkZvbnROYW1lIjoiQ2FsaWJyaSIsIklzQm9sZCI6ZmFsc2UsIklzSXRhbGljIjpmYWxzZSwiSXNVbmRlcmxpbmVkIjpmYWxzZSwiUGFyZW50U3R5bGUiOm51bGx9LCJBdXRvU2l6ZSI6MCwiRm9yZWdyb3VuZCI6eyIkaWQiOiIzNDEiLCJDb2xvciI6eyIkaWQiOiIzNDIiLCJBIjoyNTUsIlIiOjE5MiwiRyI6ODAsIkIiOjc3fX0sIk1heFdpZHRoIjoyMDAuMCwiTWF4SGVpZ2h0IjoiSW5maW5pdHkiLCJTbWFydEZvcmVncm91bmRJc0FjdGl2ZSI6ZmFsc2UsIkhvcml6b250YWxBbGlnbm1lbnQiOjAsIlZlcnRpY2FsQWxpZ25tZW50IjowLCJTbWFydEZvcmVncm91bmQiOm51bGwsIkJhY2tncm91bmRGaWxsVHlwZSI6MCwiTWFyZ2luIjp7IiRpZCI6IjM0MyIsIlRvcCI6MCwiTGVmdCI6MCwiUmlnaHQiOjAsIkJvdHRvbSI6MH0sIlBhZGRpbmciOnsiJGlkIjoiMzQ0IiwiVG9wIjowLCJMZWZ0IjowLCJSaWdodCI6MCwiQm90dG9tIjowfSwiQmFja2dyb3VuZCI6eyIkcmVmIjoiOTAifSwiSXNWaXNpYmxlIjp0cnVlLCJXaWR0aCI6MC4wLCJIZWlnaHQiOjAuMCwiQm9yZGVyU3R5bGUiOnsiJGlkIjoiMzQ1IiwiTGluZUNvbG9yIjpudWxsLCJMaW5lV2VpZ2h0IjowLjAsIkxpbmVUeXBlIjowLCJQYXJlbnRTdHlsZSI6bnVsbH0sIlBhcmVudFN0eWxlIjpudWxsfSwiRHVyYXRpb25TdHlsZSI6eyIkaWQiOiIzNDYiLCJGb250U2V0dGluZ3MiOnsiJGlkIjoiMzQ3IiwiRm9udFNpemUiOjEwLCJGb250TmFtZSI6IkNhbGlicmkiLCJJc0JvbGQiOmZhbHNlLCJJc0l0YWxpYyI6ZmFsc2UsIklzVW5kZXJsaW5lZCI6ZmFsc2UsIlBhcmVudFN0eWxlIjpudWxsfSwiQXV0b1NpemUiOjAsIkZvcmVncm91bmQiOnsiJGlkIjoiMzQ4IiwiQ29sb3IiOnsiJHJlZiI6Ijk0In19LCJNYXhXaWR0aCI6MjAwLjAsIk1heEhlaWdodCI6IkluZmluaXR5IiwiU21hcnRGb3JlZ3JvdW5kSXNBY3RpdmUiOmZhbHNlLCJIb3Jpem9udGFsQWxpZ25tZW50IjowLCJWZXJ0aWNhbEFsaWdubWVudCI6MCwiU21hcnRGb3JlZ3JvdW5kIjpudWxsLCJCYWNrZ3JvdW5kRmlsbFR5cGUiOjAsIk1hcmdpbiI6eyIkaWQiOiIzNDkiLCJUb3AiOjAsIkxlZnQiOjAsIlJpZ2h0IjowLCJCb3R0b20iOjB9LCJQYWRkaW5nIjp7IiRpZCI6IjM1MCIsIlRvcCI6MCwiTGVmdCI6MCwiUmlnaHQiOjAsIkJvdHRvbSI6MH0sIkJhY2tncm91bmQiOnsiJHJlZiI6Ijk3In0sIklzVmlzaWJsZSI6dHJ1ZSwiV2lkdGgiOjAuMCwiSGVpZ2h0IjowLjAsIkJvcmRlclN0eWxlIjp7IiRpZCI6IjM1MSIsIkxpbmVDb2xvciI6bnVsbCwiTGluZVdlaWdodCI6MC4wLCJMaW5lVHlwZSI6MCwiUGFyZW50U3R5bGUiOm51bGx9LCJQYXJlbnRTdHlsZSI6bnVsbH0sIkhvcml6b250YWxDb25uZWN0b3JTdHlsZSI6eyIkaWQiOiIzNTIiLCJMaW5lQ29sb3IiOnsiJHJlZiI6Ijk5In0sIkxpbmVXZWlnaHQiOjEuMCwiTGluZVR5cGUiOjAsIlBhcmVudFN0eWxlIjpudWxsfSwiVmVydGljYWxDb25uZWN0b3JTdHlsZSI6eyIkaWQiOiIzNTMiLCJMaW5lQ29sb3IiOnsiJHJlZiI6IjEwMiJ9LCJMaW5lV2VpZ2h0IjowLjAsIkxpbmVUeXBlIjowLCJQYXJlbnRTdHlsZSI6bnVsbH0sIk1hcmdpbiI6bnVsbCwiU3RhcnREYXRlUG9zaXRpb24iOjMsIkVuZERhdGVQb3NpdGlvbiI6MywiRGF0ZUlzVmlzaWJsZSI6dHJ1ZSwiVGl0bGVQb3NpdGlvbiI6NCwiRHVyYXRpb25Qb3NpdGlvbiI6NiwiUGVyY2VudGFnZUNvbXBsZXRlZFBvc2l0aW9uIjo2LCJTcGFjaW5nIjozLCJJc0JlbG93VGltZWJhbmQiOnRydWUsIlBlcmNlbnRhZ2VDb21wbGV0ZVNoYXBlT3BhY2l0eSI6MzUsIlNoYXBlU3R5bGUiOnsiJGlkIjoiMzU0IiwiTWFyZ2luIjp7IiRpZCI6IjM1NSIsIlRvcCI6MCwiTGVmdCI6NCwiUmlnaHQiOjQsIkJvdHRvbSI6MH0sIlBhZGRpbmciOnsiJGlkIjoiMzU2IiwiVG9wIjowLCJMZWZ0IjowLCJSaWdodCI6MCwiQm90dG9tIjowfSwiQmFja2dyb3VuZCI6eyIkaWQiOiIzNTciLCJDb2xvciI6eyIkaWQiOiIzNTgiLCJBIjoyNTUsIlIiOjY4LCJHIjo4NCwiQiI6MTA2fX0sIklzVmlzaWJsZSI6dHJ1ZSwiV2lkdGgiOjAuMCwiSGVpZ2h0IjoxMy40MjY2NjY2NjY2NjY2NzcsIkJvcmRlclN0eWxlIjp7IiRpZCI6IjM1OSIsIkxpbmVDb2xvciI6eyIkcmVmIjoiMTEwIn0sIkxpbmVXZWlnaHQiOjAuMCwiTGluZVR5cGUiOjAsIlBhcmVudFN0eWxlIjpudWxsfSwiUGFyZW50U3R5bGUiOm51bGx9LCJUaXRsZVN0eWxlIjp7IiRpZCI6IjM2MCIsIkZvbnRTZXR0aW5ncyI6eyIkaWQiOiIzNjEiLCJGb250U2l6ZSI6OSwiRm9udE5hbWUiOiJDYWxpYnJpIiwiSXNCb2xkIjpmYWxzZSwiSXNJdGFsaWMiOmZhbHNlLCJJc1VuZGVybGluZWQiOmZhbHNlLCJQYXJlbnRTdHlsZSI6bnVsbH0sIkF1dG9TaXplIjowLCJGb3JlZ3JvdW5kIjp7IiRyZWYiOiIxMTQifSwiTWF4V2lkdGgiOjcyMC4wLCJNYXhIZWlnaHQiOiJJbmZpbml0eSIsIlNtYXJ0Rm9yZWdyb3VuZElzQWN0aXZlIjpmYWxzZSwiSG9yaXpvbnRhbEFsaWdubWVudCI6MCwiVmVydGljYWxBbGlnbm1lbnQiOjAsIlNtYXJ0Rm9yZWdyb3VuZCI6bnVsbCwiQmFja2dyb3VuZEZpbGxUeXBlIjowLCJNYXJnaW4iOnsiJGlkIjoiMzYyIiwiVG9wIjowLCJMZWZ0IjowLCJSaWdodCI6MCwiQm90dG9tIjowfSwiUGFkZGluZyI6eyIkaWQiOiIzNjMiLCJUb3AiOjAsIkxlZnQiOjAsIlJpZ2h0IjowLCJCb3R0b20iOjB9LCJCYWNrZ3JvdW5kIjp7IiRyZWYiOiIxMTgifSwiSXNWaXNpYmxlIjp0cnVlLCJXaWR0aCI6MC4wLCJIZWlnaHQiOjAuMCwiQm9yZGVyU3R5bGUiOnsiJGlkIjoiMzY0IiwiTGluZUNvbG9yIjpudWxsLCJMaW5lV2VpZ2h0IjowLjAsIkxpbmVUeXBlIjowLCJQYXJlbnRTdHlsZSI6bnVsbH0sIlBhcmVudFN0eWxlIjpudWxsfSwiRGF0ZVN0eWxlIjp7IiRpZCI6IjM2NSIsIkZvbnRTZXR0aW5ncyI6eyIkaWQiOiIzNjYiLCJGb250U2l6ZSI6MTAsIkZvbnROYW1lIjoiQ2FsaWJyaSIsIklzQm9sZCI6ZmFsc2UsIklzSXRhbGljIjpmYWxzZSwiSXNVbmRlcmxpbmVkIjpmYWxzZSwiUGFyZW50U3R5bGUiOm51bGx9LCJBdXRvU2l6ZSI6MCwiRm9yZWdyb3VuZCI6eyIkaWQiOiIzNjciLCJDb2xvciI6eyIkaWQiOiIzNjgiLCJBIjoyNTUsIlIiOjY4LCJHIjo4NCwiQiI6MTA2fX0sIk1heFdpZHRoIjoyMDAuMCwiTWF4SGVpZ2h0IjoiSW5maW5pdHkiLCJTbWFydEZvcmVncm91bmRJc0FjdGl2ZSI6ZmFsc2UsIkhvcml6b250YWxBbGlnbm1lbnQiOjIsIlZlcnRpY2FsQWxpZ25tZW50IjowLCJTbWFydEZvcmVncm91bmQiOm51bGwsIkJhY2tncm91bmRGaWxsVHlwZSI6MCwiTWFyZ2luIjp7IiRpZCI6IjM2OSIsIlRvcCI6MCwiTGVmdCI6MCwiUmlnaHQiOjAsIkJvdHRvbSI6MH0sIlBhZGRpbmciOnsiJGlkIjoiMzcwIiwiVG9wIjowLCJMZWZ0IjowLCJSaWdodCI6MCwiQm90dG9tIjowfSwiQmFja2dyb3VuZCI6eyIkcmVmIjoiMTI1In0sIklzVmlzaWJsZSI6dHJ1ZSwiV2lkdGgiOjAuMCwiSGVpZ2h0IjowLjAsIkJvcmRlclN0eWxlIjp7IiRpZCI6IjM3MSIsIkxpbmVDb2xvciI6bnVsbCwiTGluZVdlaWdodCI6MC4wLCJMaW5lVHlwZSI6MCwiUGFyZW50U3R5bGUiOm51bGx9LCJQYXJlbnRTdHlsZSI6bnVsbH0sIkRhdGVGb3JtYXQiOnsiJGlkIjoiMzcyIiwiRm9ybWF0U3RyaW5nIjoiTU1NIGQiLCJTZXBhcmF0b3IiOiIvIiwiVXNlSW50ZXJuYXRpb25hbERhdGVGb3JtYXQiOmZhbHNlLCJEYXRlSXNWaXNpYmxlIjp0cnVlLCJUaW1lSXNWaXNpYmxlIjpmYWxzZSwiSG91ckRpZ2l0cyI6MSwiQW1QbURlc2lnbmF0b3IiOjIsIlRyaW0wME1pbnV0ZXMiOmZhbHNlLCJMYXN0S25vd25WaXNpYmlsaXR5U3RhdGUiOm51bGx9LCJXZWVrTnVtYmVyaW5nIjp7IiRpZCI6IjM3MyIsIkZvcm1hdCI6MCwiSXNWaXNpYmxlIjpmYWxzZSwiTGFzdEtub3duVmlzaWJpbGl0eVN0YXRlIjpmYWxzZX0sIklzVmlzaWJsZSI6dHJ1ZSwiUGFyZW50U3R5bGUiOm51bGx9LCJJbmRleCI6MCwiU21hcnREdXJhdGlvbkFjdGl2YXRlZCI6ZmFsc2UsIkRhdGVGb3JtYXQiOnsiJHJlZiI6IjM3MiJ9LCJXZWVrTnVtYmVyaW5nIjp7IiRpZCI6IjM3NCIsIkZvcm1hdCI6MCwiSXNWaXNpYmxlIjpmYWxzZSwiTGFzdEtub3duVmlzaWJpbGl0eVN0YXRlIjpmYWxzZX0sIklkIjoiNjlkMzMwOTAtYTc4Yy00ZDliLTlhNjQtYmJhYWVjMjcyNzFmIiwiSW1wb3J0SWQiOm51bGwsIlRpdGxlIjoiU2VsZWN0IENhc2UgU3R1ZHkgQ291bnRyaWVzIiwiTm90ZSI6bnVsbCwiSHlwZXJsaW5rIjp7IiRpZCI6IjM3NSIsIkFkZHJlc3MiOm51bGwsIlN1YkFkZHJlc3MiOm51bGx9LCJJc0NoYW5nZWQiOmZhbHNlLCJJc05ldyI6ZmFsc2V9fSx7IiRpZCI6IjM3NiIsIl9hdHRhY2hlZE1pbGVzdG9uZXMiOltdLCJUYXNrRGVmaW5pdGlvbiI6eyIkaWQiOiIzNzciLCJHcm91cE5hbWUiOm51bGwsIlN0YXJ0RGF0ZSI6IjIwMjEtMDQtMDVUMDA6MDA6MDAiLCJFbmREYXRlIjoiMjAyMS0wNC0yM1QyMzo1OTowMCIsIlBlcmNlbnRhZ2VDb21wbGV0ZSI6bnVsbCwiU3R5bGUiOnsiJGlkIjoiMzc4IiwiU2hhcGUiOjAsIlNoYXBlVGhpY2tuZXNzIjowLCJEdXJhdGlvbkZvcm1hdCI6MCwiSW5jbHVkZU5vbldvcmtpbmdEYXlzSW5EdXJhdGlvbiI6ZmFsc2UsIlBlcmNlbnRhZ2VDb21wbGV0ZVN0eWxlIjp7IiRpZCI6IjM3OSIsIkZvbnRTZXR0aW5ncyI6eyIkaWQiOiIzODAiLCJGb250U2l6ZSI6MTAsIkZvbnROYW1lIjoiQ2FsaWJyaSIsIklzQm9sZCI6ZmFsc2UsIklzSXRhbGljIjpmYWxzZSwiSXNVbmRlcmxpbmVkIjpmYWxzZSwiUGFyZW50U3R5bGUiOm51bGx9LCJBdXRvU2l6ZSI6MCwiRm9yZWdyb3VuZCI6eyIkaWQiOiIzODEiLCJDb2xvciI6eyIkaWQiOiIzODIiLCJBIjoyNTUsIlIiOjE5MiwiRyI6ODAsIkIiOjc3fX0sIk1heFdpZHRoIjoyMDAuMCwiTWF4SGVpZ2h0IjoiSW5maW5pdHkiLCJTbWFydEZvcmVncm91bmRJc0FjdGl2ZSI6ZmFsc2UsIkhvcml6b250YWxBbGlnbm1lbnQiOjAsIlZlcnRpY2FsQWxpZ25tZW50IjowLCJTbWFydEZvcmVncm91bmQiOm51bGwsIkJhY2tncm91bmRGaWxsVHlwZSI6MCwiTWFyZ2luIjp7IiRpZCI6IjM4MyIsIlRvcCI6MCwiTGVmdCI6MCwiUmlnaHQiOjAsIkJvdHRvbSI6MH0sIlBhZGRpbmciOnsiJGlkIjoiMzg0IiwiVG9wIjowLCJMZWZ0IjowLCJSaWdodCI6MCwiQm90dG9tIjowfSwiQmFja2dyb3VuZCI6eyIkcmVmIjoiOTAifSwiSXNWaXNpYmxlIjp0cnVlLCJXaWR0aCI6MC4wLCJIZWlnaHQiOjAuMCwiQm9yZGVyU3R5bGUiOnsiJGlkIjoiMzg1IiwiTGluZUNvbG9yIjpudWxsLCJMaW5lV2VpZ2h0IjowLjAsIkxpbmVUeXBlIjowLCJQYXJlbnRTdHlsZSI6bnVsbH0sIlBhcmVudFN0eWxlIjpudWxsfSwiRHVyYXRpb25TdHlsZSI6eyIkaWQiOiIzODYiLCJGb250U2V0dGluZ3MiOnsiJGlkIjoiMzg3IiwiRm9udFNpemUiOjEwLCJGb250TmFtZSI6IkNhbGlicmkiLCJJc0JvbGQiOmZhbHNlLCJJc0l0YWxpYyI6ZmFsc2UsIklzVW5kZXJsaW5lZCI6ZmFsc2UsIlBhcmVudFN0eWxlIjpudWxsfSwiQXV0b1NpemUiOjAsIkZvcmVncm91bmQiOnsiJGlkIjoiMzg4IiwiQ29sb3IiOnsiJHJlZiI6Ijk0In19LCJNYXhXaWR0aCI6MjAwLjAsIk1heEhlaWdodCI6IkluZmluaXR5IiwiU21hcnRGb3JlZ3JvdW5kSXNBY3RpdmUiOmZhbHNlLCJIb3Jpem9udGFsQWxpZ25tZW50IjowLCJWZXJ0aWNhbEFsaWdubWVudCI6MCwiU21hcnRGb3JlZ3JvdW5kIjpudWxsLCJCYWNrZ3JvdW5kRmlsbFR5cGUiOjAsIk1hcmdpbiI6eyIkaWQiOiIzODkiLCJUb3AiOjAsIkxlZnQiOjAsIlJpZ2h0IjowLCJCb3R0b20iOjB9LCJQYWRkaW5nIjp7IiRpZCI6IjM5MCIsIlRvcCI6MCwiTGVmdCI6MCwiUmlnaHQiOjAsIkJvdHRvbSI6MH0sIkJhY2tncm91bmQiOnsiJHJlZiI6Ijk3In0sIklzVmlzaWJsZSI6dHJ1ZSwiV2lkdGgiOjAuMCwiSGVpZ2h0IjowLjAsIkJvcmRlclN0eWxlIjp7IiRpZCI6IjM5MSIsIkxpbmVDb2xvciI6bnVsbCwiTGluZVdlaWdodCI6MC4wLCJMaW5lVHlwZSI6MCwiUGFyZW50U3R5bGUiOm51bGx9LCJQYXJlbnRTdHlsZSI6bnVsbH0sIkhvcml6b250YWxDb25uZWN0b3JTdHlsZSI6eyIkaWQiOiIzOTIiLCJMaW5lQ29sb3IiOnsiJHJlZiI6Ijk5In0sIkxpbmVXZWlnaHQiOjEuMCwiTGluZVR5cGUiOjAsIlBhcmVudFN0eWxlIjpudWxsfSwiVmVydGljYWxDb25uZWN0b3JTdHlsZSI6eyIkaWQiOiIzOTMiLCJMaW5lQ29sb3IiOnsiJHJlZiI6IjEwMiJ9LCJMaW5lV2VpZ2h0IjowLjAsIkxpbmVUeXBlIjowLCJQYXJlbnRTdHlsZSI6bnVsbH0sIk1hcmdpbiI6bnVsbCwiU3RhcnREYXRlUG9zaXRpb24iOjMsIkVuZERhdGVQb3NpdGlvbiI6MywiRGF0ZUlzVmlzaWJsZSI6dHJ1ZSwiVGl0bGVQb3NpdGlvbiI6NCwiRHVyYXRpb25Qb3NpdGlvbiI6NiwiUGVyY2VudGFnZUNvbXBsZXRlZFBvc2l0aW9uIjo2LCJTcGFjaW5nIjo1LCJJc0JlbG93VGltZWJhbmQiOnRydWUsIlBlcmNlbnRhZ2VDb21wbGV0ZVNoYXBlT3BhY2l0eSI6MzUsIlNoYXBlU3R5bGUiOnsiJGlkIjoiMzk0IiwiTWFyZ2luIjp7IiRpZCI6IjM5NSIsIlRvcCI6MCwiTGVmdCI6NCwiUmlnaHQiOjQsIkJvdHRvbSI6MH0sIlBhZGRpbmciOnsiJGlkIjoiMzk2IiwiVG9wIjowLCJMZWZ0IjowLCJSaWdodCI6MCwiQm90dG9tIjowfSwiQmFja2dyb3VuZCI6eyIkaWQiOiIzOTciLCJDb2xvciI6eyIkaWQiOiIzOTgiLCJBIjoyNTUsIlIiOjY4LCJHIjo4NCwiQiI6MTA2fX0sIklzVmlzaWJsZSI6dHJ1ZSwiV2lkdGgiOjAuMCwiSGVpZ2h0IjoxMy40MjY2NjY2NjY2NjY2NzcsIkJvcmRlclN0eWxlIjp7IiRpZCI6IjM5OSIsIkxpbmVDb2xvciI6eyIkcmVmIjoiMTEwIn0sIkxpbmVXZWlnaHQiOjAuMCwiTGluZVR5cGUiOjAsIlBhcmVudFN0eWxlIjpudWxsfSwiUGFyZW50U3R5bGUiOm51bGx9LCJUaXRsZVN0eWxlIjp7IiRpZCI6IjQwMCIsIkZvbnRTZXR0aW5ncyI6eyIkaWQiOiI0MDEiLCJGb250U2l6ZSI6OSwiRm9udE5hbWUiOiJDYWxpYnJpIiwiSXNCb2xkIjpmYWxzZSwiSXNJdGFsaWMiOmZhbHNlLCJJc1VuZGVybGluZWQiOmZhbHNlLCJQYXJlbnRTdHlsZSI6bnVsbH0sIkF1dG9TaXplIjowLCJGb3JlZ3JvdW5kIjp7IiRyZWYiOiIxMTQifSwiTWF4V2lkdGgiOjcyMC4wLCJNYXhIZWlnaHQiOiJJbmZpbml0eSIsIlNtYXJ0Rm9yZWdyb3VuZElzQWN0aXZlIjpmYWxzZSwiSG9yaXpvbnRhbEFsaWdubWVudCI6MCwiVmVydGljYWxBbGlnbm1lbnQiOjAsIlNtYXJ0Rm9yZWdyb3VuZCI6bnVsbCwiQmFja2dyb3VuZEZpbGxUeXBlIjowLCJNYXJnaW4iOnsiJGlkIjoiNDAyIiwiVG9wIjowLCJMZWZ0IjowLCJSaWdodCI6MCwiQm90dG9tIjowfSwiUGFkZGluZyI6eyIkaWQiOiI0MDMiLCJUb3AiOjAsIkxlZnQiOjAsIlJpZ2h0IjowLCJCb3R0b20iOjB9LCJCYWNrZ3JvdW5kIjp7IiRyZWYiOiIxMTgifSwiSXNWaXNpYmxlIjp0cnVlLCJXaWR0aCI6MC4wLCJIZWlnaHQiOjAuMCwiQm9yZGVyU3R5bGUiOnsiJGlkIjoiNDA0IiwiTGluZUNvbG9yIjpudWxsLCJMaW5lV2VpZ2h0IjowLjAsIkxpbmVUeXBlIjowLCJQYXJlbnRTdHlsZSI6bnVsbH0sIlBhcmVudFN0eWxlIjpudWxsfSwiRGF0ZVN0eWxlIjp7IiRpZCI6IjQwNSIsIkZvbnRTZXR0aW5ncyI6eyIkaWQiOiI0MDYiLCJGb250U2l6ZSI6MTAsIkZvbnROYW1lIjoiQ2FsaWJyaSIsIklzQm9sZCI6ZmFsc2UsIklzSXRhbGljIjpmYWxzZSwiSXNVbmRlcmxpbmVkIjpmYWxzZSwiUGFyZW50U3R5bGUiOm51bGx9LCJBdXRvU2l6ZSI6MCwiRm9yZWdyb3VuZCI6eyIkcmVmIjoiMTIxIn0sIk1heFdpZHRoIjoyMDAuMCwiTWF4SGVpZ2h0IjoiSW5maW5pdHkiLCJTbWFydEZvcmVncm91bmRJc0FjdGl2ZSI6ZmFsc2UsIkhvcml6b250YWxBbGlnbm1lbnQiOjIsIlZlcnRpY2FsQWxpZ25tZW50IjowLCJTbWFydEZvcmVncm91bmQiOm51bGwsIkJhY2tncm91bmRGaWxsVHlwZSI6MCwiTWFyZ2luIjp7IiRpZCI6IjQwNyIsIlRvcCI6MCwiTGVmdCI6MCwiUmlnaHQiOjAsIkJvdHRvbSI6MH0sIlBhZGRpbmciOnsiJGlkIjoiNDA4IiwiVG9wIjowLCJMZWZ0IjowLCJSaWdodCI6MCwiQm90dG9tIjowfSwiQmFja2dyb3VuZCI6eyIkcmVmIjoiMTI1In0sIklzVmlzaWJsZSI6dHJ1ZSwiV2lkdGgiOjAuMCwiSGVpZ2h0IjowLjAsIkJvcmRlclN0eWxlIjp7IiRpZCI6IjQwOSIsIkxpbmVDb2xvciI6bnVsbCwiTGluZVdlaWdodCI6MC4wLCJMaW5lVHlwZSI6MCwiUGFyZW50U3R5bGUiOm51bGx9LCJQYXJlbnRTdHlsZSI6bnVsbH0sIkRhdGVGb3JtYXQiOnsiJGlkIjoiNDEwIiwiRm9ybWF0U3RyaW5nIjoiTU1NIGQiLCJTZXBhcmF0b3IiOiIvIiwiVXNlSW50ZXJuYXRpb25hbERhdGVGb3JtYXQiOmZhbHNlLCJEYXRlSXNWaXNpYmxlIjp0cnVlLCJUaW1lSXNWaXNpYmxlIjpmYWxzZSwiSG91ckRpZ2l0cyI6MSwiQW1QbURlc2lnbmF0b3IiOjIsIlRyaW0wME1pbnV0ZXMiOmZhbHNlLCJMYXN0S25vd25WaXNpYmlsaXR5U3RhdGUiOm51bGx9LCJXZWVrTnVtYmVyaW5nIjp7IiRpZCI6IjQxMSIsIkZvcm1hdCI6MCwiSXNWaXNpYmxlIjpmYWxzZSwiTGFzdEtub3duVmlzaWJpbGl0eVN0YXRlIjpmYWxzZX0sIklzVmlzaWJsZSI6dHJ1ZSwiUGFyZW50U3R5bGUiOm51bGx9LCJJbmRleCI6MSwiU21hcnREdXJhdGlvbkFjdGl2YXRlZCI6ZmFsc2UsIkRhdGVGb3JtYXQiOnsiJHJlZiI6IjQxMCJ9LCJXZWVrTnVtYmVyaW5nIjp7IiRpZCI6IjQxMiIsIkZvcm1hdCI6MCwiSXNWaXNpYmxlIjpmYWxzZSwiTGFzdEtub3duVmlzaWJpbGl0eVN0YXRlIjpmYWxzZX0sIklkIjoiZGFkMDZmZjktMGY3OC00NzJhLWI0OGQtNzYwNTEyNDQ0NjZkIiwiSW1wb3J0SWQiOm51bGwsIlRpdGxlIjoiUmVzZWFyY2ggYW5kIENvbGxlY3QgRGF0YSIsIk5vdGUiOm51bGwsIkh5cGVybGluayI6eyIkaWQiOiI0MTMiLCJBZGRyZXNzIjpudWxsLCJTdWJBZGRyZXNzIjpudWxsfSwiSXNDaGFuZ2VkIjpmYWxzZSwiSXNOZXciOmZhbHNlfX0seyIkaWQiOiI0MTQiLCJfYXR0YWNoZWRNaWxlc3RvbmVzIjpbXSwiVGFza0RlZmluaXRpb24iOnsiJGlkIjoiNDE1IiwiR3JvdXBOYW1lIjpudWxsLCJTdGFydERhdGUiOiIyMDIxLTA0LTEyVDAwOjAwOjAwIiwiRW5kRGF0ZSI6IjIwMjEtMDUtMTRUMjM6NTk6MDAiLCJQZXJjZW50YWdlQ29tcGxldGUiOm51bGwsIlN0eWxlIjp7IiRpZCI6IjQxNiIsIlNoYXBlIjowLCJTaGFwZVRoaWNrbmVzcyI6MCwiRHVyYXRpb25Gb3JtYXQiOjAsIkluY2x1ZGVOb25Xb3JraW5nRGF5c0luRHVyYXRpb24iOmZhbHNlLCJQZXJjZW50YWdlQ29tcGxldGVTdHlsZSI6eyIkaWQiOiI0MTciLCJGb250U2V0dGluZ3MiOnsiJGlkIjoiNDE4IiwiRm9udFNpemUiOjEwLCJGb250TmFtZSI6IkNhbGlicmkiLCJJc0JvbGQiOmZhbHNlLCJJc0l0YWxpYyI6ZmFsc2UsIklzVW5kZXJsaW5lZCI6ZmFsc2UsIlBhcmVudFN0eWxlIjpudWxsfSwiQXV0b1NpemUiOjAsIkZvcmVncm91bmQiOnsiJGlkIjoiNDE5IiwiQ29sb3IiOnsiJGlkIjoiNDIwIiwiQSI6MjU1LCJSIjoxOTIsIkciOjgwLCJCIjo3N319LCJNYXhXaWR0aCI6MjAwLjAsIk1heEhlaWdodCI6IkluZmluaXR5IiwiU21hcnRGb3JlZ3JvdW5kSXNBY3RpdmUiOmZhbHNlLCJIb3Jpem9udGFsQWxpZ25tZW50IjowLCJWZXJ0aWNhbEFsaWdubWVudCI6MCwiU21hcnRGb3JlZ3JvdW5kIjpudWxsLCJCYWNrZ3JvdW5kRmlsbFR5cGUiOjAsIk1hcmdpbiI6eyIkaWQiOiI0MjEiLCJUb3AiOjAsIkxlZnQiOjAsIlJpZ2h0IjowLCJCb3R0b20iOjB9LCJQYWRkaW5nIjp7IiRpZCI6IjQyMiIsIlRvcCI6MCwiTGVmdCI6MCwiUmlnaHQiOjAsIkJvdHRvbSI6MH0sIkJhY2tncm91bmQiOnsiJHJlZiI6IjkwIn0sIklzVmlzaWJsZSI6dHJ1ZSwiV2lkdGgiOjAuMCwiSGVpZ2h0IjowLjAsIkJvcmRlclN0eWxlIjp7IiRpZCI6IjQyMyIsIkxpbmVDb2xvciI6bnVsbCwiTGluZVdlaWdodCI6MC4wLCJMaW5lVHlwZSI6MCwiUGFyZW50U3R5bGUiOm51bGx9LCJQYXJlbnRTdHlsZSI6bnVsbH0sIkR1cmF0aW9uU3R5bGUiOnsiJGlkIjoiNDI0IiwiRm9udFNldHRpbmdzIjp7IiRpZCI6IjQyNSIsIkZvbnRTaXplIjoxMCwiRm9udE5hbWUiOiJDYWxpYnJpIiwiSXNCb2xkIjpmYWxzZSwiSXNJdGFsaWMiOmZhbHNlLCJJc1VuZGVybGluZWQiOmZhbHNlLCJQYXJlbnRTdHlsZSI6bnVsbH0sIkF1dG9TaXplIjowLCJGb3JlZ3JvdW5kIjp7IiRpZCI6IjQyNiIsIkNvbG9yIjp7IiRyZWYiOiI5NCJ9fSwiTWF4V2lkdGgiOjIwMC4wLCJNYXhIZWlnaHQiOiJJbmZpbml0eSIsIlNtYXJ0Rm9yZWdyb3VuZElzQWN0aXZlIjpmYWxzZSwiSG9yaXpvbnRhbEFsaWdubWVudCI6MCwiVmVydGljYWxBbGlnbm1lbnQiOjAsIlNtYXJ0Rm9yZWdyb3VuZCI6bnVsbCwiQmFja2dyb3VuZEZpbGxUeXBlIjowLCJNYXJnaW4iOnsiJGlkIjoiNDI3IiwiVG9wIjowLCJMZWZ0IjowLCJSaWdodCI6MCwiQm90dG9tIjowfSwiUGFkZGluZyI6eyIkaWQiOiI0MjgiLCJUb3AiOjAsIkxlZnQiOjAsIlJpZ2h0IjowLCJCb3R0b20iOjB9LCJCYWNrZ3JvdW5kIjp7IiRyZWYiOiI5NyJ9LCJJc1Zpc2libGUiOnRydWUsIldpZHRoIjowLjAsIkhlaWdodCI6MC4wLCJCb3JkZXJTdHlsZSI6eyIkaWQiOiI0MjkiLCJMaW5lQ29sb3IiOm51bGwsIkxpbmVXZWlnaHQiOjAuMCwiTGluZVR5cGUiOjAsIlBhcmVudFN0eWxlIjpudWxsfSwiUGFyZW50U3R5bGUiOm51bGx9LCJIb3Jpem9udGFsQ29ubmVjdG9yU3R5bGUiOnsiJGlkIjoiNDMwIiwiTGluZUNvbG9yIjp7IiRyZWYiOiI5OSJ9LCJMaW5lV2VpZ2h0IjoxLjAsIkxpbmVUeXBlIjowLCJQYXJlbnRTdHlsZSI6bnVsbH0sIlZlcnRpY2FsQ29ubmVjdG9yU3R5bGUiOnsiJGlkIjoiNDMxIiwiTGluZUNvbG9yIjp7IiRyZWYiOiIxMDIifSwiTGluZVdlaWdodCI6MC4wLCJMaW5lVHlwZSI6MCwiUGFyZW50U3R5bGUiOm51bGx9LCJNYXJnaW4iOm51bGwsIlN0YXJ0RGF0ZVBvc2l0aW9uIjozLCJFbmREYXRlUG9zaXRpb24iOjMsIkRhdGVJc1Zpc2libGUiOnRydWUsIlRpdGxlUG9zaXRpb24iOjQsIkR1cmF0aW9uUG9zaXRpb24iOjYsIlBlcmNlbnRhZ2VDb21wbGV0ZWRQb3NpdGlvbiI6NiwiU3BhY2luZyI6NSwiSXNCZWxvd1RpbWViYW5kIjp0cnVlLCJQZXJjZW50YWdlQ29tcGxldGVTaGFwZU9wYWNpdHkiOjM1LCJTaGFwZVN0eWxlIjp7IiRpZCI6IjQzMiIsIk1hcmdpbiI6eyIkaWQiOiI0MzMiLCJUb3AiOjAsIkxlZnQiOjQsIlJpZ2h0Ijo0LCJCb3R0b20iOjB9LCJQYWRkaW5nIjp7IiRpZCI6IjQzNCIsIlRvcCI6MCwiTGVmdCI6MCwiUmlnaHQiOjAsIkJvdHRvbSI6MH0sIkJhY2tncm91bmQiOnsiJGlkIjoiNDM1IiwiQ29sb3IiOnsiJGlkIjoiNDM2IiwiQSI6MjU1LCJSIjo2OCwiRyI6ODQsIkIiOjEwNn19LCJJc1Zpc2libGUiOnRydWUsIldpZHRoIjowLjAsIkhlaWdodCI6MTMuNDI2NjY2NjY2NjY2Njc3LCJCb3JkZXJTdHlsZSI6eyIkaWQiOiI0MzciLCJMaW5lQ29sb3IiOnsiJHJlZiI6IjExMCJ9LCJMaW5lV2VpZ2h0IjowLjAsIkxpbmVUeXBlIjowLCJQYXJlbnRTdHlsZSI6bnVsbH0sIlBhcmVudFN0eWxlIjpudWxsfSwiVGl0bGVTdHlsZSI6eyIkaWQiOiI0MzgiLCJGb250U2V0dGluZ3MiOnsiJGlkIjoiNDM5IiwiRm9udFNpemUiOjksIkZvbnROYW1lIjoiQ2FsaWJyaSIsIklzQm9sZCI6ZmFsc2UsIklzSXRhbGljIjpmYWxzZSwiSXNVbmRlcmxpbmVkIjpmYWxzZSwiUGFyZW50U3R5bGUiOm51bGx9LCJBdXRvU2l6ZSI6MCwiRm9yZWdyb3VuZCI6eyIkcmVmIjoiMTE0In0sIk1heFdpZHRoIjo3MjAuMCwiTWF4SGVpZ2h0IjoiSW5maW5pdHkiLCJTbWFydEZvcmVncm91bmRJc0FjdGl2ZSI6ZmFsc2UsIkhvcml6b250YWxBbGlnbm1lbnQiOjAsIlZlcnRpY2FsQWxpZ25tZW50IjowLCJTbWFydEZvcmVncm91bmQiOm51bGwsIkJhY2tncm91bmRGaWxsVHlwZSI6MCwiTWFyZ2luIjp7IiRpZCI6IjQ0MCIsIlRvcCI6MCwiTGVmdCI6MCwiUmlnaHQiOjAsIkJvdHRvbSI6MH0sIlBhZGRpbmciOnsiJGlkIjoiNDQxIiwiVG9wIjowLCJMZWZ0IjowLCJSaWdodCI6MCwiQm90dG9tIjowfSwiQmFja2dyb3VuZCI6eyIkcmVmIjoiMTE4In0sIklzVmlzaWJsZSI6dHJ1ZSwiV2lkdGgiOjAuMCwiSGVpZ2h0IjowLjAsIkJvcmRlclN0eWxlIjp7IiRpZCI6IjQ0MiIsIkxpbmVDb2xvciI6bnVsbCwiTGluZVdlaWdodCI6MC4wLCJMaW5lVHlwZSI6MCwiUGFyZW50U3R5bGUiOm51bGx9LCJQYXJlbnRTdHlsZSI6bnVsbH0sIkRhdGVTdHlsZSI6eyIkaWQiOiI0NDMiLCJGb250U2V0dGluZ3MiOnsiJGlkIjoiNDQ0IiwiRm9udFNpemUiOjEwLCJGb250TmFtZSI6IkNhbGlicmkiLCJJc0JvbGQiOmZhbHNlLCJJc0l0YWxpYyI6ZmFsc2UsIklzVW5kZXJsaW5lZCI6ZmFsc2UsIlBhcmVudFN0eWxlIjpudWxsfSwiQXV0b1NpemUiOjAsIkZvcmVncm91bmQiOnsiJHJlZiI6IjEyMSJ9LCJNYXhXaWR0aCI6MjAwLjAsIk1heEhlaWdodCI6IkluZmluaXR5IiwiU21hcnRGb3JlZ3JvdW5kSXNBY3RpdmUiOmZhbHNlLCJIb3Jpem9udGFsQWxpZ25tZW50IjoyLCJWZXJ0aWNhbEFsaWdubWVudCI6MCwiU21hcnRGb3JlZ3JvdW5kIjpudWxsLCJCYWNrZ3JvdW5kRmlsbFR5cGUiOjAsIk1hcmdpbiI6eyIkaWQiOiI0NDUiLCJUb3AiOjAsIkxlZnQiOjAsIlJpZ2h0IjowLCJCb3R0b20iOjB9LCJQYWRkaW5nIjp7IiRpZCI6IjQ0NiIsIlRvcCI6MCwiTGVmdCI6MCwiUmlnaHQiOjAsIkJvdHRvbSI6MH0sIkJhY2tncm91bmQiOnsiJHJlZiI6IjEyNSJ9LCJJc1Zpc2libGUiOnRydWUsIldpZHRoIjowLjAsIkhlaWdodCI6MC4wLCJCb3JkZXJTdHlsZSI6eyIkaWQiOiI0NDciLCJMaW5lQ29sb3IiOm51bGwsIkxpbmVXZWlnaHQiOjAuMCwiTGluZVR5cGUiOjAsIlBhcmVudFN0eWxlIjpudWxsfSwiUGFyZW50U3R5bGUiOm51bGx9LCJEYXRlRm9ybWF0Ijp7IiRpZCI6IjQ0OCIsIkZvcm1hdFN0cmluZyI6Ik1NTSBkIiwiU2VwYXJhdG9yIjoiLyIsIlVzZUludGVybmF0aW9uYWxEYXRlRm9ybWF0IjpmYWxzZSwiRGF0ZUlzVmlzaWJsZSI6dHJ1ZSwiVGltZUlzVmlzaWJsZSI6ZmFsc2UsIkhvdXJEaWdpdHMiOjEsIkFtUG1EZXNpZ25hdG9yIjoyLCJUcmltMDBNaW51dGVzIjpmYWxzZSwiTGFzdEtub3duVmlzaWJpbGl0eVN0YXRlIjpudWxsfSwiV2Vla051bWJlcmluZyI6eyIkaWQiOiI0NDkiLCJGb3JtYXQiOjAsIklzVmlzaWJsZSI6ZmFsc2UsIkxhc3RLbm93blZpc2liaWxpdHlTdGF0ZSI6ZmFsc2V9LCJJc1Zpc2libGUiOnRydWUsIlBhcmVudFN0eWxlIjpudWxsfSwiSW5kZXgiOjIsIlNtYXJ0RHVyYXRpb25BY3RpdmF0ZWQiOmZhbHNlLCJEYXRlRm9ybWF0Ijp7IiRyZWYiOiI0NDgifSwiV2Vla051bWJlcmluZyI6eyIkaWQiOiI0NTAiLCJGb3JtYXQiOjAsIklzVmlzaWJsZSI6ZmFsc2UsIkxhc3RLbm93blZpc2liaWxpdHlTdGF0ZSI6ZmFsc2V9LCJJZCI6IjVlZTJiNmQwLTg2NGEtNDVlNi1hMzhhLWQwOTdmNTI5NTZkNiIsIkltcG9ydElkIjpudWxsLCJUaXRsZSI6IkRyYWZ0IENvdW50cnkgQ2FzZSBTdHVkaWVzIiwiTm90ZSI6bnVsbCwiSHlwZXJsaW5rIjp7IiRpZCI6IjQ1MSIsIkFkZHJlc3MiOm51bGwsIlN1YkFkZHJlc3MiOm51bGx9LCJJc0NoYW5nZWQiOmZhbHNlLCJJc05ldyI6ZmFsc2V9fV0sIk1pbGVzdG9uZXMiOltdfSx7IiRpZCI6IjQ1MiIsIklkIjoiMjA3ZGQzMjctMWUzNC00NjAzLTg0MzAtYTc3NjQ3NjU0M2U3IiwiSW5kZXgiOjksIkhlYWRlclRleHQiOiJSZWNvbW1lbmRhdGlvbnMiLCJTdHlsZSI6eyIkaWQiOiI0NTMiLCJIZWFkZXJTdHlsZSI6eyIkaWQiOiI0NTQiLCJUZXh0U3R5bGUiOnsiJGlkIjoiNDU1IiwiRm9udFNldHRpbmdzIjp7IiRpZCI6IjQ1NiIsIkZvbnRTaXplIjoxMCwiRm9udE5hbWUiOiJGcmFua2xpbiBHb3RoaWMgTWVkaXVtIiwiSXNCb2xkIjpmYWxzZSwiSXNJdGFsaWMiOmZhbHNlLCJJc1VuZGVybGluZWQiOmZhbHNlLCJQYXJlbnRTdHlsZSI6bnVsbH0sIkF1dG9TaXplIjowLCJGb3JlZ3JvdW5kIjp7IiRpZCI6IjQ1NyIsIkNvbG9yIjp7IiRpZCI6IjQ1OCIsIkEiOjI1NSwiUiI6MTE4LCJHIjo5MCwiQiI6MH19LCJNYXhXaWR0aCI6MC4wLCJNYXhIZWlnaHQiOjAuMCwiU21hcnRGb3JlZ3JvdW5kSXNBY3RpdmUiOmZhbHNlLCJIb3Jpem9udGFsQWxpZ25tZW50IjowLCJWZXJ0aWNhbEFsaWdubWVudCI6MCwiU21hcnRGb3JlZ3JvdW5kIjpudWxsLCJCYWNrZ3JvdW5kRmlsbFR5cGUiOjAsIk1hcmdpbiI6eyIkcmVmIjoiMTQyIn0sIlBhZGRpbmciOnsiJHJlZiI6IjE0MyJ9LCJCYWNrZ3JvdW5kIjpudWxsLCJJc1Zpc2libGUiOmZhbHNlLCJXaWR0aCI6MC4wLCJIZWlnaHQiOjAuMCwiQm9yZGVyU3R5bGUiOm51bGwsIlBhcmVudFN0eWxlIjpudWxsfSwiUmVjdGFuZ2xlU3R5bGUiOnsiJGlkIjoiNDU5IiwiTWFyZ2luIjp7IiRyZWYiOiIxNDUifSwiUGFkZGluZyI6eyIkcmVmIjoiMTQ2In0sIkJhY2tncm91bmQiOnsiJGlkIjoiNDYwIiwiQ29sb3IiOnsiJGlkIjoiNDYxIiwiQSI6MTI3LCJSIjoyNTUsIkciOjE5MiwiQiI6MH19LCJJc1Zpc2libGUiOmZhbHNlLCJXaWR0aCI6MC4wLCJIZWlnaHQiOjAuMCwiQm9yZGVyU3R5bGUiOnsiJGlkIjoiNDYyIiwiTGluZUNvbG9yIjp7IiRyZWYiOiIxNTAifSwiTGluZVdlaWdodCI6MC4wLCJMaW5lVHlwZSI6MCwiUGFyZW50U3R5bGUiOm51bGx9LCJQYXJlbnRTdHlsZSI6bnVsbH0sIk1hcmdpbiI6eyIkcmVmIjoiMTUyIn0sIlBhZGRpbmciOnsiJHJlZiI6IjE1MyJ9LCJCYWNrZ3JvdW5kIjpudWxsLCJJc1Zpc2libGUiOnRydWUsIldpZHRoIjowLjAsIkhlaWdodCI6MC4wLCJCb3JkZXJTdHlsZSI6bnVsbCwiUGFyZW50U3R5bGUiOm51bGx9LCJCYWNrZ3JvdW5kU3R5bGUiOnsiJGlkIjoiNDYzIiwiTWFyZ2luIjp7IiRyZWYiOiIxNTUifSwiUGFkZGluZyI6eyIkcmVmIjoiMTU2In0sIkJhY2tncm91bmQiOnsiJGlkIjoiNDY0IiwiQ29sb3IiOnsiJGlkIjoiNDY1IiwiQSI6MzgsIlIiOjI1NSwiRyI6MTkyLCJCIjowfX0sIklzVmlzaWJsZSI6dHJ1ZSwiV2lkdGgiOjAuMCwiSGVpZ2h0IjowLjAsIkJvcmRlclN0eWxlIjp7IiRpZCI6IjQ2NiIsIkxpbmVDb2xvciI6eyIkcmVmIjoiMTYwIn0sIkxpbmVXZWlnaHQiOjAuMCwiTGluZVR5cGUiOjAsIlBhcmVudFN0eWxlIjpudWxsfSwiUGFyZW50U3R5bGUiOm51bGx9LCJJc0Fib3ZlVGltZWJhbmQiOmZhbHNlLCJNYXJnaW4iOnsiJHJlZiI6IjE2MiJ9LCJQYWRkaW5nIjp7IiRyZWYiOiIxNjMifSwiSXNWaXNpYmxlIjp0cnVlLCJXaWR0aCI6MC4wLCJIZWlnaHQiOjAuMCwiQm9yZGVyU3R5bGUiOm51bGwsIlBhcmVudFN0eWxlIjpudWxsfSwiVGFza3MiOlt7IiRpZCI6IjQ2NyIsIl9hdHRhY2hlZE1pbGVzdG9uZXMiOltdLCJUYXNrRGVmaW5pdGlvbiI6eyIkaWQiOiI0NjgiLCJHcm91cE5hbWUiOm51bGwsIlN0YXJ0RGF0ZSI6IjIwMjEtMDQtMjZUMDA6MDA6MDBaIiwiRW5kRGF0ZSI6IjIwMjEtMDUtMTRUMjM6NTk6MDBaIiwiUGVyY2VudGFnZUNvbXBsZXRlIjpudWxsLCJTdHlsZSI6eyIkaWQiOiI0NjkiLCJTaGFwZSI6MCwiU2hhcGVUaGlja25lc3MiOjAsIkR1cmF0aW9uRm9ybWF0IjowLCJJbmNsdWRlTm9uV29ya2luZ0RheXNJbkR1cmF0aW9uIjpmYWxzZSwiUGVyY2VudGFnZUNvbXBsZXRlU3R5bGUiOnsiJGlkIjoiNDcwIiwiRm9udFNldHRpbmdzIjp7IiRpZCI6IjQ3MSIsIkZvbnRTaXplIjoxMCwiRm9udE5hbWUiOiJDYWxpYnJpIiwiSXNCb2xkIjpmYWxzZSwiSXNJdGFsaWMiOmZhbHNlLCJJc1VuZGVybGluZWQiOmZhbHNlLCJQYXJlbnRTdHlsZSI6bnVsbH0sIkF1dG9TaXplIjowLCJGb3JlZ3JvdW5kIjp7IiRyZWYiOiI4NiJ9LCJNYXhXaWR0aCI6MjAwLjAsIk1heEhlaWdodCI6IkluZmluaXR5IiwiU21hcnRGb3JlZ3JvdW5kSXNBY3RpdmUiOmZhbHNlLCJIb3Jpem9udGFsQWxpZ25tZW50IjowLCJWZXJ0aWNhbEFsaWdubWVudCI6MCwiU21hcnRGb3JlZ3JvdW5kIjpudWxsLCJCYWNrZ3JvdW5kRmlsbFR5cGUiOjAsIk1hcmdpbiI6eyIkcmVmIjoiODgifSwiUGFkZGluZyI6eyIkcmVmIjoiODkifSwiQmFja2dyb3VuZCI6eyIkcmVmIjoiOTAifSwiSXNWaXNpYmxlIjp0cnVlLCJXaWR0aCI6MC4wLCJIZWlnaHQiOjAuMCwiQm9yZGVyU3R5bGUiOnsiJGlkIjoiNDcyIiwiTGluZUNvbG9yIjpudWxsLCJMaW5lV2VpZ2h0IjowLjAsIkxpbmVUeXBlIjowLCJQYXJlbnRTdHlsZSI6bnVsbH0sIlBhcmVudFN0eWxlIjpudWxsfSwiRHVyYXRpb25TdHlsZSI6eyIkaWQiOiI0NzMiLCJGb250U2V0dGluZ3MiOnsiJGlkIjoiNDc0IiwiRm9udFNpemUiOjEwLCJGb250TmFtZSI6IkNhbGlicmkiLCJJc0JvbGQiOmZhbHNlLCJJc0l0YWxpYyI6ZmFsc2UsIklzVW5kZXJsaW5lZCI6ZmFsc2UsIlBhcmVudFN0eWxlIjpudWxsfSwiQXV0b1NpemUiOjAsIkZvcmVncm91bmQiOnsiJHJlZiI6IjkzIn0sIk1heFdpZHRoIjoyMDAuMCwiTWF4SGVpZ2h0IjoiSW5maW5pdHkiLCJTbWFydEZvcmVncm91bmRJc0FjdGl2ZSI6ZmFsc2UsIkhvcml6b250YWxBbGlnbm1lbnQiOjAsIlZlcnRpY2FsQWxpZ25tZW50IjowLCJTbWFydEZvcmVncm91bmQiOm51bGwsIkJhY2tncm91bmRGaWxsVHlwZSI6MCwiTWFyZ2luIjp7IiRyZWYiOiI5NSJ9LCJQYWRkaW5nIjp7IiRyZWYiOiI5NiJ9LCJCYWNrZ3JvdW5kIjp7IiRyZWYiOiI5NyJ9LCJJc1Zpc2libGUiOnRydWUsIldpZHRoIjowLjAsIkhlaWdodCI6MC4wLCJCb3JkZXJTdHlsZSI6eyIkaWQiOiI0NzUiLCJMaW5lQ29sb3IiOm51bGwsIkxpbmVXZWlnaHQiOjAuMCwiTGluZVR5cGUiOjAsIlBhcmVudFN0eWxlIjpudWxsfSwiUGFyZW50U3R5bGUiOm51bGx9LCJIb3Jpem9udGFsQ29ubmVjdG9yU3R5bGUiOnsiJGlkIjoiNDc2IiwiTGluZUNvbG9yIjp7IiRyZWYiOiI5OSJ9LCJMaW5lV2VpZ2h0IjoxLjAsIkxpbmVUeXBlIjowLCJQYXJlbnRTdHlsZSI6bnVsbH0sIlZlcnRpY2FsQ29ubmVjdG9yU3R5bGUiOnsiJGlkIjoiNDc3IiwiTGluZUNvbG9yIjp7IiRyZWYiOiIxMDIifSwiTGluZVdlaWdodCI6MC4wLCJMaW5lVHlwZSI6MCwiUGFyZW50U3R5bGUiOm51bGx9LCJNYXJnaW4iOm51bGwsIlN0YXJ0RGF0ZVBvc2l0aW9uIjozLCJFbmREYXRlUG9zaXRpb24iOjMsIkRhdGVJc1Zpc2libGUiOnRydWUsIlRpdGxlUG9zaXRpb24iOjQsIkR1cmF0aW9uUG9zaXRpb24iOjYsIlBlcmNlbnRhZ2VDb21wbGV0ZWRQb3NpdGlvbiI6NiwiU3BhY2luZyI6MywiSXNCZWxvd1RpbWViYW5kIjp0cnVlLCJQZXJjZW50YWdlQ29tcGxldGVTaGFwZU9wYWNpdHkiOjM1LCJTaGFwZVN0eWxlIjp7IiRpZCI6IjQ3OCIsIk1hcmdpbiI6eyIkcmVmIjoiMTA1In0sIlBhZGRpbmciOnsiJHJlZiI6IjEwNiJ9LCJCYWNrZ3JvdW5kIjp7IiRpZCI6IjQ3OSIsIkNvbG9yIjp7IiRpZCI6IjQ4MCIsIkEiOjI1NSwiUiI6MjU0LCJHIjoxODYsIkIiOjEwfX0sIklzVmlzaWJsZSI6dHJ1ZSwiV2lkdGgiOjAuMCwiSGVpZ2h0IjoxMC4wLCJCb3JkZXJTdHlsZSI6eyIkaWQiOiI0ODEiLCJMaW5lQ29sb3IiOnsiJHJlZiI6IjExMCJ9LCJMaW5lV2VpZ2h0IjowLjAsIkxpbmVUeXBlIjowLCJQYXJlbnRTdHlsZSI6bnVsbH0sIlBhcmVudFN0eWxlIjpudWxsfSwiVGl0bGVTdHlsZSI6eyIkaWQiOiI0ODIiLCJGb250U2V0dGluZ3MiOnsiJGlkIjoiNDgzIiwiRm9udFNpemUiOjksIkZvbnROYW1lIjoiQ2FsaWJyaSIsIklzQm9sZCI6ZmFsc2UsIklzSXRhbGljIjpmYWxzZSwiSXNVbmRlcmxpbmVkIjpmYWxzZSwiUGFyZW50U3R5bGUiOm51bGx9LCJBdXRvU2l6ZSI6MCwiRm9yZWdyb3VuZCI6eyIkcmVmIjoiMTE0In0sIk1heFdpZHRoIjo3MjAuMCwiTWF4SGVpZ2h0IjoiSW5maW5pdHkiLCJTbWFydEZvcmVncm91bmRJc0FjdGl2ZSI6ZmFsc2UsIkhvcml6b250YWxBbGlnbm1lbnQiOjAsIlZlcnRpY2FsQWxpZ25tZW50IjowLCJTbWFydEZvcmVncm91bmQiOm51bGwsIkJhY2tncm91bmRGaWxsVHlwZSI6MCwiTWFyZ2luIjp7IiRyZWYiOiIxMTYifSwiUGFkZGluZyI6eyIkcmVmIjoiMTE3In0sIkJhY2tncm91bmQiOnsiJHJlZiI6IjExOCJ9LCJJc1Zpc2libGUiOnRydWUsIldpZHRoIjowLjAsIkhlaWdodCI6MC4wLCJCb3JkZXJTdHlsZSI6eyIkaWQiOiI0ODQiLCJMaW5lQ29sb3IiOm51bGwsIkxpbmVXZWlnaHQiOjAuMCwiTGluZVR5cGUiOjAsIlBhcmVudFN0eWxlIjpudWxsfSwiUGFyZW50U3R5bGUiOm51bGx9LCJEYXRlU3R5bGUiOnsiJGlkIjoiNDg1IiwiRm9udFNldHRpbmdzIjp7IiRpZCI6IjQ4NiIsIkZvbnRTaXplIjoxMCwiRm9udE5hbWUiOiJDYWxpYnJpIiwiSXNCb2xkIjpmYWxzZSwiSXNJdGFsaWMiOmZhbHNlLCJJc1VuZGVybGluZWQiOmZhbHNlLCJQYXJlbnRTdHlsZSI6bnVsbH0sIkF1dG9TaXplIjowLCJGb3JlZ3JvdW5kIjp7IiRyZWYiOiIxMjEifSwiTWF4V2lkdGgiOjIwMC4wLCJNYXhIZWlnaHQiOiJJbmZpbml0eSIsIlNtYXJ0Rm9yZWdyb3VuZElzQWN0aXZlIjpmYWxzZSwiSG9yaXpvbnRhbEFsaWdubWVudCI6MCwiVmVydGljYWxBbGlnbm1lbnQiOjAsIlNtYXJ0Rm9yZWdyb3VuZCI6bnVsbCwiQmFja2dyb3VuZEZpbGxUeXBlIjowLCJNYXJnaW4iOnsiJHJlZiI6IjEyMyJ9LCJQYWRkaW5nIjp7IiRyZWYiOiIxMjQifSwiQmFja2dyb3VuZCI6eyIkcmVmIjoiMTI1In0sIklzVmlzaWJsZSI6dHJ1ZSwiV2lkdGgiOjAuMCwiSGVpZ2h0IjowLjAsIkJvcmRlclN0eWxlIjp7IiRpZCI6IjQ4NyIsIkxpbmVDb2xvciI6bnVsbCwiTGluZVdlaWdodCI6MC4wLCJMaW5lVHlwZSI6MCwiUGFyZW50U3R5bGUiOm51bGx9LCJQYXJlbnRTdHlsZSI6bnVsbH0sIkRhdGVGb3JtYXQiOnsiJGlkIjoiNDg4IiwiRm9ybWF0U3RyaW5nIjoiTU1NIGQiLCJTZXBhcmF0b3IiOiIvIiwiVXNlSW50ZXJuYXRpb25hbERhdGVGb3JtYXQiOmZhbHNlLCJEYXRlSXNWaXNpYmxlIjp0cnVlLCJUaW1lSXNWaXNpYmxlIjpmYWxzZSwiSG91ckRpZ2l0cyI6MSwiQW1QbURlc2lnbmF0b3IiOjIsIlRyaW0wME1pbnV0ZXMiOmZhbHNlLCJMYXN0S25vd25WaXNpYmlsaXR5U3RhdGUiOm51bGx9LCJXZWVrTnVtYmVyaW5nIjp7IiRpZCI6IjQ4OSIsIkZvcm1hdCI6MCwiSXNWaXNpYmxlIjpmYWxzZSwiTGFzdEtub3duVmlzaWJpbGl0eVN0YXRlIjpmYWxzZX0sIklzVmlzaWJsZSI6dHJ1ZSwiUGFyZW50U3R5bGUiOm51bGx9LCJJbmRleCI6MCwiU21hcnREdXJhdGlvbkFjdGl2YXRlZCI6ZmFsc2UsIkRhdGVGb3JtYXQiOnsiJHJlZiI6IjQ4OCJ9LCJXZWVrTnVtYmVyaW5nIjp7IiRpZCI6IjQ5MCIsIkZvcm1hdCI6MCwiSXNWaXNpYmxlIjpmYWxzZSwiTGFzdEtub3duVmlzaWJpbGl0eVN0YXRlIjpmYWxzZX0sIklkIjoiYzE5YmYxOTMtODQ2Ni00MGNmLWJmYTUtMTI4ZTkyYTM2MmJkIiwiSW1wb3J0SWQiOm51bGwsIlRpdGxlIjoiU3ludGhlc2l6ZSBDYXNlIFN0dWR5IEZpbmRpbmdzIiwiTm90ZSI6bnVsbCwiSHlwZXJsaW5rIjp7IiRpZCI6IjQ5MSIsIkFkZHJlc3MiOm51bGwsIlN1YkFkZHJlc3MiOm51bGx9LCJJc0NoYW5nZWQiOmZhbHNlLCJJc05ldyI6ZmFsc2V9fSx7IiRpZCI6IjQ5MiIsIl9hdHRhY2hlZE1pbGVzdG9uZXMiOltdLCJUYXNrRGVmaW5pdGlvbiI6eyIkaWQiOiI0OTMiLCJHcm91cE5hbWUiOm51bGwsIlN0YXJ0RGF0ZSI6IjIwMjEtMDUtMTBUMDA6MDA6MDBaIiwiRW5kRGF0ZSI6IjIwMjEtMDUtMjFUMjM6NTk6MDBaIiwiUGVyY2VudGFnZUNvbXBsZXRlIjpudWxsLCJTdHlsZSI6eyIkaWQiOiI0OTQiLCJTaGFwZSI6MCwiU2hhcGVUaGlja25lc3MiOjAsIkR1cmF0aW9uRm9ybWF0IjowLCJJbmNsdWRlTm9uV29ya2luZ0RheXNJbkR1cmF0aW9uIjpmYWxzZSwiUGVyY2VudGFnZUNvbXBsZXRlU3R5bGUiOnsiJGlkIjoiNDk1IiwiRm9udFNldHRpbmdzIjp7IiRpZCI6IjQ5NiIsIkZvbnRTaXplIjoxMCwiRm9udE5hbWUiOiJDYWxpYnJpIiwiSXNCb2xkIjpmYWxzZSwiSXNJdGFsaWMiOmZhbHNlLCJJc1VuZGVybGluZWQiOmZhbHNlLCJQYXJlbnRTdHlsZSI6bnVsbH0sIkF1dG9TaXplIjowLCJGb3JlZ3JvdW5kIjp7IiRyZWYiOiI4NiJ9LCJNYXhXaWR0aCI6MjAwLjAsIk1heEhlaWdodCI6IkluZmluaXR5IiwiU21hcnRGb3JlZ3JvdW5kSXNBY3RpdmUiOmZhbHNlLCJIb3Jpem9udGFsQWxpZ25tZW50IjowLCJWZXJ0aWNhbEFsaWdubWVudCI6MCwiU21hcnRGb3JlZ3JvdW5kIjpudWxsLCJCYWNrZ3JvdW5kRmlsbFR5cGUiOjAsIk1hcmdpbiI6eyIkcmVmIjoiODgifSwiUGFkZGluZyI6eyIkcmVmIjoiODkifSwiQmFja2dyb3VuZCI6eyIkcmVmIjoiOTAifSwiSXNWaXNpYmxlIjp0cnVlLCJXaWR0aCI6MC4wLCJIZWlnaHQiOjAuMCwiQm9yZGVyU3R5bGUiOnsiJGlkIjoiNDk3IiwiTGluZUNvbG9yIjpudWxsLCJMaW5lV2VpZ2h0IjowLjAsIkxpbmVUeXBlIjowLCJQYXJlbnRTdHlsZSI6bnVsbH0sIlBhcmVudFN0eWxlIjpudWxsfSwiRHVyYXRpb25TdHlsZSI6eyIkaWQiOiI0OTgiLCJGb250U2V0dGluZ3MiOnsiJGlkIjoiNDk5IiwiRm9udFNpemUiOjEwLCJGb250TmFtZSI6IkNhbGlicmkiLCJJc0JvbGQiOmZhbHNlLCJJc0l0YWxpYyI6ZmFsc2UsIklzVW5kZXJsaW5lZCI6ZmFsc2UsIlBhcmVudFN0eWxlIjpudWxsfSwiQXV0b1NpemUiOjAsIkZvcmVncm91bmQiOnsiJHJlZiI6IjkzIn0sIk1heFdpZHRoIjoyMDAuMCwiTWF4SGVpZ2h0IjoiSW5maW5pdHkiLCJTbWFydEZvcmVncm91bmRJc0FjdGl2ZSI6ZmFsc2UsIkhvcml6b250YWxBbGlnbm1lbnQiOjAsIlZlcnRpY2FsQWxpZ25tZW50IjowLCJTbWFydEZvcmVncm91bmQiOm51bGwsIkJhY2tncm91bmRGaWxsVHlwZSI6MCwiTWFyZ2luIjp7IiRyZWYiOiI5NSJ9LCJQYWRkaW5nIjp7IiRyZWYiOiI5NiJ9LCJCYWNrZ3JvdW5kIjp7IiRyZWYiOiI5NyJ9LCJJc1Zpc2libGUiOnRydWUsIldpZHRoIjowLjAsIkhlaWdodCI6MC4wLCJCb3JkZXJTdHlsZSI6eyIkaWQiOiI1MDAiLCJMaW5lQ29sb3IiOm51bGwsIkxpbmVXZWlnaHQiOjAuMCwiTGluZVR5cGUiOjAsIlBhcmVudFN0eWxlIjpudWxsfSwiUGFyZW50U3R5bGUiOm51bGx9LCJIb3Jpem9udGFsQ29ubmVjdG9yU3R5bGUiOnsiJGlkIjoiNTAxIiwiTGluZUNvbG9yIjp7IiRyZWYiOiI5OSJ9LCJMaW5lV2VpZ2h0IjoxLjAsIkxpbmVUeXBlIjowLCJQYXJlbnRTdHlsZSI6bnVsbH0sIlZlcnRpY2FsQ29ubmVjdG9yU3R5bGUiOnsiJGlkIjoiNTAyIiwiTGluZUNvbG9yIjp7IiRyZWYiOiIxMDIifSwiTGluZVdlaWdodCI6MC4wLCJMaW5lVHlwZSI6MCwiUGFyZW50U3R5bGUiOm51bGx9LCJNYXJnaW4iOm51bGwsIlN0YXJ0RGF0ZVBvc2l0aW9uIjozLCJFbmREYXRlUG9zaXRpb24iOjMsIkRhdGVJc1Zpc2libGUiOnRydWUsIlRpdGxlUG9zaXRpb24iOjQsIkR1cmF0aW9uUG9zaXRpb24iOjYsIlBlcmNlbnRhZ2VDb21wbGV0ZWRQb3NpdGlvbiI6NiwiU3BhY2luZyI6MywiSXNCZWxvd1RpbWViYW5kIjp0cnVlLCJQZXJjZW50YWdlQ29tcGxldGVTaGFwZU9wYWNpdHkiOjM1LCJTaGFwZVN0eWxlIjp7IiRpZCI6IjUwMyIsIk1hcmdpbiI6eyIkcmVmIjoiMTA1In0sIlBhZGRpbmciOnsiJHJlZiI6IjEwNiJ9LCJCYWNrZ3JvdW5kIjp7IiRpZCI6IjUwNCIsIkNvbG9yIjp7IiRpZCI6IjUwNSIsIkEiOjI1NSwiUiI6MjU0LCJHIjoxODYsIkIiOjEwfX0sIklzVmlzaWJsZSI6dHJ1ZSwiV2lkdGgiOjAuMCwiSGVpZ2h0IjoxMC4wLCJCb3JkZXJTdHlsZSI6eyIkaWQiOiI1MDYiLCJMaW5lQ29sb3IiOnsiJHJlZiI6IjExMCJ9LCJMaW5lV2VpZ2h0IjowLjAsIkxpbmVUeXBlIjowLCJQYXJlbnRTdHlsZSI6bnVsbH0sIlBhcmVudFN0eWxlIjpudWxsfSwiVGl0bGVTdHlsZSI6eyIkaWQiOiI1MDciLCJGb250U2V0dGluZ3MiOnsiJGlkIjoiNTA4IiwiRm9udFNpemUiOjksIkZvbnROYW1lIjoiQ2FsaWJyaSIsIklzQm9sZCI6ZmFsc2UsIklzSXRhbGljIjpmYWxzZSwiSXNVbmRlcmxpbmVkIjpmYWxzZSwiUGFyZW50U3R5bGUiOm51bGx9LCJBdXRvU2l6ZSI6MCwiRm9yZWdyb3VuZCI6eyIkcmVmIjoiMTE0In0sIk1heFdpZHRoIjo3MjAuMCwiTWF4SGVpZ2h0IjoiSW5maW5pdHkiLCJTbWFydEZvcmVncm91bmRJc0FjdGl2ZSI6ZmFsc2UsIkhvcml6b250YWxBbGlnbm1lbnQiOjAsIlZlcnRpY2FsQWxpZ25tZW50IjowLCJTbWFydEZvcmVncm91bmQiOm51bGwsIkJhY2tncm91bmRGaWxsVHlwZSI6MCwiTWFyZ2luIjp7IiRyZWYiOiIxMTYifSwiUGFkZGluZyI6eyIkcmVmIjoiMTE3In0sIkJhY2tncm91bmQiOnsiJHJlZiI6IjExOCJ9LCJJc1Zpc2libGUiOnRydWUsIldpZHRoIjowLjAsIkhlaWdodCI6MC4wLCJCb3JkZXJTdHlsZSI6eyIkaWQiOiI1MDkiLCJMaW5lQ29sb3IiOm51bGwsIkxpbmVXZWlnaHQiOjAuMCwiTGluZVR5cGUiOjAsIlBhcmVudFN0eWxlIjpudWxsfSwiUGFyZW50U3R5bGUiOm51bGx9LCJEYXRlU3R5bGUiOnsiJGlkIjoiNTEwIiwiRm9udFNldHRpbmdzIjp7IiRpZCI6IjUxMSIsIkZvbnRTaXplIjoxMCwiRm9udE5hbWUiOiJDYWxpYnJpIiwiSXNCb2xkIjpmYWxzZSwiSXNJdGFsaWMiOmZhbHNlLCJJc1VuZGVybGluZWQiOmZhbHNlLCJQYXJlbnRTdHlsZSI6bnVsbH0sIkF1dG9TaXplIjowLCJGb3JlZ3JvdW5kIjp7IiRyZWYiOiIxMjEifSwiTWF4V2lkdGgiOjIwMC4wLCJNYXhIZWlnaHQiOiJJbmZpbml0eSIsIlNtYXJ0Rm9yZWdyb3VuZElzQWN0aXZlIjpmYWxzZSwiSG9yaXpvbnRhbEFsaWdubWVudCI6MCwiVmVydGljYWxBbGlnbm1lbnQiOjAsIlNtYXJ0Rm9yZWdyb3VuZCI6bnVsbCwiQmFja2dyb3VuZEZpbGxUeXBlIjowLCJNYXJnaW4iOnsiJHJlZiI6IjEyMyJ9LCJQYWRkaW5nIjp7IiRyZWYiOiIxMjQifSwiQmFja2dyb3VuZCI6eyIkcmVmIjoiMTI1In0sIklzVmlzaWJsZSI6dHJ1ZSwiV2lkdGgiOjAuMCwiSGVpZ2h0IjowLjAsIkJvcmRlclN0eWxlIjp7IiRpZCI6IjUxMiIsIkxpbmVDb2xvciI6bnVsbCwiTGluZVdlaWdodCI6MC4wLCJMaW5lVHlwZSI6MCwiUGFyZW50U3R5bGUiOm51bGx9LCJQYXJlbnRTdHlsZSI6bnVsbH0sIkRhdGVGb3JtYXQiOnsiJGlkIjoiNTEzIiwiRm9ybWF0U3RyaW5nIjoiTU1NIGQiLCJTZXBhcmF0b3IiOiIvIiwiVXNlSW50ZXJuYXRpb25hbERhdGVGb3JtYXQiOmZhbHNlLCJEYXRlSXNWaXNpYmxlIjp0cnVlLCJUaW1lSXNWaXNpYmxlIjpmYWxzZSwiSG91ckRpZ2l0cyI6MSwiQW1QbURlc2lnbmF0b3IiOjIsIlRyaW0wME1pbnV0ZXMiOmZhbHNlLCJMYXN0S25vd25WaXNpYmlsaXR5U3RhdGUiOm51bGx9LCJXZWVrTnVtYmVyaW5nIjp7IiRpZCI6IjUxNCIsIkZvcm1hdCI6MCwiSXNWaXNpYmxlIjpmYWxzZSwiTGFzdEtub3duVmlzaWJpbGl0eVN0YXRlIjpmYWxzZX0sIklzVmlzaWJsZSI6dHJ1ZSwiUGFyZW50U3R5bGUiOm51bGx9LCJJbmRleCI6MSwiU21hcnREdXJhdGlvbkFjdGl2YXRlZCI6ZmFsc2UsIkRhdGVGb3JtYXQiOnsiJHJlZiI6IjUxMyJ9LCJXZWVrTnVtYmVyaW5nIjp7IiRpZCI6IjUxNSIsIkZvcm1hdCI6MCwiSXNWaXNpYmxlIjpmYWxzZSwiTGFzdEtub3duVmlzaWJpbGl0eVN0YXRlIjpmYWxzZX0sIklkIjoiZTUwMWM4MmQtNzYyMC00ZTdjLTg2MGQtODg3MWQ2YmQ1YzEzIiwiSW1wb3J0SWQiOm51bGwsIlRpdGxlIjoiSWRlbnRpZnkgT3B0aW9ucyBmb3IgVWtyYWluZSIsIk5vdGUiOm51bGwsIkh5cGVybGluayI6eyIkaWQiOiI1MTYiLCJBZGRyZXNzIjpudWxsLCJTdWJBZGRyZXNzIjpudWxsfSwiSXNDaGFuZ2VkIjpmYWxzZSwiSXNOZXciOmZhbHNlfX0seyIkaWQiOiI1MTciLCJfYXR0YWNoZWRNaWxlc3RvbmVzIjpbXSwiVGFza0RlZmluaXRpb24iOnsiJGlkIjoiNTE4IiwiR3JvdXBOYW1lIjpudWxsLCJTdGFydERhdGUiOiIyMDIxLTA1LTE3VDAwOjAwOjAwWiIsIkVuZERhdGUiOiIyMDIxLTA1LTI4VDIzOjU5OjAwWiIsIlBlcmNlbnRhZ2VDb21wbGV0ZSI6bnVsbCwiU3R5bGUiOnsiJGlkIjoiNTE5IiwiU2hhcGUiOjAsIlNoYXBlVGhpY2tuZXNzIjowLCJEdXJhdGlvbkZvcm1hdCI6MCwiSW5jbHVkZU5vbldvcmtpbmdEYXlzSW5EdXJhdGlvbiI6ZmFsc2UsIlBlcmNlbnRhZ2VDb21wbGV0ZVN0eWxlIjp7IiRpZCI6IjUyMCIsIkZvbnRTZXR0aW5ncyI6eyIkaWQiOiI1MjEiLCJGb250U2l6ZSI6MTAsIkZvbnROYW1lIjoiQ2FsaWJyaSIsIklzQm9sZCI6ZmFsc2UsIklzSXRhbGljIjpmYWxzZSwiSXNVbmRlcmxpbmVkIjpmYWxzZSwiUGFyZW50U3R5bGUiOm51bGx9LCJBdXRvU2l6ZSI6MCwiRm9yZWdyb3VuZCI6eyIkcmVmIjoiODYifSwiTWF4V2lkdGgiOjIwMC4wLCJNYXhIZWlnaHQiOiJJbmZpbml0eSIsIlNtYXJ0Rm9yZWdyb3VuZElzQWN0aXZlIjpmYWxzZSwiSG9yaXpvbnRhbEFsaWdubWVudCI6MCwiVmVydGljYWxBbGlnbm1lbnQiOjAsIlNtYXJ0Rm9yZWdyb3VuZCI6bnVsbCwiQmFja2dyb3VuZEZpbGxUeXBlIjowLCJNYXJnaW4iOnsiJHJlZiI6Ijg4In0sIlBhZGRpbmciOnsiJHJlZiI6Ijg5In0sIkJhY2tncm91bmQiOnsiJHJlZiI6IjkwIn0sIklzVmlzaWJsZSI6dHJ1ZSwiV2lkdGgiOjAuMCwiSGVpZ2h0IjowLjAsIkJvcmRlclN0eWxlIjp7IiRpZCI6IjUyMiIsIkxpbmVDb2xvciI6bnVsbCwiTGluZVdlaWdodCI6MC4wLCJMaW5lVHlwZSI6MCwiUGFyZW50U3R5bGUiOm51bGx9LCJQYXJlbnRTdHlsZSI6bnVsbH0sIkR1cmF0aW9uU3R5bGUiOnsiJGlkIjoiNTIzIiwiRm9udFNldHRpbmdzIjp7IiRpZCI6IjUyNCIsIkZvbnRTaXplIjoxMCwiRm9udE5hbWUiOiJDYWxpYnJpIiwiSXNCb2xkIjpmYWxzZSwiSXNJdGFsaWMiOmZhbHNlLCJJc1VuZGVybGluZWQiOmZhbHNlLCJQYXJlbnRTdHlsZSI6bnVsbH0sIkF1dG9TaXplIjowLCJGb3JlZ3JvdW5kIjp7IiRyZWYiOiI5MyJ9LCJNYXhXaWR0aCI6MjAwLjAsIk1heEhlaWdodCI6IkluZmluaXR5IiwiU21hcnRGb3JlZ3JvdW5kSXNBY3RpdmUiOmZhbHNlLCJIb3Jpem9udGFsQWxpZ25tZW50IjowLCJWZXJ0aWNhbEFsaWdubWVudCI6MCwiU21hcnRGb3JlZ3JvdW5kIjpudWxsLCJCYWNrZ3JvdW5kRmlsbFR5cGUiOjAsIk1hcmdpbiI6eyIkcmVmIjoiOTUifSwiUGFkZGluZyI6eyIkcmVmIjoiOTYifSwiQmFja2dyb3VuZCI6eyIkcmVmIjoiOTcifSwiSXNWaXNpYmxlIjp0cnVlLCJXaWR0aCI6MC4wLCJIZWlnaHQiOjAuMCwiQm9yZGVyU3R5bGUiOnsiJGlkIjoiNTI1IiwiTGluZUNvbG9yIjpudWxsLCJMaW5lV2VpZ2h0IjowLjAsIkxpbmVUeXBlIjowLCJQYXJlbnRTdHlsZSI6bnVsbH0sIlBhcmVudFN0eWxlIjpudWxsfSwiSG9yaXpvbnRhbENvbm5lY3RvclN0eWxlIjp7IiRpZCI6IjUyNiIsIkxpbmVDb2xvciI6eyIkcmVmIjoiOTkifSwiTGluZVdlaWdodCI6MS4wLCJMaW5lVHlwZSI6MCwiUGFyZW50U3R5bGUiOm51bGx9LCJWZXJ0aWNhbENvbm5lY3RvclN0eWxlIjp7IiRpZCI6IjUyNyIsIkxpbmVDb2xvciI6eyIkcmVmIjoiMTAyIn0sIkxpbmVXZWlnaHQiOjAuMCwiTGluZVR5cGUiOjAsIlBhcmVudFN0eWxlIjpudWxsfSwiTWFyZ2luIjpudWxsLCJTdGFydERhdGVQb3NpdGlvbiI6MywiRW5kRGF0ZVBvc2l0aW9uIjozLCJEYXRlSXNWaXNpYmxlIjp0cnVlLCJUaXRsZVBvc2l0aW9uIjo0LCJEdXJhdGlvblBvc2l0aW9uIjo2LCJQZXJjZW50YWdlQ29tcGxldGVkUG9zaXRpb24iOjYsIlNwYWNpbmciOjMsIklzQmVsb3dUaW1lYmFuZCI6dHJ1ZSwiUGVyY2VudGFnZUNvbXBsZXRlU2hhcGVPcGFjaXR5IjozNSwiU2hhcGVTdHlsZSI6eyIkaWQiOiI1MjgiLCJNYXJnaW4iOnsiJHJlZiI6IjEwNSJ9LCJQYWRkaW5nIjp7IiRyZWYiOiIxMDYifSwiQmFja2dyb3VuZCI6eyIkaWQiOiI1MjkiLCJDb2xvciI6eyIkaWQiOiI1MzAiLCJBIjoyNTUsIlIiOjI1NCwiRyI6MTg2LCJCIjoxMH19LCJJc1Zpc2libGUiOnRydWUsIldpZHRoIjowLjAsIkhlaWdodCI6MTAuMCwiQm9yZGVyU3R5bGUiOnsiJGlkIjoiNTMxIiwiTGluZUNvbG9yIjp7IiRyZWYiOiIxMTAifSwiTGluZVdlaWdodCI6MC4wLCJMaW5lVHlwZSI6MCwiUGFyZW50U3R5bGUiOm51bGx9LCJQYXJlbnRTdHlsZSI6bnVsbH0sIlRpdGxlU3R5bGUiOnsiJGlkIjoiNTMyIiwiRm9udFNldHRpbmdzIjp7IiRpZCI6IjUzMyIsIkZvbnRTaXplIjo5LCJGb250TmFtZSI6IkNhbGlicmkiLCJJc0JvbGQiOmZhbHNlLCJJc0l0YWxpYyI6ZmFsc2UsIklzVW5kZXJsaW5lZCI6ZmFsc2UsIlBhcmVudFN0eWxlIjpudWxsfSwiQXV0b1NpemUiOjAsIkZvcmVncm91bmQiOnsiJHJlZiI6IjExNCJ9LCJNYXhXaWR0aCI6NzIwLjAsIk1heEhlaWdodCI6IkluZmluaXR5IiwiU21hcnRGb3JlZ3JvdW5kSXNBY3RpdmUiOmZhbHNlLCJIb3Jpem9udGFsQWxpZ25tZW50IjowLCJWZXJ0aWNhbEFsaWdubWVudCI6MCwiU21hcnRGb3JlZ3JvdW5kIjpudWxsLCJCYWNrZ3JvdW5kRmlsbFR5cGUiOjAsIk1hcmdpbiI6eyIkcmVmIjoiMTE2In0sIlBhZGRpbmciOnsiJHJlZiI6IjExNyJ9LCJCYWNrZ3JvdW5kIjp7IiRyZWYiOiIxMTgifSwiSXNWaXNpYmxlIjp0cnVlLCJXaWR0aCI6MC4wLCJIZWlnaHQiOjAuMCwiQm9yZGVyU3R5bGUiOnsiJGlkIjoiNTM0IiwiTGluZUNvbG9yIjpudWxsLCJMaW5lV2VpZ2h0IjowLjAsIkxpbmVUeXBlIjowLCJQYXJlbnRTdHlsZSI6bnVsbH0sIlBhcmVudFN0eWxlIjpudWxsfSwiRGF0ZVN0eWxlIjp7IiRpZCI6IjUzNSIsIkZvbnRTZXR0aW5ncyI6eyIkaWQiOiI1MzYiLCJGb250U2l6ZSI6MTAsIkZvbnROYW1lIjoiQ2FsaWJyaSIsIklzQm9sZCI6ZmFsc2UsIklzSXRhbGljIjpmYWxzZSwiSXNVbmRlcmxpbmVkIjpmYWxzZSwiUGFyZW50U3R5bGUiOm51bGx9LCJBdXRvU2l6ZSI6MCwiRm9yZWdyb3VuZCI6eyIkcmVmIjoiMTIxIn0sIk1heFdpZHRoIjoyMDAuMCwiTWF4SGVpZ2h0IjoiSW5maW5pdHkiLCJTbWFydEZvcmVncm91bmRJc0FjdGl2ZSI6ZmFsc2UsIkhvcml6b250YWxBbGlnbm1lbnQiOjAsIlZlcnRpY2FsQWxpZ25tZW50IjowLCJTbWFydEZvcmVncm91bmQiOm51bGwsIkJhY2tncm91bmRGaWxsVHlwZSI6MCwiTWFyZ2luIjp7IiRyZWYiOiIxMjMifSwiUGFkZGluZyI6eyIkcmVmIjoiMTI0In0sIkJhY2tncm91bmQiOnsiJHJlZiI6IjEyNSJ9LCJJc1Zpc2libGUiOnRydWUsIldpZHRoIjowLjAsIkhlaWdodCI6MC4wLCJCb3JkZXJTdHlsZSI6eyIkaWQiOiI1MzciLCJMaW5lQ29sb3IiOm51bGwsIkxpbmVXZWlnaHQiOjAuMCwiTGluZVR5cGUiOjAsIlBhcmVudFN0eWxlIjpudWxsfSwiUGFyZW50U3R5bGUiOm51bGx9LCJEYXRlRm9ybWF0Ijp7IiRpZCI6IjUzOCIsIkZvcm1hdFN0cmluZyI6Ik1NTSBkIiwiU2VwYXJhdG9yIjoiLyIsIlVzZUludGVybmF0aW9uYWxEYXRlRm9ybWF0IjpmYWxzZSwiRGF0ZUlzVmlzaWJsZSI6dHJ1ZSwiVGltZUlzVmlzaWJsZSI6ZmFsc2UsIkhvdXJEaWdpdHMiOjEsIkFtUG1EZXNpZ25hdG9yIjoyLCJUcmltMDBNaW51dGVzIjpmYWxzZSwiTGFzdEtub3duVmlzaWJpbGl0eVN0YXRlIjpudWxsfSwiV2Vla051bWJlcmluZyI6eyIkaWQiOiI1MzkiLCJGb3JtYXQiOjAsIklzVmlzaWJsZSI6ZmFsc2UsIkxhc3RLbm93blZpc2liaWxpdHlTdGF0ZSI6ZmFsc2V9LCJJc1Zpc2libGUiOnRydWUsIlBhcmVudFN0eWxlIjpudWxsfSwiSW5kZXgiOjIsIlNtYXJ0RHVyYXRpb25BY3RpdmF0ZWQiOmZhbHNlLCJEYXRlRm9ybWF0Ijp7IiRyZWYiOiI1MzgifSwiV2Vla051bWJlcmluZyI6eyIkaWQiOiI1NDAiLCJGb3JtYXQiOjAsIklzVmlzaWJsZSI6ZmFsc2UsIkxhc3RLbm93blZpc2liaWxpdHlTdGF0ZSI6ZmFsc2V9LCJJZCI6IjBkOTcxNzk5LTUxN2EtNGM3ZC05OGY0LWMzYzFjMWQxOWYxYiIsIkltcG9ydElkIjpudWxsLCJUaXRsZSI6Ik1ha2UgUmVjb21tZW5kYXRpb25zIGFuZCBEZWZpbmUgTmV4dCBTdGVwcyIsIk5vdGUiOm51bGwsIkh5cGVybGluayI6eyIkaWQiOiI1NDEiLCJBZGRyZXNzIjpudWxsLCJTdWJBZGRyZXNzIjpudWxsfSwiSXNDaGFuZ2VkIjpmYWxzZSwiSXNOZXciOmZhbHNlfX1dLCJNaWxlc3RvbmVzIjpbXX0seyIkaWQiOiI1NDIiLCJJZCI6Ijg5MTFiY2ViLTY3OTQtNDFhZC1iMzc1LTZhNzk0YjY4MmYzMSIsIkluZGV4IjoxMywiSGVhZGVyVGV4dCI6IkRpc3NlbWluYXRpb24iLCJTdHlsZSI6eyIkaWQiOiI1NDMiLCJIZWFkZXJTdHlsZSI6eyIkaWQiOiI1NDQiLCJUZXh0U3R5bGUiOnsiJGlkIjoiNTQ1IiwiRm9udFNldHRpbmdzIjp7IiRpZCI6IjU0NiIsIkZvbnRTaXplIjoxMCwiRm9udE5hbWUiOiJGcmFua2xpbiBHb3RoaWMgTWVkaXVtIiwiSXNCb2xkIjpmYWxzZSwiSXNJdGFsaWMiOmZhbHNlLCJJc1VuZGVybGluZWQiOmZhbHNlLCJQYXJlbnRTdHlsZSI6bnVsbH0sIkF1dG9TaXplIjowLCJGb3JlZ3JvdW5kIjp7IiRpZCI6IjU0NyIsIkNvbG9yIjp7IiRpZCI6IjU0OCIsIkEiOjI1NSwiUiI6MzksIkciOjEwMywiQiI6MH19LCJNYXhXaWR0aCI6MC4wLCJNYXhIZWlnaHQiOjAuMCwiU21hcnRGb3JlZ3JvdW5kSXNBY3RpdmUiOmZhbHNlLCJIb3Jpem9udGFsQWxpZ25tZW50IjowLCJWZXJ0aWNhbEFsaWdubWVudCI6MCwiU21hcnRGb3JlZ3JvdW5kIjpudWxsLCJCYWNrZ3JvdW5kRmlsbFR5cGUiOjAsIk1hcmdpbiI6eyIkcmVmIjoiMTQyIn0sIlBhZGRpbmciOnsiJHJlZiI6IjE0MyJ9LCJCYWNrZ3JvdW5kIjpudWxsLCJJc1Zpc2libGUiOmZhbHNlLCJXaWR0aCI6MC4wLCJIZWlnaHQiOjAuMCwiQm9yZGVyU3R5bGUiOm51bGwsIlBhcmVudFN0eWxlIjpudWxsfSwiUmVjdGFuZ2xlU3R5bGUiOnsiJGlkIjoiNTQ5IiwiTWFyZ2luIjp7IiRyZWYiOiIxNDUifSwiUGFkZGluZyI6eyIkcmVmIjoiMTQ2In0sIkJhY2tncm91bmQiOnsiJGlkIjoiNTUwIiwiQ29sb3IiOnsiJGlkIjoiNTUxIiwiQSI6MTI3LCJSIjoxMTIsIkciOjE3MywiQiI6NzF9fSwiSXNWaXNpYmxlIjpmYWxzZSwiV2lkdGgiOjAuMCwiSGVpZ2h0IjowLjAsIkJvcmRlclN0eWxlIjp7IiRpZCI6IjU1MiIsIkxpbmVDb2xvciI6eyIkcmVmIjoiMTUwIn0sIkxpbmVXZWlnaHQiOjAuMCwiTGluZVR5cGUiOjAsIlBhcmVudFN0eWxlIjpudWxsfSwiUGFyZW50U3R5bGUiOm51bGx9LCJNYXJnaW4iOnsiJHJlZiI6IjE1MiJ9LCJQYWRkaW5nIjp7IiRyZWYiOiIxNTMifSwiQmFja2dyb3VuZCI6bnVsbCwiSXNWaXNpYmxlIjp0cnVlLCJXaWR0aCI6MC4wLCJIZWlnaHQiOjAuMCwiQm9yZGVyU3R5bGUiOm51bGwsIlBhcmVudFN0eWxlIjpudWxsfSwiQmFja2dyb3VuZFN0eWxlIjp7IiRpZCI6IjU1MyIsIk1hcmdpbiI6eyIkcmVmIjoiMTU1In0sIlBhZGRpbmciOnsiJHJlZiI6IjE1NiJ9LCJCYWNrZ3JvdW5kIjp7IiRpZCI6IjU1NCIsIkNvbG9yIjp7IiRpZCI6IjU1NSIsIkEiOjM4LCJSIjoxMTIsIkciOjE3MywiQiI6NzF9fSwiSXNWaXNpYmxlIjp0cnVlLCJXaWR0aCI6MC4wLCJIZWlnaHQiOjAuMCwiQm9yZGVyU3R5bGUiOnsiJGlkIjoiNTU2IiwiTGluZUNvbG9yIjp7IiRyZWYiOiIxNjAifSwiTGluZVdlaWdodCI6MC4wLCJMaW5lVHlwZSI6MCwiUGFyZW50U3R5bGUiOm51bGx9LCJQYXJlbnRTdHlsZSI6bnVsbH0sIklzQWJvdmVUaW1lYmFuZCI6ZmFsc2UsIk1hcmdpbiI6eyIkcmVmIjoiMTYyIn0sIlBhZGRpbmciOnsiJHJlZiI6IjE2MyJ9LCJJc1Zpc2libGUiOnRydWUsIldpZHRoIjowLjAsIkhlaWdodCI6MC4wLCJCb3JkZXJTdHlsZSI6bnVsbCwiUGFyZW50U3R5bGUiOm51bGx9LCJUYXNrcyI6W3siJGlkIjoiNTU3IiwiX2F0dGFjaGVkTWlsZXN0b25lcyI6W10sIlRhc2tEZWZpbml0aW9uIjp7IiRpZCI6IjU1OCIsIkdyb3VwTmFtZSI6bnVsbCwiU3RhcnREYXRlIjoiMjAyMS0wNS0yNFQwMDowMDowMFoiLCJFbmREYXRlIjoiMjAyMS0wNi0wNFQyMzo1OTowMFoiLCJQZXJjZW50YWdlQ29tcGxldGUiOm51bGwsIlN0eWxlIjp7IiRpZCI6IjU1OSIsIlNoYXBlIjowLCJTaGFwZVRoaWNrbmVzcyI6MCwiRHVyYXRpb25Gb3JtYXQiOjAsIkluY2x1ZGVOb25Xb3JraW5nRGF5c0luRHVyYXRpb24iOmZhbHNlLCJQZXJjZW50YWdlQ29tcGxldGVTdHlsZSI6eyIkaWQiOiI1NjAiLCJGb250U2V0dGluZ3MiOnsiJGlkIjoiNTYxIiwiRm9udFNpemUiOjEwLCJGb250TmFtZSI6IkNhbGlicmkiLCJJc0JvbGQiOmZhbHNlLCJJc0l0YWxpYyI6ZmFsc2UsIklzVW5kZXJsaW5lZCI6ZmFsc2UsIlBhcmVudFN0eWxlIjpudWxsfSwiQXV0b1NpemUiOjAsIkZvcmVncm91bmQiOnsiJHJlZiI6Ijg2In0sIk1heFdpZHRoIjoyMDAuMCwiTWF4SGVpZ2h0IjoiSW5maW5pdHkiLCJTbWFydEZvcmVncm91bmRJc0FjdGl2ZSI6ZmFsc2UsIkhvcml6b250YWxBbGlnbm1lbnQiOjAsIlZlcnRpY2FsQWxpZ25tZW50IjowLCJTbWFydEZvcmVncm91bmQiOm51bGwsIkJhY2tncm91bmRGaWxsVHlwZSI6MCwiTWFyZ2luIjp7IiRyZWYiOiI4OCJ9LCJQYWRkaW5nIjp7IiRyZWYiOiI4OSJ9LCJCYWNrZ3JvdW5kIjp7IiRyZWYiOiI5MCJ9LCJJc1Zpc2libGUiOnRydWUsIldpZHRoIjowLjAsIkhlaWdodCI6MC4wLCJCb3JkZXJTdHlsZSI6eyIkaWQiOiI1NjIiLCJMaW5lQ29sb3IiOm51bGwsIkxpbmVXZWlnaHQiOjAuMCwiTGluZVR5cGUiOjAsIlBhcmVudFN0eWxlIjpudWxsfSwiUGFyZW50U3R5bGUiOm51bGx9LCJEdXJhdGlvblN0eWxlIjp7IiRpZCI6IjU2MyIsIkZvbnRTZXR0aW5ncyI6eyIkaWQiOiI1NjQiLCJGb250U2l6ZSI6MTAsIkZvbnROYW1lIjoiQ2FsaWJyaSIsIklzQm9sZCI6ZmFsc2UsIklzSXRhbGljIjpmYWxzZSwiSXNVbmRlcmxpbmVkIjpmYWxzZSwiUGFyZW50U3R5bGUiOm51bGx9LCJBdXRvU2l6ZSI6MCwiRm9yZWdyb3VuZCI6eyIkcmVmIjoiOTMifSwiTWF4V2lkdGgiOjIwMC4wLCJNYXhIZWlnaHQiOiJJbmZpbml0eSIsIlNtYXJ0Rm9yZWdyb3VuZElzQWN0aXZlIjpmYWxzZSwiSG9yaXpvbnRhbEFsaWdubWVudCI6MCwiVmVydGljYWxBbGlnbm1lbnQiOjAsIlNtYXJ0Rm9yZWdyb3VuZCI6bnVsbCwiQmFja2dyb3VuZEZpbGxUeXBlIjowLCJNYXJnaW4iOnsiJHJlZiI6Ijk1In0sIlBhZGRpbmciOnsiJHJlZiI6Ijk2In0sIkJhY2tncm91bmQiOnsiJHJlZiI6Ijk3In0sIklzVmlzaWJsZSI6dHJ1ZSwiV2lkdGgiOjAuMCwiSGVpZ2h0IjowLjAsIkJvcmRlclN0eWxlIjp7IiRpZCI6IjU2NSIsIkxpbmVDb2xvciI6bnVsbCwiTGluZVdlaWdodCI6MC4wLCJMaW5lVHlwZSI6MCwiUGFyZW50U3R5bGUiOm51bGx9LCJQYXJlbnRTdHlsZSI6bnVsbH0sIkhvcml6b250YWxDb25uZWN0b3JTdHlsZSI6eyIkaWQiOiI1NjYiLCJMaW5lQ29sb3IiOnsiJHJlZiI6Ijk5In0sIkxpbmVXZWlnaHQiOjEuMCwiTGluZVR5cGUiOjAsIlBhcmVudFN0eWxlIjpudWxsfSwiVmVydGljYWxDb25uZWN0b3JTdHlsZSI6eyIkaWQiOiI1NjciLCJMaW5lQ29sb3IiOnsiJHJlZiI6IjEwMiJ9LCJMaW5lV2VpZ2h0IjowLjAsIkxpbmVUeXBlIjowLCJQYXJlbnRTdHlsZSI6bnVsbH0sIk1hcmdpbiI6bnVsbCwiU3RhcnREYXRlUG9zaXRpb24iOjMsIkVuZERhdGVQb3NpdGlvbiI6MywiRGF0ZUlzVmlzaWJsZSI6dHJ1ZSwiVGl0bGVQb3NpdGlvbiI6NCwiRHVyYXRpb25Qb3NpdGlvbiI6NiwiUGVyY2VudGFnZUNvbXBsZXRlZFBvc2l0aW9uIjo2LCJTcGFjaW5nIjozLCJJc0JlbG93VGltZWJhbmQiOnRydWUsIlBlcmNlbnRhZ2VDb21wbGV0ZVNoYXBlT3BhY2l0eSI6MzUsIlNoYXBlU3R5bGUiOnsiJGlkIjoiNTY4IiwiTWFyZ2luIjp7IiRyZWYiOiIxMDUifSwiUGFkZGluZyI6eyIkcmVmIjoiMTA2In0sIkJhY2tncm91bmQiOnsiJGlkIjoiNTY5IiwiQ29sb3IiOnsiJGlkIjoiNTcwIiwiQSI6MjU1LCJSIjoxMTIsIkciOjE3MywiQiI6NzF9fSwiSXNWaXNpYmxlIjp0cnVlLCJXaWR0aCI6MC4wLCJIZWlnaHQiOjEwLjAsIkJvcmRlclN0eWxlIjp7IiRpZCI6IjU3MSIsIkxpbmVDb2xvciI6eyIkcmVmIjoiMTEwIn0sIkxpbmVXZWlnaHQiOjAuMCwiTGluZVR5cGUiOjAsIlBhcmVudFN0eWxlIjpudWxsfSwiUGFyZW50U3R5bGUiOm51bGx9LCJUaXRsZVN0eWxlIjp7IiRpZCI6IjU3MiIsIkZvbnRTZXR0aW5ncyI6eyIkaWQiOiI1NzMiLCJGb250U2l6ZSI6OSwiRm9udE5hbWUiOiJDYWxpYnJpIiwiSXNCb2xkIjpmYWxzZSwiSXNJdGFsaWMiOmZhbHNlLCJJc1VuZGVybGluZWQiOmZhbHNlLCJQYXJlbnRTdHlsZSI6bnVsbH0sIkF1dG9TaXplIjowLCJGb3JlZ3JvdW5kIjp7IiRyZWYiOiIxMTQifSwiTWF4V2lkdGgiOjcyMC4wLCJNYXhIZWlnaHQiOiJJbmZpbml0eSIsIlNtYXJ0Rm9yZWdyb3VuZElzQWN0aXZlIjpmYWxzZSwiSG9yaXpvbnRhbEFsaWdubWVudCI6MCwiVmVydGljYWxBbGlnbm1lbnQiOjAsIlNtYXJ0Rm9yZWdyb3VuZCI6bnVsbCwiQmFja2dyb3VuZEZpbGxUeXBlIjowLCJNYXJnaW4iOnsiJHJlZiI6IjExNiJ9LCJQYWRkaW5nIjp7IiRyZWYiOiIxMTcifSwiQmFja2dyb3VuZCI6eyIkcmVmIjoiMTE4In0sIklzVmlzaWJsZSI6dHJ1ZSwiV2lkdGgiOjAuMCwiSGVpZ2h0IjowLjAsIkJvcmRlclN0eWxlIjp7IiRpZCI6IjU3NCIsIkxpbmVDb2xvciI6bnVsbCwiTGluZVdlaWdodCI6MC4wLCJMaW5lVHlwZSI6MCwiUGFyZW50U3R5bGUiOm51bGx9LCJQYXJlbnRTdHlsZSI6bnVsbH0sIkRhdGVTdHlsZSI6eyIkaWQiOiI1NzUiLCJGb250U2V0dGluZ3MiOnsiJGlkIjoiNTc2IiwiRm9udFNpemUiOjEwLCJGb250TmFtZSI6IkNhbGlicmkiLCJJc0JvbGQiOmZhbHNlLCJJc0l0YWxpYyI6ZmFsc2UsIklzVW5kZXJsaW5lZCI6ZmFsc2UsIlBhcmVudFN0eWxlIjpudWxsfSwiQXV0b1NpemUiOjAsIkZvcmVncm91bmQiOnsiJHJlZiI6IjEyMSJ9LCJNYXhXaWR0aCI6MjAwLjAsIk1heEhlaWdodCI6IkluZmluaXR5IiwiU21hcnRGb3JlZ3JvdW5kSXNBY3RpdmUiOmZhbHNlLCJIb3Jpem9udGFsQWxpZ25tZW50IjowLCJWZXJ0aWNhbEFsaWdubWVudCI6MCwiU21hcnRGb3JlZ3JvdW5kIjpudWxsLCJCYWNrZ3JvdW5kRmlsbFR5cGUiOjAsIk1hcmdpbiI6eyIkcmVmIjoiMTIzIn0sIlBhZGRpbmciOnsiJHJlZiI6IjEyNCJ9LCJCYWNrZ3JvdW5kIjp7IiRyZWYiOiIxMjUifSwiSXNWaXNpYmxlIjp0cnVlLCJXaWR0aCI6MC4wLCJIZWlnaHQiOjAuMCwiQm9yZGVyU3R5bGUiOnsiJGlkIjoiNTc3IiwiTGluZUNvbG9yIjpudWxsLCJMaW5lV2VpZ2h0IjowLjAsIkxpbmVUeXBlIjowLCJQYXJlbnRTdHlsZSI6bnVsbH0sIlBhcmVudFN0eWxlIjpudWxsfSwiRGF0ZUZvcm1hdCI6eyIkaWQiOiI1NzgiLCJGb3JtYXRTdHJpbmciOiJNTU0gZCIsIlNlcGFyYXRvciI6Ii8iLCJVc2VJbnRlcm5hdGlvbmFsRGF0ZUZvcm1hdCI6ZmFsc2UsIkRhdGVJc1Zpc2libGUiOnRydWUsIlRpbWVJc1Zpc2libGUiOmZhbHNlLCJIb3VyRGlnaXRzIjoxLCJBbVBtRGVzaWduYXRvciI6MiwiVHJpbTAwTWludXRlcyI6ZmFsc2UsIkxhc3RLbm93blZpc2liaWxpdHlTdGF0ZSI6bnVsbH0sIldlZWtOdW1iZXJpbmciOnsiJGlkIjoiNTc5IiwiRm9ybWF0IjowLCJJc1Zpc2libGUiOmZhbHNlLCJMYXN0S25vd25WaXNpYmlsaXR5U3RhdGUiOmZhbHNlfSwiSXNWaXNpYmxlIjp0cnVlLCJQYXJlbnRTdHlsZSI6bnVsbH0sIkluZGV4IjowLCJTbWFydER1cmF0aW9uQWN0aXZhdGVkIjpmYWxzZSwiRGF0ZUZvcm1hdCI6eyIkcmVmIjoiNTc4In0sIldlZWtOdW1iZXJpbmciOnsiJGlkIjoiNTgwIiwiRm9ybWF0IjowLCJJc1Zpc2libGUiOmZhbHNlLCJMYXN0S25vd25WaXNpYmlsaXR5U3RhdGUiOmZhbHNlfSwiSWQiOiJiNGQ1MTQ3OC03ZTgwLTRhOWQtYmM4NS03MmFmOGU1MzJlYTAiLCJJbXBvcnRJZCI6bnVsbCwiVGl0bGUiOiJEcmFmdCBQUFQgUHJlc2VudGF0aW9uIGZvciBFU1AgVGVhbSIsIk5vdGUiOm51bGwsIkh5cGVybGluayI6eyIkaWQiOiI1ODEiLCJBZGRyZXNzIjpudWxsLCJTdWJBZGRyZXNzIjpudWxsfSwiSXNDaGFuZ2VkIjpmYWxzZSwiSXNOZXciOmZhbHNlfX0seyIkaWQiOiI1ODIiLCJfYXR0YWNoZWRNaWxlc3RvbmVzIjpbXSwiVGFza0RlZmluaXRpb24iOnsiJGlkIjoiNTgzIiwiR3JvdXBOYW1lIjpudWxsLCJTdGFydERhdGUiOiIyMDIxLTA2LTA3VDAwOjAwOjAwWiIsIkVuZERhdGUiOiIyMDIxLTA2LTI1VDIzOjU5OjAwWiIsIlBlcmNlbnRhZ2VDb21wbGV0ZSI6bnVsbCwiU3R5bGUiOnsiJGlkIjoiNTg0IiwiU2hhcGUiOjAsIlNoYXBlVGhpY2tuZXNzIjowLCJEdXJhdGlvbkZvcm1hdCI6MCwiSW5jbHVkZU5vbldvcmtpbmdEYXlzSW5EdXJhdGlvbiI6ZmFsc2UsIlBlcmNlbnRhZ2VDb21wbGV0ZVN0eWxlIjp7IiRpZCI6IjU4NSIsIkZvbnRTZXR0aW5ncyI6eyIkaWQiOiI1ODYiLCJGb250U2l6ZSI6MTAsIkZvbnROYW1lIjoiQ2FsaWJyaSIsIklzQm9sZCI6ZmFsc2UsIklzSXRhbGljIjpmYWxzZSwiSXNVbmRlcmxpbmVkIjpmYWxzZSwiUGFyZW50U3R5bGUiOm51bGx9LCJBdXRvU2l6ZSI6MCwiRm9yZWdyb3VuZCI6eyIkcmVmIjoiODYifSwiTWF4V2lkdGgiOjIwMC4wLCJNYXhIZWlnaHQiOiJJbmZpbml0eSIsIlNtYXJ0Rm9yZWdyb3VuZElzQWN0aXZlIjpmYWxzZSwiSG9yaXpvbnRhbEFsaWdubWVudCI6MCwiVmVydGljYWxBbGlnbm1lbnQiOjAsIlNtYXJ0Rm9yZWdyb3VuZCI6bnVsbCwiQmFja2dyb3VuZEZpbGxUeXBlIjowLCJNYXJnaW4iOnsiJHJlZiI6Ijg4In0sIlBhZGRpbmciOnsiJHJlZiI6Ijg5In0sIkJhY2tncm91bmQiOnsiJHJlZiI6IjkwIn0sIklzVmlzaWJsZSI6dHJ1ZSwiV2lkdGgiOjAuMCwiSGVpZ2h0IjowLjAsIkJvcmRlclN0eWxlIjp7IiRpZCI6IjU4NyIsIkxpbmVDb2xvciI6bnVsbCwiTGluZVdlaWdodCI6MC4wLCJMaW5lVHlwZSI6MCwiUGFyZW50U3R5bGUiOm51bGx9LCJQYXJlbnRTdHlsZSI6bnVsbH0sIkR1cmF0aW9uU3R5bGUiOnsiJGlkIjoiNTg4IiwiRm9udFNldHRpbmdzIjp7IiRpZCI6IjU4OSIsIkZvbnRTaXplIjoxMCwiRm9udE5hbWUiOiJDYWxpYnJpIiwiSXNCb2xkIjpmYWxzZSwiSXNJdGFsaWMiOmZhbHNlLCJJc1VuZGVybGluZWQiOmZhbHNlLCJQYXJlbnRTdHlsZSI6bnVsbH0sIkF1dG9TaXplIjowLCJGb3JlZ3JvdW5kIjp7IiRyZWYiOiI5MyJ9LCJNYXhXaWR0aCI6MjAwLjAsIk1heEhlaWdodCI6IkluZmluaXR5IiwiU21hcnRGb3JlZ3JvdW5kSXNBY3RpdmUiOmZhbHNlLCJIb3Jpem9udGFsQWxpZ25tZW50IjowLCJWZXJ0aWNhbEFsaWdubWVudCI6MCwiU21hcnRGb3JlZ3JvdW5kIjpudWxsLCJCYWNrZ3JvdW5kRmlsbFR5cGUiOjAsIk1hcmdpbiI6eyIkcmVmIjoiOTUifSwiUGFkZGluZyI6eyIkcmVmIjoiOTYifSwiQmFja2dyb3VuZCI6eyIkcmVmIjoiOTcifSwiSXNWaXNpYmxlIjp0cnVlLCJXaWR0aCI6MC4wLCJIZWlnaHQiOjAuMCwiQm9yZGVyU3R5bGUiOnsiJGlkIjoiNTkwIiwiTGluZUNvbG9yIjpudWxsLCJMaW5lV2VpZ2h0IjowLjAsIkxpbmVUeXBlIjowLCJQYXJlbnRTdHlsZSI6bnVsbH0sIlBhcmVudFN0eWxlIjpudWxsfSwiSG9yaXpvbnRhbENvbm5lY3RvclN0eWxlIjp7IiRpZCI6IjU5MSIsIkxpbmVDb2xvciI6eyIkcmVmIjoiOTkifSwiTGluZVdlaWdodCI6MS4wLCJMaW5lVHlwZSI6MCwiUGFyZW50U3R5bGUiOm51bGx9LCJWZXJ0aWNhbENvbm5lY3RvclN0eWxlIjp7IiRpZCI6IjU5MiIsIkxpbmVDb2xvciI6eyIkcmVmIjoiMTAyIn0sIkxpbmVXZWlnaHQiOjAuMCwiTGluZVR5cGUiOjAsIlBhcmVudFN0eWxlIjpudWxsfSwiTWFyZ2luIjpudWxsLCJTdGFydERhdGVQb3NpdGlvbiI6MywiRW5kRGF0ZVBvc2l0aW9uIjozLCJEYXRlSXNWaXNpYmxlIjp0cnVlLCJUaXRsZVBvc2l0aW9uIjo0LCJEdXJhdGlvblBvc2l0aW9uIjo2LCJQZXJjZW50YWdlQ29tcGxldGVkUG9zaXRpb24iOjYsIlNwYWNpbmciOjMsIklzQmVsb3dUaW1lYmFuZCI6dHJ1ZSwiUGVyY2VudGFnZUNvbXBsZXRlU2hhcGVPcGFjaXR5IjozNSwiU2hhcGVTdHlsZSI6eyIkaWQiOiI1OTMiLCJNYXJnaW4iOnsiJHJlZiI6IjEwNSJ9LCJQYWRkaW5nIjp7IiRyZWYiOiIxMDYifSwiQmFja2dyb3VuZCI6eyIkaWQiOiI1OTQiLCJDb2xvciI6eyIkaWQiOiI1OTUiLCJBIjoyNTUsIlIiOjExMiwiRyI6MTczLCJCIjo3MX19LCJJc1Zpc2libGUiOnRydWUsIldpZHRoIjowLjAsIkhlaWdodCI6MTAuMCwiQm9yZGVyU3R5bGUiOnsiJGlkIjoiNTk2IiwiTGluZUNvbG9yIjp7IiRyZWYiOiIxMTAifSwiTGluZVdlaWdodCI6MC4wLCJMaW5lVHlwZSI6MCwiUGFyZW50U3R5bGUiOm51bGx9LCJQYXJlbnRTdHlsZSI6bnVsbH0sIlRpdGxlU3R5bGUiOnsiJGlkIjoiNTk3IiwiRm9udFNldHRpbmdzIjp7IiRpZCI6IjU5OCIsIkZvbnRTaXplIjo5LCJGb250TmFtZSI6IkNhbGlicmkiLCJJc0JvbGQiOmZhbHNlLCJJc0l0YWxpYyI6ZmFsc2UsIklzVW5kZXJsaW5lZCI6ZmFsc2UsIlBhcmVudFN0eWxlIjpudWxsfSwiQXV0b1NpemUiOjIsIkZvcmVncm91bmQiOnsiJHJlZiI6IjExNCJ9LCJNYXhXaWR0aCI6NjUuNTU0NDg5MTM1NzQyMTg4LCJNYXhIZWlnaHQiOiJJbmZpbml0eSIsIlNtYXJ0Rm9yZWdyb3VuZElzQWN0aXZlIjpmYWxzZSwiSG9yaXpvbnRhbEFsaWdubWVudCI6MCwiVmVydGljYWxBbGlnbm1lbnQiOjAsIlNtYXJ0Rm9yZWdyb3VuZCI6bnVsbCwiQmFja2dyb3VuZEZpbGxUeXBlIjowLCJNYXJnaW4iOnsiJHJlZiI6IjExNiJ9LCJQYWRkaW5nIjp7IiRyZWYiOiIxMTcifSwiQmFja2dyb3VuZCI6eyIkcmVmIjoiMTE4In0sIklzVmlzaWJsZSI6dHJ1ZSwiV2lkdGgiOjAuMCwiSGVpZ2h0IjowLjAsIkJvcmRlclN0eWxlIjp7IiRpZCI6IjU5OSIsIkxpbmVDb2xvciI6bnVsbCwiTGluZVdlaWdodCI6MC4wLCJMaW5lVHlwZSI6MCwiUGFyZW50U3R5bGUiOm51bGx9LCJQYXJlbnRTdHlsZSI6bnVsbH0sIkRhdGVTdHlsZSI6eyIkaWQiOiI2MDAiLCJGb250U2V0dGluZ3MiOnsiJGlkIjoiNjAxIiwiRm9udFNpemUiOjEwLCJGb250TmFtZSI6IkNhbGlicmkiLCJJc0JvbGQiOmZhbHNlLCJJc0l0YWxpYyI6ZmFsc2UsIklzVW5kZXJsaW5lZCI6ZmFsc2UsIlBhcmVudFN0eWxlIjpudWxsfSwiQXV0b1NpemUiOjAsIkZvcmVncm91bmQiOnsiJHJlZiI6IjEyMSJ9LCJNYXhXaWR0aCI6MjAwLjAsIk1heEhlaWdodCI6IkluZmluaXR5IiwiU21hcnRGb3JlZ3JvdW5kSXNBY3RpdmUiOmZhbHNlLCJIb3Jpem9udGFsQWxpZ25tZW50IjowLCJWZXJ0aWNhbEFsaWdubWVudCI6MCwiU21hcnRGb3JlZ3JvdW5kIjpudWxsLCJCYWNrZ3JvdW5kRmlsbFR5cGUiOjAsIk1hcmdpbiI6eyIkcmVmIjoiMTIzIn0sIlBhZGRpbmciOnsiJHJlZiI6IjEyNCJ9LCJCYWNrZ3JvdW5kIjp7IiRyZWYiOiIxMjUifSwiSXNWaXNpYmxlIjp0cnVlLCJXaWR0aCI6MC4wLCJIZWlnaHQiOjAuMCwiQm9yZGVyU3R5bGUiOnsiJGlkIjoiNjAyIiwiTGluZUNvbG9yIjpudWxsLCJMaW5lV2VpZ2h0IjowLjAsIkxpbmVUeXBlIjowLCJQYXJlbnRTdHlsZSI6bnVsbH0sIlBhcmVudFN0eWxlIjpudWxsfSwiRGF0ZUZvcm1hdCI6eyIkaWQiOiI2MDMiLCJGb3JtYXRTdHJpbmciOiJNTU0gZCIsIlNlcGFyYXRvciI6Ii8iLCJVc2VJbnRlcm5hdGlvbmFsRGF0ZUZvcm1hdCI6ZmFsc2UsIkRhdGVJc1Zpc2libGUiOnRydWUsIlRpbWVJc1Zpc2libGUiOmZhbHNlLCJIb3VyRGlnaXRzIjoxLCJBbVBtRGVzaWduYXRvciI6MiwiVHJpbTAwTWludXRlcyI6ZmFsc2UsIkxhc3RLbm93blZpc2liaWxpdHlTdGF0ZSI6bnVsbH0sIldlZWtOdW1iZXJpbmciOnsiJGlkIjoiNjA0IiwiRm9ybWF0IjowLCJJc1Zpc2libGUiOmZhbHNlLCJMYXN0S25vd25WaXNpYmlsaXR5U3RhdGUiOmZhbHNlfSwiSXNWaXNpYmxlIjp0cnVlLCJQYXJlbnRTdHlsZSI6bnVsbH0sIkluZGV4IjoxLCJTbWFydER1cmF0aW9uQWN0aXZhdGVkIjpmYWxzZSwiRGF0ZUZvcm1hdCI6eyIkcmVmIjoiNjAzIn0sIldlZWtOdW1iZXJpbmciOnsiJGlkIjoiNjA1IiwiRm9ybWF0IjowLCJJc1Zpc2libGUiOmZhbHNlLCJMYXN0S25vd25WaXNpYmlsaXR5U3RhdGUiOmZhbHNlfSwiSWQiOiJiOTZkNDU1Ni1lY2Q3LTRkZTQtYTQxMy1kY2QzZTI2MTViYTEiLCJJbXBvcnRJZCI6bnVsbCwiVGl0bGUiOiJSZXZpc2UgUFBUIGZvciBORVVSQyIsIk5vdGUiOm51bGwsIkh5cGVybGluayI6eyIkaWQiOiI2MDYiLCJBZGRyZXNzIjpudWxsLCJTdWJBZGRyZXNzIjpudWxsfSwiSXNDaGFuZ2VkIjpmYWxzZSwiSXNOZXciOmZhbHNlfX1dLCJNaWxlc3RvbmVzIjpbXX1dLCJNc1Byb2plY3RJdGVtc1RyZWUiOnsiJGlkIjoiNjA3IiwiUm9vdCI6eyJJbXBvcnRJZCI6bnVsbCwiSXNJbXBvcnRlZCI6ZmFsc2UsIkNoaWxkcmVuIjpbXX19LCJNZXRhZGF0YSI6eyIkaWQiOiI2MDgiLCJSZWNlbnRDb2xvcnNDb2xsZWN0aW9uIjoiW1wiI0ZGNTI5M0NEXCIsXCIjRkZDRTkyMDBcIixcIiNGRjc0QUQ0OVwiLFwiI0ZGNzM3MzczXCIsXCIjRkY0NDU0NkFcIixcIiNGRkZFQkEwQVwiLFwiI0ZGNzBBRDQ3XCIsXCIjRkZCMjBFMTJcIl0ifSwiU2V0dGluZ3MiOnsiJGlkIjoiNjA5IiwiSW1wYU9wdGlvbnMiOnsiJGlkIjoiNjEwIiwiTGVmdFRvUmlnaHQiOmZhbHNlLCJQYXlsb2FkT3B0aW9ucyI6Mn0sIlVzZUNvbXByZXNzaW9uIjpmYWxzZSwiQ29tcHJlc2lvblBlcmNlbnRhZ2UiOjUwLjAsIkluYWN0aXZlSW50ZXJ2YWxXaWR0aFRocmVzaG9sZCI6MzAuMCwiSW5hY3RpdmVJbnRlcnZhbFdpZHRoIjoxLjAsIlNwbGl0VGFza3MiOmZhbHNlLCJVc2VDbHVzdGVyIjpmYWxzZSwiRXBzaWxvbiI6NS4wLCJNaW5Qb2ludHNUb0Zvcm1BQ2x1c3RlciI6MiwiR2VuZXJhdGVJbnZpc2libGVTaGFwZXMiOmZhbHNlLCJTbWFydFRpbWVsaW5lVGFza1BlcmNlbnRhZ2VGaXQiOmZhbHNlfSwiSXNOZXciOmZhbHNlLCJJbXBvcnRUeXBlIjowLCJGaWxlUGF0aCI6bnVsbCwiVGltZUNvbmZpZ3VyYXRpb24iOnsiJGlkIjoiNjExIiwiVXNlVGltZSI6ZmFsc2UsIldvcmtEYXlTdGFydCI6IjAwOjAwOjAwIiwiV29ya0RheUVuZCI6IjIzOjU5OjAwIn0sIkxhc3RVc2VkVGVtcGxhdGVJZCI6ImYzNzQ2MDYzLTAwNGMtNDQ1ZC05MTg3LWNlZGY3YWNlMTQzYiIsIkZpcnN0V2Vla09mWWVhciI6MH0="/>
  <p:tag name="__MASTER" val="__part_0"/>
</p:tagLst>
</file>

<file path=ppt/tags/tag10.xml><?xml version="1.0" encoding="utf-8"?>
<p:tagLst xmlns:a="http://schemas.openxmlformats.org/drawingml/2006/main" xmlns:r="http://schemas.openxmlformats.org/officeDocument/2006/relationships" xmlns:p="http://schemas.openxmlformats.org/presentationml/2006/main">
  <p:tag name="OTLMARKERSHAPE" val="OTL"/>
</p:tagLst>
</file>

<file path=ppt/tags/tag100.xml><?xml version="1.0" encoding="utf-8"?>
<p:tagLst xmlns:a="http://schemas.openxmlformats.org/drawingml/2006/main" xmlns:r="http://schemas.openxmlformats.org/officeDocument/2006/relationships" xmlns:p="http://schemas.openxmlformats.org/presentationml/2006/main">
  <p:tag name="OTLMARKERSHAPE" val="OTL"/>
</p:tagLst>
</file>

<file path=ppt/tags/tag101.xml><?xml version="1.0" encoding="utf-8"?>
<p:tagLst xmlns:a="http://schemas.openxmlformats.org/drawingml/2006/main" xmlns:r="http://schemas.openxmlformats.org/officeDocument/2006/relationships" xmlns:p="http://schemas.openxmlformats.org/presentationml/2006/main">
  <p:tag name="OTLMARKERSHAPE" val="OTL"/>
</p:tagLst>
</file>

<file path=ppt/tags/tag102.xml><?xml version="1.0" encoding="utf-8"?>
<p:tagLst xmlns:a="http://schemas.openxmlformats.org/drawingml/2006/main" xmlns:r="http://schemas.openxmlformats.org/officeDocument/2006/relationships" xmlns:p="http://schemas.openxmlformats.org/presentationml/2006/main">
  <p:tag name="OTLMARKERSHAPE" val="OTL"/>
</p:tagLst>
</file>

<file path=ppt/tags/tag103.xml><?xml version="1.0" encoding="utf-8"?>
<p:tagLst xmlns:a="http://schemas.openxmlformats.org/drawingml/2006/main" xmlns:r="http://schemas.openxmlformats.org/officeDocument/2006/relationships" xmlns:p="http://schemas.openxmlformats.org/presentationml/2006/main">
  <p:tag name="OTLMARKERSHAPE" val="OTL"/>
</p:tagLst>
</file>

<file path=ppt/tags/tag104.xml><?xml version="1.0" encoding="utf-8"?>
<p:tagLst xmlns:a="http://schemas.openxmlformats.org/drawingml/2006/main" xmlns:r="http://schemas.openxmlformats.org/officeDocument/2006/relationships" xmlns:p="http://schemas.openxmlformats.org/presentationml/2006/main">
  <p:tag name="OTLMARKERSHAPE" val="OTL"/>
</p:tagLst>
</file>

<file path=ppt/tags/tag105.xml><?xml version="1.0" encoding="utf-8"?>
<p:tagLst xmlns:a="http://schemas.openxmlformats.org/drawingml/2006/main" xmlns:r="http://schemas.openxmlformats.org/officeDocument/2006/relationships" xmlns:p="http://schemas.openxmlformats.org/presentationml/2006/main">
  <p:tag name="OTLMARKERSHAPE" val="OTL"/>
</p:tagLst>
</file>

<file path=ppt/tags/tag106.xml><?xml version="1.0" encoding="utf-8"?>
<p:tagLst xmlns:a="http://schemas.openxmlformats.org/drawingml/2006/main" xmlns:r="http://schemas.openxmlformats.org/officeDocument/2006/relationships" xmlns:p="http://schemas.openxmlformats.org/presentationml/2006/main">
  <p:tag name="OTLMARKERSHAPE" val="OTL"/>
</p:tagLst>
</file>

<file path=ppt/tags/tag107.xml><?xml version="1.0" encoding="utf-8"?>
<p:tagLst xmlns:a="http://schemas.openxmlformats.org/drawingml/2006/main" xmlns:r="http://schemas.openxmlformats.org/officeDocument/2006/relationships" xmlns:p="http://schemas.openxmlformats.org/presentationml/2006/main">
  <p:tag name="OTLMARKERSHAPE" val="OTL"/>
</p:tagLst>
</file>

<file path=ppt/tags/tag108.xml><?xml version="1.0" encoding="utf-8"?>
<p:tagLst xmlns:a="http://schemas.openxmlformats.org/drawingml/2006/main" xmlns:r="http://schemas.openxmlformats.org/officeDocument/2006/relationships" xmlns:p="http://schemas.openxmlformats.org/presentationml/2006/main">
  <p:tag name="OTLMARKERSHAPE" val="OTL"/>
</p:tagLst>
</file>

<file path=ppt/tags/tag11.xml><?xml version="1.0" encoding="utf-8"?>
<p:tagLst xmlns:a="http://schemas.openxmlformats.org/drawingml/2006/main" xmlns:r="http://schemas.openxmlformats.org/officeDocument/2006/relationships" xmlns:p="http://schemas.openxmlformats.org/presentationml/2006/main">
  <p:tag name="OTLMARKERSHAPE" val="OTL"/>
</p:tagLst>
</file>

<file path=ppt/tags/tag12.xml><?xml version="1.0" encoding="utf-8"?>
<p:tagLst xmlns:a="http://schemas.openxmlformats.org/drawingml/2006/main" xmlns:r="http://schemas.openxmlformats.org/officeDocument/2006/relationships" xmlns:p="http://schemas.openxmlformats.org/presentationml/2006/main">
  <p:tag name="OTLTIMEBANDCULTUREINFO" val="en-US"/>
  <p:tag name="OTLTIMEBANDSCALETYPE" val="Months"/>
  <p:tag name="OTLTIMEBANDSCALEFORMAT" val="MMM"/>
  <p:tag name="OTLTIMEBANDQUICKPOSITION" val="Custom"/>
  <p:tag name="OTLTIMEBANDSHAPETYPE" val="RoundedCornerRectangleTimeband"/>
  <p:tag name="OTLTIMEBANDTHREEDEFFECTS" val="None"/>
  <p:tag name="OTLTIMEBANDAUTODATERANGE" val="True"/>
  <p:tag name="OTLTIMEBANDSTARTDATE" val="0001-01-01T00:00:00.0000000"/>
  <p:tag name="OTLTIMEBANDENDDATE" val="2021-06-25T23:59:00.0000000"/>
  <p:tag name="OTLTIMEBANDWORKINGDAYS" val="Standard"/>
  <p:tag name="OTLTIMEBANDELAPSEDTIMEEXTENSION" val="False"/>
  <p:tag name="OTLTIMEBANDUSETIME" val="False"/>
  <p:tag name="OTLTIMEBANDTIMECONFIGWORKDAYSTART" val="00:00:00"/>
  <p:tag name="OTLTIMEBANDTIMECONFIGWORKDAYEND" val="23:59:00"/>
  <p:tag name="OTLTIMEBANDAPPENDYEARONYEARCHANGE" val="False"/>
  <p:tag name="OTLTIMEBANDSCALEMARKING" val="Years"/>
  <p:tag name="OTLRIGHTENDCAPSMARGINRIGHT" val="20"/>
  <p:tag name="OTLLEFTENDCAPSMARGINLEFT" val="20"/>
  <p:tag name="OTLTIMEBANDSHAPEPADDINGTOP" val="3"/>
  <p:tag name="OTLTIMEBANDFYSTARTMONTH" val="January"/>
  <p:tag name="OTLTIMEBANDSHOWFYLABEL" val="True"/>
  <p:tag name="OTLTIMEBANDUSESTARTINGOFTHEYEARFORFYNUMBERING" val="True"/>
  <p:tag name="OTLMARKERSHAPE" val="OTL"/>
</p:tagLst>
</file>

<file path=ppt/tags/tag13.xml><?xml version="1.0" encoding="utf-8"?>
<p:tagLst xmlns:a="http://schemas.openxmlformats.org/drawingml/2006/main" xmlns:r="http://schemas.openxmlformats.org/officeDocument/2006/relationships" xmlns:p="http://schemas.openxmlformats.org/presentationml/2006/main">
  <p:tag name="OTLMARKERSHAPE" val="OTL"/>
</p:tagLst>
</file>

<file path=ppt/tags/tag14.xml><?xml version="1.0" encoding="utf-8"?>
<p:tagLst xmlns:a="http://schemas.openxmlformats.org/drawingml/2006/main" xmlns:r="http://schemas.openxmlformats.org/officeDocument/2006/relationships" xmlns:p="http://schemas.openxmlformats.org/presentationml/2006/main">
  <p:tag name="OTLMARKERSHAPE" val="OTL"/>
</p:tagLst>
</file>

<file path=ppt/tags/tag15.xml><?xml version="1.0" encoding="utf-8"?>
<p:tagLst xmlns:a="http://schemas.openxmlformats.org/drawingml/2006/main" xmlns:r="http://schemas.openxmlformats.org/officeDocument/2006/relationships" xmlns:p="http://schemas.openxmlformats.org/presentationml/2006/main">
  <p:tag name="OTLMARKERSHAPE" val="OTL"/>
</p:tagLst>
</file>

<file path=ppt/tags/tag16.xml><?xml version="1.0" encoding="utf-8"?>
<p:tagLst xmlns:a="http://schemas.openxmlformats.org/drawingml/2006/main" xmlns:r="http://schemas.openxmlformats.org/officeDocument/2006/relationships" xmlns:p="http://schemas.openxmlformats.org/presentationml/2006/main">
  <p:tag name="OTLMARKERSHAPE" val="OTL"/>
</p:tagLst>
</file>

<file path=ppt/tags/tag17.xml><?xml version="1.0" encoding="utf-8"?>
<p:tagLst xmlns:a="http://schemas.openxmlformats.org/drawingml/2006/main" xmlns:r="http://schemas.openxmlformats.org/officeDocument/2006/relationships" xmlns:p="http://schemas.openxmlformats.org/presentationml/2006/main">
  <p:tag name="OTLMARKERSHAPE" val="OTL"/>
</p:tagLst>
</file>

<file path=ppt/tags/tag18.xml><?xml version="1.0" encoding="utf-8"?>
<p:tagLst xmlns:a="http://schemas.openxmlformats.org/drawingml/2006/main" xmlns:r="http://schemas.openxmlformats.org/officeDocument/2006/relationships" xmlns:p="http://schemas.openxmlformats.org/presentationml/2006/main">
  <p:tag name="OTLMARKERSHAPE" val="OTL"/>
</p:tagLst>
</file>

<file path=ppt/tags/tag19.xml><?xml version="1.0" encoding="utf-8"?>
<p:tagLst xmlns:a="http://schemas.openxmlformats.org/drawingml/2006/main" xmlns:r="http://schemas.openxmlformats.org/officeDocument/2006/relationships" xmlns:p="http://schemas.openxmlformats.org/presentationml/2006/main">
  <p:tag name="OTLDATEFORMATSTRING" val="MMM d"/>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STARTDATE" val="2021-03-23T23:59:00.0000000"/>
  <p:tag name="OTLENDDATE" val="2021-04-09T23:59:00.0000000"/>
  <p:tag name="OTLDURATIONFORMAT" val="day"/>
  <p:tag name="OTLSPACING" val="3"/>
  <p:tag name="OTLSHAPETHICKNESSTYPE" val="Thin"/>
  <p:tag name="OTLMARKERSHAPE" val="OTL"/>
</p:tagLst>
</file>

<file path=ppt/tags/tag2.xml><?xml version="1.0" encoding="utf-8"?>
<p:tagLst xmlns:a="http://schemas.openxmlformats.org/drawingml/2006/main" xmlns:r="http://schemas.openxmlformats.org/officeDocument/2006/relationships" xmlns:p="http://schemas.openxmlformats.org/presentationml/2006/main">
  <p:tag name="OTLMARKERSHAPE" val="OTL"/>
</p:tagLst>
</file>

<file path=ppt/tags/tag20.xml><?xml version="1.0" encoding="utf-8"?>
<p:tagLst xmlns:a="http://schemas.openxmlformats.org/drawingml/2006/main" xmlns:r="http://schemas.openxmlformats.org/officeDocument/2006/relationships" xmlns:p="http://schemas.openxmlformats.org/presentationml/2006/main">
  <p:tag name="OTLDATEFORMATSTRING" val="MMM d"/>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STARTDATE" val="2021-04-05T00:00:00.0000000"/>
  <p:tag name="OTLENDDATE" val="2021-04-23T23:59:00.0000000"/>
  <p:tag name="OTLDURATIONFORMAT" val="day"/>
  <p:tag name="OTLSPACING" val="5"/>
  <p:tag name="OTLSHAPETHICKNESSTYPE" val="Thin"/>
  <p:tag name="OTLMARKERSHAPE" val="OTL"/>
</p:tagLst>
</file>

<file path=ppt/tags/tag21.xml><?xml version="1.0" encoding="utf-8"?>
<p:tagLst xmlns:a="http://schemas.openxmlformats.org/drawingml/2006/main" xmlns:r="http://schemas.openxmlformats.org/officeDocument/2006/relationships" xmlns:p="http://schemas.openxmlformats.org/presentationml/2006/main">
  <p:tag name="OTLDATEFORMATSTRING" val="MMM d"/>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STARTDATE" val="2021-04-12T00:00:00.0000000"/>
  <p:tag name="OTLENDDATE" val="2021-05-14T23:59:00.0000000"/>
  <p:tag name="OTLDURATIONFORMAT" val="day"/>
  <p:tag name="OTLSPACING" val="5"/>
  <p:tag name="OTLSHAPETHICKNESSTYPE" val="Thin"/>
  <p:tag name="OTLMARKERSHAPE" val="OTL"/>
</p:tagLst>
</file>

<file path=ppt/tags/tag22.xml><?xml version="1.0" encoding="utf-8"?>
<p:tagLst xmlns:a="http://schemas.openxmlformats.org/drawingml/2006/main" xmlns:r="http://schemas.openxmlformats.org/officeDocument/2006/relationships" xmlns:p="http://schemas.openxmlformats.org/presentationml/2006/main">
  <p:tag name="OTLDATEFORMATSTRING" val="MMM d"/>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STARTDATE" val="2021-04-26T00:00:00.0000000Z"/>
  <p:tag name="OTLENDDATE" val="2021-05-14T23:59:00.0000000Z"/>
  <p:tag name="OTLDURATIONFORMAT" val="day"/>
  <p:tag name="OTLSPACING" val="3"/>
  <p:tag name="OTLSHAPETHICKNESSTYPE" val="Thin"/>
  <p:tag name="OTLMARKERSHAPE" val="OTL"/>
</p:tagLst>
</file>

<file path=ppt/tags/tag23.xml><?xml version="1.0" encoding="utf-8"?>
<p:tagLst xmlns:a="http://schemas.openxmlformats.org/drawingml/2006/main" xmlns:r="http://schemas.openxmlformats.org/officeDocument/2006/relationships" xmlns:p="http://schemas.openxmlformats.org/presentationml/2006/main">
  <p:tag name="OTLDATEFORMATSTRING" val="MMM d"/>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STARTDATE" val="2021-05-10T00:00:00.0000000Z"/>
  <p:tag name="OTLENDDATE" val="2021-05-21T23:59:00.0000000Z"/>
  <p:tag name="OTLDURATIONFORMAT" val="day"/>
  <p:tag name="OTLSPACING" val="3"/>
  <p:tag name="OTLSHAPETHICKNESSTYPE" val="Thin"/>
  <p:tag name="OTLMARKERSHAPE" val="OTL"/>
</p:tagLst>
</file>

<file path=ppt/tags/tag24.xml><?xml version="1.0" encoding="utf-8"?>
<p:tagLst xmlns:a="http://schemas.openxmlformats.org/drawingml/2006/main" xmlns:r="http://schemas.openxmlformats.org/officeDocument/2006/relationships" xmlns:p="http://schemas.openxmlformats.org/presentationml/2006/main">
  <p:tag name="OTLDATEFORMATSTRING" val="MMM d"/>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STARTDATE" val="2021-05-17T00:00:00.0000000Z"/>
  <p:tag name="OTLENDDATE" val="2021-05-28T23:59:00.0000000Z"/>
  <p:tag name="OTLDURATIONFORMAT" val="day"/>
  <p:tag name="OTLSPACING" val="3"/>
  <p:tag name="OTLSHAPETHICKNESSTYPE" val="Thin"/>
  <p:tag name="OTLMARKERSHAPE" val="OTL"/>
</p:tagLst>
</file>

<file path=ppt/tags/tag25.xml><?xml version="1.0" encoding="utf-8"?>
<p:tagLst xmlns:a="http://schemas.openxmlformats.org/drawingml/2006/main" xmlns:r="http://schemas.openxmlformats.org/officeDocument/2006/relationships" xmlns:p="http://schemas.openxmlformats.org/presentationml/2006/main">
  <p:tag name="OTLDATEFORMATSTRING" val="MMM d"/>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STARTDATE" val="2021-05-24T00:00:00.0000000Z"/>
  <p:tag name="OTLENDDATE" val="2021-06-04T23:59:00.0000000Z"/>
  <p:tag name="OTLDURATIONFORMAT" val="day"/>
  <p:tag name="OTLSPACING" val="3"/>
  <p:tag name="OTLSHAPETHICKNESSTYPE" val="Thin"/>
  <p:tag name="OTLMARKERSHAPE" val="OTL"/>
</p:tagLst>
</file>

<file path=ppt/tags/tag26.xml><?xml version="1.0" encoding="utf-8"?>
<p:tagLst xmlns:a="http://schemas.openxmlformats.org/drawingml/2006/main" xmlns:r="http://schemas.openxmlformats.org/officeDocument/2006/relationships" xmlns:p="http://schemas.openxmlformats.org/presentationml/2006/main">
  <p:tag name="OTLDATEFORMATSTRING" val="MMM d"/>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STARTDATE" val="2021-06-07T00:00:00.0000000Z"/>
  <p:tag name="OTLENDDATE" val="2021-06-25T23:59:00.0000000Z"/>
  <p:tag name="OTLDURATIONFORMAT" val="day"/>
  <p:tag name="OTLSPACING" val="3"/>
  <p:tag name="OTLSHAPETHICKNESSTYPE" val="Thin"/>
  <p:tag name="OTLMARKERSHAPE" val="OTL"/>
</p:tagLst>
</file>

<file path=ppt/tags/tag27.xml><?xml version="1.0" encoding="utf-8"?>
<p:tagLst xmlns:a="http://schemas.openxmlformats.org/drawingml/2006/main" xmlns:r="http://schemas.openxmlformats.org/officeDocument/2006/relationships" xmlns:p="http://schemas.openxmlformats.org/presentationml/2006/main">
  <p:tag name="OTLELAPSEDSTYLE" val="Hide"/>
  <p:tag name="OTLMARKERSHAPE" val="OTL"/>
</p:tagLst>
</file>

<file path=ppt/tags/tag28.xml><?xml version="1.0" encoding="utf-8"?>
<p:tagLst xmlns:a="http://schemas.openxmlformats.org/drawingml/2006/main" xmlns:r="http://schemas.openxmlformats.org/officeDocument/2006/relationships" xmlns:p="http://schemas.openxmlformats.org/presentationml/2006/main">
  <p:tag name="OTLMARKERSHAPE" val="OTL"/>
</p:tagLst>
</file>

<file path=ppt/tags/tag29.xml><?xml version="1.0" encoding="utf-8"?>
<p:tagLst xmlns:a="http://schemas.openxmlformats.org/drawingml/2006/main" xmlns:r="http://schemas.openxmlformats.org/officeDocument/2006/relationships" xmlns:p="http://schemas.openxmlformats.org/presentationml/2006/main">
  <p:tag name="OTLMARKERSHAPE" val="OTL"/>
</p:tagLst>
</file>

<file path=ppt/tags/tag3.xml><?xml version="1.0" encoding="utf-8"?>
<p:tagLst xmlns:a="http://schemas.openxmlformats.org/drawingml/2006/main" xmlns:r="http://schemas.openxmlformats.org/officeDocument/2006/relationships" xmlns:p="http://schemas.openxmlformats.org/presentationml/2006/main">
  <p:tag name="OTLMARKERSHAPE" val="OTL"/>
</p:tagLst>
</file>

<file path=ppt/tags/tag30.xml><?xml version="1.0" encoding="utf-8"?>
<p:tagLst xmlns:a="http://schemas.openxmlformats.org/drawingml/2006/main" xmlns:r="http://schemas.openxmlformats.org/officeDocument/2006/relationships" xmlns:p="http://schemas.openxmlformats.org/presentationml/2006/main">
  <p:tag name="OTLMARKERSHAPE" val="OTL"/>
</p:tagLst>
</file>

<file path=ppt/tags/tag31.xml><?xml version="1.0" encoding="utf-8"?>
<p:tagLst xmlns:a="http://schemas.openxmlformats.org/drawingml/2006/main" xmlns:r="http://schemas.openxmlformats.org/officeDocument/2006/relationships" xmlns:p="http://schemas.openxmlformats.org/presentationml/2006/main">
  <p:tag name="OTLMARKERSHAPE" val="OTL"/>
</p:tagLst>
</file>

<file path=ppt/tags/tag32.xml><?xml version="1.0" encoding="utf-8"?>
<p:tagLst xmlns:a="http://schemas.openxmlformats.org/drawingml/2006/main" xmlns:r="http://schemas.openxmlformats.org/officeDocument/2006/relationships" xmlns:p="http://schemas.openxmlformats.org/presentationml/2006/main">
  <p:tag name="OTLMARKERSHAPE" val="OTL"/>
</p:tagLst>
</file>

<file path=ppt/tags/tag33.xml><?xml version="1.0" encoding="utf-8"?>
<p:tagLst xmlns:a="http://schemas.openxmlformats.org/drawingml/2006/main" xmlns:r="http://schemas.openxmlformats.org/officeDocument/2006/relationships" xmlns:p="http://schemas.openxmlformats.org/presentationml/2006/main">
  <p:tag name="OTLMARKERSHAPE" val="OTL"/>
</p:tagLst>
</file>

<file path=ppt/tags/tag34.xml><?xml version="1.0" encoding="utf-8"?>
<p:tagLst xmlns:a="http://schemas.openxmlformats.org/drawingml/2006/main" xmlns:r="http://schemas.openxmlformats.org/officeDocument/2006/relationships" xmlns:p="http://schemas.openxmlformats.org/presentationml/2006/main">
  <p:tag name="OTLMARKERSHAPE" val="OTL"/>
</p:tagLst>
</file>

<file path=ppt/tags/tag35.xml><?xml version="1.0" encoding="utf-8"?>
<p:tagLst xmlns:a="http://schemas.openxmlformats.org/drawingml/2006/main" xmlns:r="http://schemas.openxmlformats.org/officeDocument/2006/relationships" xmlns:p="http://schemas.openxmlformats.org/presentationml/2006/main">
  <p:tag name="OTLMARKERSHAPE" val="OTL"/>
</p:tagLst>
</file>

<file path=ppt/tags/tag36.xml><?xml version="1.0" encoding="utf-8"?>
<p:tagLst xmlns:a="http://schemas.openxmlformats.org/drawingml/2006/main" xmlns:r="http://schemas.openxmlformats.org/officeDocument/2006/relationships" xmlns:p="http://schemas.openxmlformats.org/presentationml/2006/main">
  <p:tag name="OTLMARKERSHAPE" val="OTL"/>
</p:tagLst>
</file>

<file path=ppt/tags/tag37.xml><?xml version="1.0" encoding="utf-8"?>
<p:tagLst xmlns:a="http://schemas.openxmlformats.org/drawingml/2006/main" xmlns:r="http://schemas.openxmlformats.org/officeDocument/2006/relationships" xmlns:p="http://schemas.openxmlformats.org/presentationml/2006/main">
  <p:tag name="OTLMARKERSHAPE" val="OTL"/>
</p:tagLst>
</file>

<file path=ppt/tags/tag38.xml><?xml version="1.0" encoding="utf-8"?>
<p:tagLst xmlns:a="http://schemas.openxmlformats.org/drawingml/2006/main" xmlns:r="http://schemas.openxmlformats.org/officeDocument/2006/relationships" xmlns:p="http://schemas.openxmlformats.org/presentationml/2006/main">
  <p:tag name="OTLMARKERSHAPE" val="OTL"/>
</p:tagLst>
</file>

<file path=ppt/tags/tag39.xml><?xml version="1.0" encoding="utf-8"?>
<p:tagLst xmlns:a="http://schemas.openxmlformats.org/drawingml/2006/main" xmlns:r="http://schemas.openxmlformats.org/officeDocument/2006/relationships" xmlns:p="http://schemas.openxmlformats.org/presentationml/2006/main">
  <p:tag name="OTLTODAYPOSITION" val="Hide"/>
  <p:tag name="OTLMARKERSHAPE" val="OTL"/>
</p:tagLst>
</file>

<file path=ppt/tags/tag4.xml><?xml version="1.0" encoding="utf-8"?>
<p:tagLst xmlns:a="http://schemas.openxmlformats.org/drawingml/2006/main" xmlns:r="http://schemas.openxmlformats.org/officeDocument/2006/relationships" xmlns:p="http://schemas.openxmlformats.org/presentationml/2006/main">
  <p:tag name="OTLMARKERSHAPE" val="OTL"/>
</p:tagLst>
</file>

<file path=ppt/tags/tag40.xml><?xml version="1.0" encoding="utf-8"?>
<p:tagLst xmlns:a="http://schemas.openxmlformats.org/drawingml/2006/main" xmlns:r="http://schemas.openxmlformats.org/officeDocument/2006/relationships" xmlns:p="http://schemas.openxmlformats.org/presentationml/2006/main">
  <p:tag name="OTLMARKERSHAPE" val="OTL"/>
</p:tagLst>
</file>

<file path=ppt/tags/tag41.xml><?xml version="1.0" encoding="utf-8"?>
<p:tagLst xmlns:a="http://schemas.openxmlformats.org/drawingml/2006/main" xmlns:r="http://schemas.openxmlformats.org/officeDocument/2006/relationships" xmlns:p="http://schemas.openxmlformats.org/presentationml/2006/main">
  <p:tag name="OTLMARKERSHAPE" val="OTL"/>
</p:tagLst>
</file>

<file path=ppt/tags/tag42.xml><?xml version="1.0" encoding="utf-8"?>
<p:tagLst xmlns:a="http://schemas.openxmlformats.org/drawingml/2006/main" xmlns:r="http://schemas.openxmlformats.org/officeDocument/2006/relationships" xmlns:p="http://schemas.openxmlformats.org/presentationml/2006/main">
  <p:tag name="OTLMARKERSHAPE" val="OTL"/>
</p:tagLst>
</file>

<file path=ppt/tags/tag43.xml><?xml version="1.0" encoding="utf-8"?>
<p:tagLst xmlns:a="http://schemas.openxmlformats.org/drawingml/2006/main" xmlns:r="http://schemas.openxmlformats.org/officeDocument/2006/relationships" xmlns:p="http://schemas.openxmlformats.org/presentationml/2006/main">
  <p:tag name="OTLMARKERSHAPE" val="OTL"/>
</p:tagLst>
</file>

<file path=ppt/tags/tag44.xml><?xml version="1.0" encoding="utf-8"?>
<p:tagLst xmlns:a="http://schemas.openxmlformats.org/drawingml/2006/main" xmlns:r="http://schemas.openxmlformats.org/officeDocument/2006/relationships" xmlns:p="http://schemas.openxmlformats.org/presentationml/2006/main">
  <p:tag name="OTLMARKERSHAPE" val="OTL"/>
</p:tagLst>
</file>

<file path=ppt/tags/tag45.xml><?xml version="1.0" encoding="utf-8"?>
<p:tagLst xmlns:a="http://schemas.openxmlformats.org/drawingml/2006/main" xmlns:r="http://schemas.openxmlformats.org/officeDocument/2006/relationships" xmlns:p="http://schemas.openxmlformats.org/presentationml/2006/main">
  <p:tag name="OTLMARKERSHAPE" val="OTL"/>
</p:tagLst>
</file>

<file path=ppt/tags/tag46.xml><?xml version="1.0" encoding="utf-8"?>
<p:tagLst xmlns:a="http://schemas.openxmlformats.org/drawingml/2006/main" xmlns:r="http://schemas.openxmlformats.org/officeDocument/2006/relationships" xmlns:p="http://schemas.openxmlformats.org/presentationml/2006/main">
  <p:tag name="OTLMARKERSHAPE" val="OTL"/>
</p:tagLst>
</file>

<file path=ppt/tags/tag47.xml><?xml version="1.0" encoding="utf-8"?>
<p:tagLst xmlns:a="http://schemas.openxmlformats.org/drawingml/2006/main" xmlns:r="http://schemas.openxmlformats.org/officeDocument/2006/relationships" xmlns:p="http://schemas.openxmlformats.org/presentationml/2006/main">
  <p:tag name="OTLMARKERSHAPE" val="OTL"/>
</p:tagLst>
</file>

<file path=ppt/tags/tag48.xml><?xml version="1.0" encoding="utf-8"?>
<p:tagLst xmlns:a="http://schemas.openxmlformats.org/drawingml/2006/main" xmlns:r="http://schemas.openxmlformats.org/officeDocument/2006/relationships" xmlns:p="http://schemas.openxmlformats.org/presentationml/2006/main">
  <p:tag name="OTLMARKERSHAPE" val="OTL"/>
</p:tagLst>
</file>

<file path=ppt/tags/tag49.xml><?xml version="1.0" encoding="utf-8"?>
<p:tagLst xmlns:a="http://schemas.openxmlformats.org/drawingml/2006/main" xmlns:r="http://schemas.openxmlformats.org/officeDocument/2006/relationships" xmlns:p="http://schemas.openxmlformats.org/presentationml/2006/main">
  <p:tag name="OTLMARKERSHAPE" val="OTL"/>
</p:tagLst>
</file>

<file path=ppt/tags/tag5.xml><?xml version="1.0" encoding="utf-8"?>
<p:tagLst xmlns:a="http://schemas.openxmlformats.org/drawingml/2006/main" xmlns:r="http://schemas.openxmlformats.org/officeDocument/2006/relationships" xmlns:p="http://schemas.openxmlformats.org/presentationml/2006/main">
  <p:tag name="OTLMARKERSHAPE" val="OTL"/>
</p:tagLst>
</file>

<file path=ppt/tags/tag50.xml><?xml version="1.0" encoding="utf-8"?>
<p:tagLst xmlns:a="http://schemas.openxmlformats.org/drawingml/2006/main" xmlns:r="http://schemas.openxmlformats.org/officeDocument/2006/relationships" xmlns:p="http://schemas.openxmlformats.org/presentationml/2006/main">
  <p:tag name="OTLMARKERSHAPE" val="OTL"/>
</p:tagLst>
</file>

<file path=ppt/tags/tag51.xml><?xml version="1.0" encoding="utf-8"?>
<p:tagLst xmlns:a="http://schemas.openxmlformats.org/drawingml/2006/main" xmlns:r="http://schemas.openxmlformats.org/officeDocument/2006/relationships" xmlns:p="http://schemas.openxmlformats.org/presentationml/2006/main">
  <p:tag name="OTLMARKERSHAPE" val="OTL"/>
</p:tagLst>
</file>

<file path=ppt/tags/tag52.xml><?xml version="1.0" encoding="utf-8"?>
<p:tagLst xmlns:a="http://schemas.openxmlformats.org/drawingml/2006/main" xmlns:r="http://schemas.openxmlformats.org/officeDocument/2006/relationships" xmlns:p="http://schemas.openxmlformats.org/presentationml/2006/main">
  <p:tag name="OTLMARKERSHAPE" val="OTL"/>
</p:tagLst>
</file>

<file path=ppt/tags/tag53.xml><?xml version="1.0" encoding="utf-8"?>
<p:tagLst xmlns:a="http://schemas.openxmlformats.org/drawingml/2006/main" xmlns:r="http://schemas.openxmlformats.org/officeDocument/2006/relationships" xmlns:p="http://schemas.openxmlformats.org/presentationml/2006/main">
  <p:tag name="OTLMARKERSHAPE" val="OTL"/>
</p:tagLst>
</file>

<file path=ppt/tags/tag54.xml><?xml version="1.0" encoding="utf-8"?>
<p:tagLst xmlns:a="http://schemas.openxmlformats.org/drawingml/2006/main" xmlns:r="http://schemas.openxmlformats.org/officeDocument/2006/relationships" xmlns:p="http://schemas.openxmlformats.org/presentationml/2006/main">
  <p:tag name="OTLMARKERSHAPE" val="OTL"/>
</p:tagLst>
</file>

<file path=ppt/tags/tag55.xml><?xml version="1.0" encoding="utf-8"?>
<p:tagLst xmlns:a="http://schemas.openxmlformats.org/drawingml/2006/main" xmlns:r="http://schemas.openxmlformats.org/officeDocument/2006/relationships" xmlns:p="http://schemas.openxmlformats.org/presentationml/2006/main">
  <p:tag name="OTLMARKERSHAPE" val="OTL"/>
</p:tagLst>
</file>

<file path=ppt/tags/tag56.xml><?xml version="1.0" encoding="utf-8"?>
<p:tagLst xmlns:a="http://schemas.openxmlformats.org/drawingml/2006/main" xmlns:r="http://schemas.openxmlformats.org/officeDocument/2006/relationships" xmlns:p="http://schemas.openxmlformats.org/presentationml/2006/main">
  <p:tag name="OTLMARKERSHAPE" val="OTL"/>
</p:tagLst>
</file>

<file path=ppt/tags/tag57.xml><?xml version="1.0" encoding="utf-8"?>
<p:tagLst xmlns:a="http://schemas.openxmlformats.org/drawingml/2006/main" xmlns:r="http://schemas.openxmlformats.org/officeDocument/2006/relationships" xmlns:p="http://schemas.openxmlformats.org/presentationml/2006/main">
  <p:tag name="OTLMARKERSHAPE" val="OTL"/>
</p:tagLst>
</file>

<file path=ppt/tags/tag58.xml><?xml version="1.0" encoding="utf-8"?>
<p:tagLst xmlns:a="http://schemas.openxmlformats.org/drawingml/2006/main" xmlns:r="http://schemas.openxmlformats.org/officeDocument/2006/relationships" xmlns:p="http://schemas.openxmlformats.org/presentationml/2006/main">
  <p:tag name="OTLMARKERSHAPE" val="OTL"/>
</p:tagLst>
</file>

<file path=ppt/tags/tag59.xml><?xml version="1.0" encoding="utf-8"?>
<p:tagLst xmlns:a="http://schemas.openxmlformats.org/drawingml/2006/main" xmlns:r="http://schemas.openxmlformats.org/officeDocument/2006/relationships" xmlns:p="http://schemas.openxmlformats.org/presentationml/2006/main">
  <p:tag name="OTLMARKERSHAPE" val="OTL"/>
</p:tagLst>
</file>

<file path=ppt/tags/tag6.xml><?xml version="1.0" encoding="utf-8"?>
<p:tagLst xmlns:a="http://schemas.openxmlformats.org/drawingml/2006/main" xmlns:r="http://schemas.openxmlformats.org/officeDocument/2006/relationships" xmlns:p="http://schemas.openxmlformats.org/presentationml/2006/main">
  <p:tag name="OTLMARKERSHAPE" val="OTL"/>
</p:tagLst>
</file>

<file path=ppt/tags/tag60.xml><?xml version="1.0" encoding="utf-8"?>
<p:tagLst xmlns:a="http://schemas.openxmlformats.org/drawingml/2006/main" xmlns:r="http://schemas.openxmlformats.org/officeDocument/2006/relationships" xmlns:p="http://schemas.openxmlformats.org/presentationml/2006/main">
  <p:tag name="OTLMARKERSHAPE" val="OTL"/>
</p:tagLst>
</file>

<file path=ppt/tags/tag61.xml><?xml version="1.0" encoding="utf-8"?>
<p:tagLst xmlns:a="http://schemas.openxmlformats.org/drawingml/2006/main" xmlns:r="http://schemas.openxmlformats.org/officeDocument/2006/relationships" xmlns:p="http://schemas.openxmlformats.org/presentationml/2006/main">
  <p:tag name="OTLMARKERSHAPE" val="OTL"/>
</p:tagLst>
</file>

<file path=ppt/tags/tag62.xml><?xml version="1.0" encoding="utf-8"?>
<p:tagLst xmlns:a="http://schemas.openxmlformats.org/drawingml/2006/main" xmlns:r="http://schemas.openxmlformats.org/officeDocument/2006/relationships" xmlns:p="http://schemas.openxmlformats.org/presentationml/2006/main">
  <p:tag name="OTLMARKERSHAPE" val="OTL"/>
</p:tagLst>
</file>

<file path=ppt/tags/tag63.xml><?xml version="1.0" encoding="utf-8"?>
<p:tagLst xmlns:a="http://schemas.openxmlformats.org/drawingml/2006/main" xmlns:r="http://schemas.openxmlformats.org/officeDocument/2006/relationships" xmlns:p="http://schemas.openxmlformats.org/presentationml/2006/main">
  <p:tag name="OTLMARKERSHAPE" val="OTL"/>
</p:tagLst>
</file>

<file path=ppt/tags/tag64.xml><?xml version="1.0" encoding="utf-8"?>
<p:tagLst xmlns:a="http://schemas.openxmlformats.org/drawingml/2006/main" xmlns:r="http://schemas.openxmlformats.org/officeDocument/2006/relationships" xmlns:p="http://schemas.openxmlformats.org/presentationml/2006/main">
  <p:tag name="OTLMARKERSHAPE" val="OTL"/>
</p:tagLst>
</file>

<file path=ppt/tags/tag65.xml><?xml version="1.0" encoding="utf-8"?>
<p:tagLst xmlns:a="http://schemas.openxmlformats.org/drawingml/2006/main" xmlns:r="http://schemas.openxmlformats.org/officeDocument/2006/relationships" xmlns:p="http://schemas.openxmlformats.org/presentationml/2006/main">
  <p:tag name="OTLMARKERSHAPE" val="OTL"/>
</p:tagLst>
</file>

<file path=ppt/tags/tag66.xml><?xml version="1.0" encoding="utf-8"?>
<p:tagLst xmlns:a="http://schemas.openxmlformats.org/drawingml/2006/main" xmlns:r="http://schemas.openxmlformats.org/officeDocument/2006/relationships" xmlns:p="http://schemas.openxmlformats.org/presentationml/2006/main">
  <p:tag name="OTLMARKERSHAPE" val="OTL"/>
</p:tagLst>
</file>

<file path=ppt/tags/tag67.xml><?xml version="1.0" encoding="utf-8"?>
<p:tagLst xmlns:a="http://schemas.openxmlformats.org/drawingml/2006/main" xmlns:r="http://schemas.openxmlformats.org/officeDocument/2006/relationships" xmlns:p="http://schemas.openxmlformats.org/presentationml/2006/main">
  <p:tag name="OTLMARKERSHAPE" val="OTL"/>
</p:tagLst>
</file>

<file path=ppt/tags/tag68.xml><?xml version="1.0" encoding="utf-8"?>
<p:tagLst xmlns:a="http://schemas.openxmlformats.org/drawingml/2006/main" xmlns:r="http://schemas.openxmlformats.org/officeDocument/2006/relationships" xmlns:p="http://schemas.openxmlformats.org/presentationml/2006/main">
  <p:tag name="OTLMARKERSHAPE" val="OTL"/>
</p:tagLst>
</file>

<file path=ppt/tags/tag69.xml><?xml version="1.0" encoding="utf-8"?>
<p:tagLst xmlns:a="http://schemas.openxmlformats.org/drawingml/2006/main" xmlns:r="http://schemas.openxmlformats.org/officeDocument/2006/relationships" xmlns:p="http://schemas.openxmlformats.org/presentationml/2006/main">
  <p:tag name="OTLMARKERSHAPE" val="OTL"/>
</p:tagLst>
</file>

<file path=ppt/tags/tag7.xml><?xml version="1.0" encoding="utf-8"?>
<p:tagLst xmlns:a="http://schemas.openxmlformats.org/drawingml/2006/main" xmlns:r="http://schemas.openxmlformats.org/officeDocument/2006/relationships" xmlns:p="http://schemas.openxmlformats.org/presentationml/2006/main">
  <p:tag name="OTLMARKERSHAPE" val="OTL"/>
</p:tagLst>
</file>

<file path=ppt/tags/tag70.xml><?xml version="1.0" encoding="utf-8"?>
<p:tagLst xmlns:a="http://schemas.openxmlformats.org/drawingml/2006/main" xmlns:r="http://schemas.openxmlformats.org/officeDocument/2006/relationships" xmlns:p="http://schemas.openxmlformats.org/presentationml/2006/main">
  <p:tag name="OTLMARKERSHAPE" val="OTL"/>
</p:tagLst>
</file>

<file path=ppt/tags/tag71.xml><?xml version="1.0" encoding="utf-8"?>
<p:tagLst xmlns:a="http://schemas.openxmlformats.org/drawingml/2006/main" xmlns:r="http://schemas.openxmlformats.org/officeDocument/2006/relationships" xmlns:p="http://schemas.openxmlformats.org/presentationml/2006/main">
  <p:tag name="OTLMARKERSHAPE" val="OTL"/>
</p:tagLst>
</file>

<file path=ppt/tags/tag72.xml><?xml version="1.0" encoding="utf-8"?>
<p:tagLst xmlns:a="http://schemas.openxmlformats.org/drawingml/2006/main" xmlns:r="http://schemas.openxmlformats.org/officeDocument/2006/relationships" xmlns:p="http://schemas.openxmlformats.org/presentationml/2006/main">
  <p:tag name="OTLMARKERSHAPE" val="OTL"/>
</p:tagLst>
</file>

<file path=ppt/tags/tag73.xml><?xml version="1.0" encoding="utf-8"?>
<p:tagLst xmlns:a="http://schemas.openxmlformats.org/drawingml/2006/main" xmlns:r="http://schemas.openxmlformats.org/officeDocument/2006/relationships" xmlns:p="http://schemas.openxmlformats.org/presentationml/2006/main">
  <p:tag name="OTLMARKERSHAPE" val="OTL"/>
</p:tagLst>
</file>

<file path=ppt/tags/tag74.xml><?xml version="1.0" encoding="utf-8"?>
<p:tagLst xmlns:a="http://schemas.openxmlformats.org/drawingml/2006/main" xmlns:r="http://schemas.openxmlformats.org/officeDocument/2006/relationships" xmlns:p="http://schemas.openxmlformats.org/presentationml/2006/main">
  <p:tag name="OTLMARKERSHAPE" val="OTL"/>
</p:tagLst>
</file>

<file path=ppt/tags/tag75.xml><?xml version="1.0" encoding="utf-8"?>
<p:tagLst xmlns:a="http://schemas.openxmlformats.org/drawingml/2006/main" xmlns:r="http://schemas.openxmlformats.org/officeDocument/2006/relationships" xmlns:p="http://schemas.openxmlformats.org/presentationml/2006/main">
  <p:tag name="OTLMARKERSHAPE" val="OTL"/>
</p:tagLst>
</file>

<file path=ppt/tags/tag76.xml><?xml version="1.0" encoding="utf-8"?>
<p:tagLst xmlns:a="http://schemas.openxmlformats.org/drawingml/2006/main" xmlns:r="http://schemas.openxmlformats.org/officeDocument/2006/relationships" xmlns:p="http://schemas.openxmlformats.org/presentationml/2006/main">
  <p:tag name="OTLMARKERSHAPE" val="OTL"/>
</p:tagLst>
</file>

<file path=ppt/tags/tag77.xml><?xml version="1.0" encoding="utf-8"?>
<p:tagLst xmlns:a="http://schemas.openxmlformats.org/drawingml/2006/main" xmlns:r="http://schemas.openxmlformats.org/officeDocument/2006/relationships" xmlns:p="http://schemas.openxmlformats.org/presentationml/2006/main">
  <p:tag name="OTLMARKERSHAPE" val="OTL"/>
</p:tagLst>
</file>

<file path=ppt/tags/tag78.xml><?xml version="1.0" encoding="utf-8"?>
<p:tagLst xmlns:a="http://schemas.openxmlformats.org/drawingml/2006/main" xmlns:r="http://schemas.openxmlformats.org/officeDocument/2006/relationships" xmlns:p="http://schemas.openxmlformats.org/presentationml/2006/main">
  <p:tag name="OTLMARKERSHAPE" val="OTL"/>
</p:tagLst>
</file>

<file path=ppt/tags/tag79.xml><?xml version="1.0" encoding="utf-8"?>
<p:tagLst xmlns:a="http://schemas.openxmlformats.org/drawingml/2006/main" xmlns:r="http://schemas.openxmlformats.org/officeDocument/2006/relationships" xmlns:p="http://schemas.openxmlformats.org/presentationml/2006/main">
  <p:tag name="OTLMARKERSHAPE" val="OTL"/>
</p:tagLst>
</file>

<file path=ppt/tags/tag8.xml><?xml version="1.0" encoding="utf-8"?>
<p:tagLst xmlns:a="http://schemas.openxmlformats.org/drawingml/2006/main" xmlns:r="http://schemas.openxmlformats.org/officeDocument/2006/relationships" xmlns:p="http://schemas.openxmlformats.org/presentationml/2006/main">
  <p:tag name="OTLMARKERSHAPE" val="OTL"/>
</p:tagLst>
</file>

<file path=ppt/tags/tag80.xml><?xml version="1.0" encoding="utf-8"?>
<p:tagLst xmlns:a="http://schemas.openxmlformats.org/drawingml/2006/main" xmlns:r="http://schemas.openxmlformats.org/officeDocument/2006/relationships" xmlns:p="http://schemas.openxmlformats.org/presentationml/2006/main">
  <p:tag name="OTLMARKERSHAPE" val="OTL"/>
</p:tagLst>
</file>

<file path=ppt/tags/tag81.xml><?xml version="1.0" encoding="utf-8"?>
<p:tagLst xmlns:a="http://schemas.openxmlformats.org/drawingml/2006/main" xmlns:r="http://schemas.openxmlformats.org/officeDocument/2006/relationships" xmlns:p="http://schemas.openxmlformats.org/presentationml/2006/main">
  <p:tag name="OTLMARKERSHAPE" val="OTL"/>
</p:tagLst>
</file>

<file path=ppt/tags/tag82.xml><?xml version="1.0" encoding="utf-8"?>
<p:tagLst xmlns:a="http://schemas.openxmlformats.org/drawingml/2006/main" xmlns:r="http://schemas.openxmlformats.org/officeDocument/2006/relationships" xmlns:p="http://schemas.openxmlformats.org/presentationml/2006/main">
  <p:tag name="OTLMARKERSHAPE" val="OTL"/>
</p:tagLst>
</file>

<file path=ppt/tags/tag83.xml><?xml version="1.0" encoding="utf-8"?>
<p:tagLst xmlns:a="http://schemas.openxmlformats.org/drawingml/2006/main" xmlns:r="http://schemas.openxmlformats.org/officeDocument/2006/relationships" xmlns:p="http://schemas.openxmlformats.org/presentationml/2006/main">
  <p:tag name="OTLMARKERSHAPE" val="OTL"/>
</p:tagLst>
</file>

<file path=ppt/tags/tag84.xml><?xml version="1.0" encoding="utf-8"?>
<p:tagLst xmlns:a="http://schemas.openxmlformats.org/drawingml/2006/main" xmlns:r="http://schemas.openxmlformats.org/officeDocument/2006/relationships" xmlns:p="http://schemas.openxmlformats.org/presentationml/2006/main">
  <p:tag name="OTLMARKERSHAPE" val="OTL"/>
</p:tagLst>
</file>

<file path=ppt/tags/tag85.xml><?xml version="1.0" encoding="utf-8"?>
<p:tagLst xmlns:a="http://schemas.openxmlformats.org/drawingml/2006/main" xmlns:r="http://schemas.openxmlformats.org/officeDocument/2006/relationships" xmlns:p="http://schemas.openxmlformats.org/presentationml/2006/main">
  <p:tag name="OTLMARKERSHAPE" val="OTL"/>
</p:tagLst>
</file>

<file path=ppt/tags/tag86.xml><?xml version="1.0" encoding="utf-8"?>
<p:tagLst xmlns:a="http://schemas.openxmlformats.org/drawingml/2006/main" xmlns:r="http://schemas.openxmlformats.org/officeDocument/2006/relationships" xmlns:p="http://schemas.openxmlformats.org/presentationml/2006/main">
  <p:tag name="OTLMARKERSHAPE" val="OTL"/>
</p:tagLst>
</file>

<file path=ppt/tags/tag87.xml><?xml version="1.0" encoding="utf-8"?>
<p:tagLst xmlns:a="http://schemas.openxmlformats.org/drawingml/2006/main" xmlns:r="http://schemas.openxmlformats.org/officeDocument/2006/relationships" xmlns:p="http://schemas.openxmlformats.org/presentationml/2006/main">
  <p:tag name="OTLMARKERSHAPE" val="OTL"/>
</p:tagLst>
</file>

<file path=ppt/tags/tag88.xml><?xml version="1.0" encoding="utf-8"?>
<p:tagLst xmlns:a="http://schemas.openxmlformats.org/drawingml/2006/main" xmlns:r="http://schemas.openxmlformats.org/officeDocument/2006/relationships" xmlns:p="http://schemas.openxmlformats.org/presentationml/2006/main">
  <p:tag name="OTLMARKERSHAPE" val="OTL"/>
</p:tagLst>
</file>

<file path=ppt/tags/tag89.xml><?xml version="1.0" encoding="utf-8"?>
<p:tagLst xmlns:a="http://schemas.openxmlformats.org/drawingml/2006/main" xmlns:r="http://schemas.openxmlformats.org/officeDocument/2006/relationships" xmlns:p="http://schemas.openxmlformats.org/presentationml/2006/main">
  <p:tag name="OTLMARKERSHAPE" val="OTL"/>
</p:tagLst>
</file>

<file path=ppt/tags/tag9.xml><?xml version="1.0" encoding="utf-8"?>
<p:tagLst xmlns:a="http://schemas.openxmlformats.org/drawingml/2006/main" xmlns:r="http://schemas.openxmlformats.org/officeDocument/2006/relationships" xmlns:p="http://schemas.openxmlformats.org/presentationml/2006/main">
  <p:tag name="OTLMARKERSHAPE" val="OTL"/>
</p:tagLst>
</file>

<file path=ppt/tags/tag90.xml><?xml version="1.0" encoding="utf-8"?>
<p:tagLst xmlns:a="http://schemas.openxmlformats.org/drawingml/2006/main" xmlns:r="http://schemas.openxmlformats.org/officeDocument/2006/relationships" xmlns:p="http://schemas.openxmlformats.org/presentationml/2006/main">
  <p:tag name="OTLMARKERSHAPE" val="OTL"/>
</p:tagLst>
</file>

<file path=ppt/tags/tag91.xml><?xml version="1.0" encoding="utf-8"?>
<p:tagLst xmlns:a="http://schemas.openxmlformats.org/drawingml/2006/main" xmlns:r="http://schemas.openxmlformats.org/officeDocument/2006/relationships" xmlns:p="http://schemas.openxmlformats.org/presentationml/2006/main">
  <p:tag name="OTLMARKERSHAPE" val="OTL"/>
</p:tagLst>
</file>

<file path=ppt/tags/tag92.xml><?xml version="1.0" encoding="utf-8"?>
<p:tagLst xmlns:a="http://schemas.openxmlformats.org/drawingml/2006/main" xmlns:r="http://schemas.openxmlformats.org/officeDocument/2006/relationships" xmlns:p="http://schemas.openxmlformats.org/presentationml/2006/main">
  <p:tag name="OTLMARKERSHAPE" val="OTL"/>
</p:tagLst>
</file>

<file path=ppt/tags/tag93.xml><?xml version="1.0" encoding="utf-8"?>
<p:tagLst xmlns:a="http://schemas.openxmlformats.org/drawingml/2006/main" xmlns:r="http://schemas.openxmlformats.org/officeDocument/2006/relationships" xmlns:p="http://schemas.openxmlformats.org/presentationml/2006/main">
  <p:tag name="OTLMARKERSHAPE" val="OTL"/>
</p:tagLst>
</file>

<file path=ppt/tags/tag94.xml><?xml version="1.0" encoding="utf-8"?>
<p:tagLst xmlns:a="http://schemas.openxmlformats.org/drawingml/2006/main" xmlns:r="http://schemas.openxmlformats.org/officeDocument/2006/relationships" xmlns:p="http://schemas.openxmlformats.org/presentationml/2006/main">
  <p:tag name="OTLDATEFORMATSTRING" val="MMM d"/>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MTITLE" val="Project Kickoff Meeting"/>
  <p:tag name="OTLDATE" val="2021-03-23T11:59:00.0000000"/>
  <p:tag name="OTLPOSITIONONTASK" val="None"/>
  <p:tag name="OTLRELATEDTASKID" val="00000000-0000-0000-0000-000000000000"/>
  <p:tag name="OTLMARKERSHAPE" val="OTL"/>
</p:tagLst>
</file>

<file path=ppt/tags/tag95.xml><?xml version="1.0" encoding="utf-8"?>
<p:tagLst xmlns:a="http://schemas.openxmlformats.org/drawingml/2006/main" xmlns:r="http://schemas.openxmlformats.org/officeDocument/2006/relationships" xmlns:p="http://schemas.openxmlformats.org/presentationml/2006/main">
  <p:tag name="OTLDATEFORMATSTRING" val="MMM d"/>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MTITLE" val="Kickoff Presentation to NEURC"/>
  <p:tag name="OTLDATE" val="2021-04-01T23:59:00.0000000"/>
  <p:tag name="OTLPOSITIONONTASK" val="None"/>
  <p:tag name="OTLRELATEDTASKID" val="00000000-0000-0000-0000-000000000000"/>
  <p:tag name="OTLMARKERSHAPE" val="OTL"/>
</p:tagLst>
</file>

<file path=ppt/tags/tag96.xml><?xml version="1.0" encoding="utf-8"?>
<p:tagLst xmlns:a="http://schemas.openxmlformats.org/drawingml/2006/main" xmlns:r="http://schemas.openxmlformats.org/officeDocument/2006/relationships" xmlns:p="http://schemas.openxmlformats.org/presentationml/2006/main">
  <p:tag name="OTLDATEFORMATSTRING" val="MMM d"/>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MTITLE" val="Final Draft of Case Studies"/>
  <p:tag name="OTLDATE" val="2021-05-14T23:59:00.0000000"/>
  <p:tag name="OTLPOSITIONONTASK" val="None"/>
  <p:tag name="OTLRELATEDTASKID" val="00000000-0000-0000-0000-000000000000"/>
  <p:tag name="OTLMARKERSHAPE" val="OTL"/>
</p:tagLst>
</file>

<file path=ppt/tags/tag97.xml><?xml version="1.0" encoding="utf-8"?>
<p:tagLst xmlns:a="http://schemas.openxmlformats.org/drawingml/2006/main" xmlns:r="http://schemas.openxmlformats.org/officeDocument/2006/relationships" xmlns:p="http://schemas.openxmlformats.org/presentationml/2006/main">
  <p:tag name="OTLDATEFORMATSTRING" val="MMM d"/>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MTITLE" val="Final Report"/>
  <p:tag name="OTLDATE" val="2021-05-28T23:59:00.0000000"/>
  <p:tag name="OTLPOSITIONONTASK" val="None"/>
  <p:tag name="OTLRELATEDTASKID" val="00000000-0000-0000-0000-000000000000"/>
  <p:tag name="OTLMARKERSHAPE" val="OTL"/>
</p:tagLst>
</file>

<file path=ppt/tags/tag98.xml><?xml version="1.0" encoding="utf-8"?>
<p:tagLst xmlns:a="http://schemas.openxmlformats.org/drawingml/2006/main" xmlns:r="http://schemas.openxmlformats.org/officeDocument/2006/relationships" xmlns:p="http://schemas.openxmlformats.org/presentationml/2006/main">
  <p:tag name="OTLDATEFORMATSTRING" val="MMM d"/>
  <p:tag name="OTLDATEFORMATSEPARATOR" val="/"/>
  <p:tag name="OTLDATEFORMATUSEUS" val="True"/>
  <p:tag name="OTLDATEFORMATDATEISVISIBLE" val="True"/>
  <p:tag name="OTLDATEFORMATTIMEISVISIBLE" val="False"/>
  <p:tag name="OTLDATEFORMATAMPMDESIGNATOR" val="AmPmLowerCase"/>
  <p:tag name="OTLDATEFORMATHOURDIGITS" val="H"/>
  <p:tag name="OTLDATEFORMATTRIM00MINUTES" val="False"/>
  <p:tag name="OTLWEEKNUMBERINGFORMAT" val="WNFormat1"/>
  <p:tag name="OTLWEEKNUMBERINGISVISIBLE" val="False"/>
  <p:tag name="OTLDATE" val="2021-06-25T23:59:00.0000000"/>
  <p:tag name="OTLPOSITIONONTASK" val="None"/>
  <p:tag name="OTLRELATEDTASKID" val="00000000-0000-0000-0000-000000000000"/>
  <p:tag name="OTLMTITLE" val="Final Presentation to NEURC (estimated date)"/>
  <p:tag name="OTLMARKERSHAPE" val="OTL"/>
</p:tagLst>
</file>

<file path=ppt/tags/tag99.xml><?xml version="1.0" encoding="utf-8"?>
<p:tagLst xmlns:a="http://schemas.openxmlformats.org/drawingml/2006/main" xmlns:r="http://schemas.openxmlformats.org/officeDocument/2006/relationships" xmlns:p="http://schemas.openxmlformats.org/presentationml/2006/main">
  <p:tag name="OTLMARKERSHAPE" val="OTL"/>
</p:tagLst>
</file>

<file path=ppt/theme/theme1.xml><?xml version="1.0" encoding="utf-8"?>
<a:theme xmlns:a="http://schemas.openxmlformats.org/drawingml/2006/main" name="16.9-Template_12.7.2016">
  <a:themeElements>
    <a:clrScheme name="USAID">
      <a:dk1>
        <a:sysClr val="windowText" lastClr="000000"/>
      </a:dk1>
      <a:lt1>
        <a:srgbClr val="FFFFFF"/>
      </a:lt1>
      <a:dk2>
        <a:srgbClr val="002F6C"/>
      </a:dk2>
      <a:lt2>
        <a:srgbClr val="BA0C2F"/>
      </a:lt2>
      <a:accent1>
        <a:srgbClr val="651D32"/>
      </a:accent1>
      <a:accent2>
        <a:srgbClr val="0067B9"/>
      </a:accent2>
      <a:accent3>
        <a:srgbClr val="A7C6ED"/>
      </a:accent3>
      <a:accent4>
        <a:srgbClr val="6C6463"/>
      </a:accent4>
      <a:accent5>
        <a:srgbClr val="8C8985"/>
      </a:accent5>
      <a:accent6>
        <a:srgbClr val="CFCDC9"/>
      </a:accent6>
      <a:hlink>
        <a:srgbClr val="FFFFFF"/>
      </a:hlink>
      <a:folHlink>
        <a:srgbClr val="FFFFFF"/>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41EED7A9-1D52-4AF2-A884-1CFE7AE8B331}" vid="{F33420B7-75BD-4F3F-9B25-4A2F95B3D1A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USAID_ESP_16x9_EN</Template>
  <TotalTime>308</TotalTime>
  <Words>1029</Words>
  <Application>Microsoft Office PowerPoint</Application>
  <PresentationFormat>Довільний</PresentationFormat>
  <Paragraphs>125</Paragraphs>
  <Slides>7</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7</vt:i4>
      </vt:variant>
    </vt:vector>
  </HeadingPairs>
  <TitlesOfParts>
    <vt:vector size="12" baseType="lpstr">
      <vt:lpstr>Arial</vt:lpstr>
      <vt:lpstr>Calibri</vt:lpstr>
      <vt:lpstr>Franklin Gothic Medium</vt:lpstr>
      <vt:lpstr>Gill Sans MT</vt:lpstr>
      <vt:lpstr>16.9-Template_12.7.2016</vt:lpstr>
      <vt:lpstr>Practice and Recommendations for Cost Allocation between Electricity and Thermal Energy in Co-Generating Facilities/Практика та рекомендації, щодо розподілу витрат між електроенергією та тепловою енергією в когенераційних установках</vt:lpstr>
      <vt:lpstr>Agenda/ Порядок денний </vt:lpstr>
      <vt:lpstr>Objective of Project/ Мета проекту</vt:lpstr>
      <vt:lpstr>Project Team/Команда проекту</vt:lpstr>
      <vt:lpstr>Презентація PowerPoint</vt:lpstr>
      <vt:lpstr>Case Study Tasks/Тематичні завдання</vt:lpstr>
      <vt:lpstr>Recommendation Tasks/Рекомендаційні завдання</vt:lpstr>
    </vt:vector>
  </TitlesOfParts>
  <Company>USAID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Practice and Recommendations for Cost Allocation between Electricity and Thermal Energy in Co-Generating Facilities</dc:title>
  <dc:creator>Chris Parcels</dc:creator>
  <cp:lastModifiedBy>Office</cp:lastModifiedBy>
  <cp:revision>26</cp:revision>
  <dcterms:created xsi:type="dcterms:W3CDTF">2021-03-29T17:15:52Z</dcterms:created>
  <dcterms:modified xsi:type="dcterms:W3CDTF">2021-03-30T13:34:52Z</dcterms:modified>
</cp:coreProperties>
</file>