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8" r:id="rId2"/>
    <p:sldId id="260" r:id="rId3"/>
    <p:sldId id="261" r:id="rId4"/>
    <p:sldId id="270" r:id="rId5"/>
    <p:sldId id="279" r:id="rId6"/>
    <p:sldId id="26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4" d="100"/>
          <a:sy n="74" d="100"/>
        </p:scale>
        <p:origin x="-118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030010-DA82-43D5-86A1-353DDC90F262}" type="datetimeFigureOut">
              <a:rPr lang="uk-UA" smtClean="0"/>
              <a:t>14.04.2021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2E20E-AA60-4032-9F2C-8218A025AFD2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84580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04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67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578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439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897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714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49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137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35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30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568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32B63E-B4D1-4538-8B63-4721587A7DFA}" type="datetimeFigureOut">
              <a:rPr lang="ru-RU" smtClean="0"/>
              <a:t>14.04.2021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85A65-93DB-4E84-A21A-23BE16AE7E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508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5"/>
          <p:cNvSpPr txBox="1">
            <a:spLocks noChangeArrowheads="1"/>
          </p:cNvSpPr>
          <p:nvPr/>
        </p:nvSpPr>
        <p:spPr>
          <a:xfrm>
            <a:off x="0" y="208746"/>
            <a:ext cx="8997702" cy="95410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Динамика объемов продаж компании за 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период, </a:t>
            </a:r>
            <a:r>
              <a:rPr lang="ru-RU" sz="2800" b="1" dirty="0" err="1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грн</a:t>
            </a:r>
            <a:endParaRPr lang="ru-RU" sz="2800" b="1" dirty="0">
              <a:solidFill>
                <a:srgbClr val="0033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71" y="1828800"/>
            <a:ext cx="8781831" cy="38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721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5"/>
          <p:cNvSpPr txBox="1">
            <a:spLocks noChangeArrowheads="1"/>
          </p:cNvSpPr>
          <p:nvPr/>
        </p:nvSpPr>
        <p:spPr>
          <a:xfrm>
            <a:off x="4139952" y="-6698"/>
            <a:ext cx="4857750" cy="1384995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Динамика продаж компании за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период, 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тонн </a:t>
            </a:r>
            <a:endParaRPr lang="ru-RU" sz="2800" b="1" dirty="0">
              <a:solidFill>
                <a:srgbClr val="0033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824"/>
            <a:ext cx="9144000" cy="380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58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5"/>
          <p:cNvSpPr txBox="1">
            <a:spLocks noChangeArrowheads="1"/>
          </p:cNvSpPr>
          <p:nvPr/>
        </p:nvSpPr>
        <p:spPr>
          <a:xfrm>
            <a:off x="3786010" y="441920"/>
            <a:ext cx="5357812" cy="523220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Импорт 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конкурентов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5" y="842963"/>
            <a:ext cx="7980363" cy="515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627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5"/>
          <p:cNvSpPr txBox="1">
            <a:spLocks noChangeArrowheads="1"/>
          </p:cNvSpPr>
          <p:nvPr/>
        </p:nvSpPr>
        <p:spPr>
          <a:xfrm>
            <a:off x="3786010" y="226477"/>
            <a:ext cx="5357812" cy="95410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Импорт 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конкурентов.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Товары-лидеры.</a:t>
            </a:r>
            <a:endParaRPr lang="ru-RU" sz="2800" b="1" dirty="0" smtClean="0">
              <a:solidFill>
                <a:srgbClr val="0033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40119"/>
            <a:ext cx="8843129" cy="2312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59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5"/>
          <p:cNvSpPr txBox="1">
            <a:spLocks noChangeArrowheads="1"/>
          </p:cNvSpPr>
          <p:nvPr/>
        </p:nvSpPr>
        <p:spPr>
          <a:xfrm>
            <a:off x="3786010" y="226477"/>
            <a:ext cx="5357812" cy="954107"/>
          </a:xfrm>
          <a:prstGeom prst="rect">
            <a:avLst/>
          </a:prstGeom>
          <a:noFill/>
        </p:spPr>
        <p:txBody>
          <a:bodyPr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Экспорт.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Товары-лидеры</a:t>
            </a:r>
            <a:endParaRPr lang="ru-RU" sz="2800" b="1" dirty="0" smtClean="0">
              <a:solidFill>
                <a:srgbClr val="0033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78" y="1515881"/>
            <a:ext cx="4968553" cy="3041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19672" y="1365250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кг</a:t>
            </a:r>
            <a:endParaRPr lang="uk-UA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64088" y="3265239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валюта</a:t>
            </a:r>
            <a:endParaRPr lang="uk-UA" sz="14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209" y="3534817"/>
            <a:ext cx="4990863" cy="3055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442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5"/>
          <p:cNvSpPr txBox="1">
            <a:spLocks noChangeArrowheads="1"/>
          </p:cNvSpPr>
          <p:nvPr/>
        </p:nvSpPr>
        <p:spPr>
          <a:xfrm>
            <a:off x="0" y="441920"/>
            <a:ext cx="9143822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Структура продаж компании за </a:t>
            </a:r>
            <a:r>
              <a:rPr lang="ru-RU" sz="2800" b="1" dirty="0" smtClean="0">
                <a:solidFill>
                  <a:srgbClr val="003300"/>
                </a:solidFill>
                <a:latin typeface="Arial" pitchFamily="34" charset="0"/>
                <a:ea typeface="+mj-ea"/>
                <a:cs typeface="Arial" pitchFamily="34" charset="0"/>
              </a:rPr>
              <a:t>период</a:t>
            </a:r>
            <a:endParaRPr lang="ru-RU" sz="2800" b="1" dirty="0" smtClean="0">
              <a:solidFill>
                <a:srgbClr val="0033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0440" y="1268760"/>
            <a:ext cx="10888663" cy="513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1989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2360</TotalTime>
  <Words>32</Words>
  <Application>Microsoft Office PowerPoint</Application>
  <PresentationFormat>Экран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ДашаРома</dc:creator>
  <cp:lastModifiedBy>ДашаРома</cp:lastModifiedBy>
  <cp:revision>74</cp:revision>
  <dcterms:created xsi:type="dcterms:W3CDTF">2017-12-23T12:58:32Z</dcterms:created>
  <dcterms:modified xsi:type="dcterms:W3CDTF">2021-04-14T09:04:07Z</dcterms:modified>
</cp:coreProperties>
</file>