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50"/>
    <a:srgbClr val="4368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58" y="6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24A162-258D-4AC8-BC28-588F418A97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B085BD3-9701-4920-A640-FABFA2949D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68B1B1-FA04-48F6-A113-380915D5C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B367-494D-4982-982E-B0E85BAFDF2C}" type="datetimeFigureOut">
              <a:rPr lang="uk-UA" smtClean="0"/>
              <a:t>11.05.2019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FC494C-F06F-44E0-8C91-0F91B64FA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17DC9D-4593-4DCA-9F39-8C66B19F7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D746-5753-4BC2-A2B4-69271716B9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22064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5D3C5B-CE22-4ED1-AF57-A455E6B11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1E97AA5-C2C3-413D-932D-AB3ACFD785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865137-BE2A-4756-8FB0-B3F5E645B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B367-494D-4982-982E-B0E85BAFDF2C}" type="datetimeFigureOut">
              <a:rPr lang="uk-UA" smtClean="0"/>
              <a:t>11.05.2019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9DDCDE-00CB-489F-8553-786B83007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ED2E4A-C5CF-4E87-BD8E-EC5FEE7B9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D746-5753-4BC2-A2B4-69271716B9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8324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D7A87BA-906E-4EFD-AC1C-D68550B0E3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82FC71F-1915-4440-BF70-7039373BBC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2683CC-B217-45A6-86C3-0ABAA5B3B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B367-494D-4982-982E-B0E85BAFDF2C}" type="datetimeFigureOut">
              <a:rPr lang="uk-UA" smtClean="0"/>
              <a:t>11.05.2019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037C6E-96B3-4B16-9AFB-ED43ED10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389279-FCB9-450D-AC11-B8BE0094E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D746-5753-4BC2-A2B4-69271716B9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8658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5A0B01-BB9C-4E93-ACBF-F4FAAB12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3FE68F-ED05-402E-AE87-FDE9E6CFD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6B122E-7855-42CA-AE4B-6618149A8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B367-494D-4982-982E-B0E85BAFDF2C}" type="datetimeFigureOut">
              <a:rPr lang="uk-UA" smtClean="0"/>
              <a:t>11.05.2019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F5591A-D8B1-4BA8-ADA0-0000CA730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76E8A0-5F2B-4B70-8CB6-811DB6AB6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D746-5753-4BC2-A2B4-69271716B9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7883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21F36B-52F8-4F9E-851B-2F76CF94B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D329672-B942-495B-B2BE-4868CA172A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FAE4DF-A4DC-4324-AE5C-A1C19E802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B367-494D-4982-982E-B0E85BAFDF2C}" type="datetimeFigureOut">
              <a:rPr lang="uk-UA" smtClean="0"/>
              <a:t>11.05.2019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F393BF-1739-433A-ADEA-2F1F7BEE2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9CADEE-EFC2-49EE-BC63-DAF3335AC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D746-5753-4BC2-A2B4-69271716B9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9900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9BA7DE-20E1-45E6-87D6-2D19A14F6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EC8BEB-5AE5-42EA-A58E-002608610C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98AAB29-D817-4D91-B13E-CEBCD5F89E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1911E2D-6937-43CD-BBA7-418149CDE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B367-494D-4982-982E-B0E85BAFDF2C}" type="datetimeFigureOut">
              <a:rPr lang="uk-UA" smtClean="0"/>
              <a:t>11.05.2019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3C4C782-748D-46BD-AD9E-6A4FFC5BC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70F79D-C91D-4C56-931F-FDB6B08B2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D746-5753-4BC2-A2B4-69271716B9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4007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997207-1200-42D5-971D-23F3527AF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E0160E-9078-46F0-94BE-3B7FB0A798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F1CE430-310D-4FC3-AC62-C569752396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FFE3393-72E9-457D-8612-AA20796B03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C8EB3FA-0C62-43CB-B5F7-709195A876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F5C58AA-1C0C-4B2F-AB4E-BFF0EC754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B367-494D-4982-982E-B0E85BAFDF2C}" type="datetimeFigureOut">
              <a:rPr lang="uk-UA" smtClean="0"/>
              <a:t>11.05.2019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6A99798-39F3-424D-A7D7-E209C2578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C007ACA-EA7B-4839-90C7-D2E60C303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D746-5753-4BC2-A2B4-69271716B9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9337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5CC5D3-BEC9-4E62-AAFD-AD89610BE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B249D0A-2B50-4975-9D42-91F343155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B367-494D-4982-982E-B0E85BAFDF2C}" type="datetimeFigureOut">
              <a:rPr lang="uk-UA" smtClean="0"/>
              <a:t>11.05.2019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FF053AD-CA00-4DDE-9A32-051BE97CA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F52C015-B25A-4302-8BC1-62E5A0D61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D746-5753-4BC2-A2B4-69271716B9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0458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A2C0DF9-D18F-4234-A376-7349DB061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B367-494D-4982-982E-B0E85BAFDF2C}" type="datetimeFigureOut">
              <a:rPr lang="uk-UA" smtClean="0"/>
              <a:t>11.05.2019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AB56B68-97B2-4213-A53B-6717F2085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62CE254-0342-47B4-BBA4-AE1B6AFCD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D746-5753-4BC2-A2B4-69271716B9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42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88253F-36D4-407E-BC81-9BDA5A6C2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F4D39B-A908-4658-BC24-149C9F2B6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570932B-B434-49F6-B196-09F2D8EE6A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97B1964-A60C-42EA-B061-8C960AA8E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B367-494D-4982-982E-B0E85BAFDF2C}" type="datetimeFigureOut">
              <a:rPr lang="uk-UA" smtClean="0"/>
              <a:t>11.05.2019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F8C7107-BAD0-4DE9-AFA7-166228671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B647695-89D8-4312-BFD3-E5994160E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D746-5753-4BC2-A2B4-69271716B9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7767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D719F2-0EBE-4470-8C27-E4542733E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2F5C6DC-0A13-45D9-A52E-7BD3B294B3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9DE17BC-3DFC-4986-B763-6B67A0FD08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BD024F-0B7C-493C-A2E6-510D7A17B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2B367-494D-4982-982E-B0E85BAFDF2C}" type="datetimeFigureOut">
              <a:rPr lang="uk-UA" smtClean="0"/>
              <a:t>11.05.2019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7144E1-BB8C-483B-9C6D-35F5C69CB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8EC9525-4CBD-4F09-9DDD-4B2F6D7FD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CD746-5753-4BC2-A2B4-69271716B9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7521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A6AEEB-CF1E-40AB-9546-FEBDBFE4F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AC178F0-DA2B-4774-AC2C-5D6778ABA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80B5F3-3ABD-47C5-B9F8-9A71885636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2B367-494D-4982-982E-B0E85BAFDF2C}" type="datetimeFigureOut">
              <a:rPr lang="uk-UA" smtClean="0"/>
              <a:t>11.05.2019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38A1D7-C808-4380-9723-4F57A90346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24F721-5290-42E4-86F2-E4CC983978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CD746-5753-4BC2-A2B4-69271716B9E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689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roup 104">
            <a:extLst>
              <a:ext uri="{FF2B5EF4-FFF2-40B4-BE49-F238E27FC236}">
                <a16:creationId xmlns:a16="http://schemas.microsoft.com/office/drawing/2014/main" id="{F3E3B255-1956-488C-A7E3-79B1C30482A6}"/>
              </a:ext>
            </a:extLst>
          </p:cNvPr>
          <p:cNvGrpSpPr/>
          <p:nvPr/>
        </p:nvGrpSpPr>
        <p:grpSpPr>
          <a:xfrm>
            <a:off x="952500" y="568144"/>
            <a:ext cx="10296527" cy="5851706"/>
            <a:chOff x="952500" y="568144"/>
            <a:chExt cx="10296527" cy="5851706"/>
          </a:xfrm>
        </p:grpSpPr>
        <p:sp>
          <p:nvSpPr>
            <p:cNvPr id="106" name="Circle: Hollow 105">
              <a:extLst>
                <a:ext uri="{FF2B5EF4-FFF2-40B4-BE49-F238E27FC236}">
                  <a16:creationId xmlns:a16="http://schemas.microsoft.com/office/drawing/2014/main" id="{6FAFCA02-754D-46BA-ADDD-DE63BFFE7D13}"/>
                </a:ext>
              </a:extLst>
            </p:cNvPr>
            <p:cNvSpPr/>
            <p:nvPr/>
          </p:nvSpPr>
          <p:spPr>
            <a:xfrm>
              <a:off x="952500" y="2466975"/>
              <a:ext cx="3937334" cy="3952875"/>
            </a:xfrm>
            <a:prstGeom prst="donut">
              <a:avLst>
                <a:gd name="adj" fmla="val 9000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7" name="Circle: Hollow 106">
              <a:extLst>
                <a:ext uri="{FF2B5EF4-FFF2-40B4-BE49-F238E27FC236}">
                  <a16:creationId xmlns:a16="http://schemas.microsoft.com/office/drawing/2014/main" id="{07FE1D8C-1642-4E90-8C50-1D9DC1F60736}"/>
                </a:ext>
              </a:extLst>
            </p:cNvPr>
            <p:cNvSpPr/>
            <p:nvPr/>
          </p:nvSpPr>
          <p:spPr>
            <a:xfrm>
              <a:off x="7311693" y="2466975"/>
              <a:ext cx="3937334" cy="3952875"/>
            </a:xfrm>
            <a:prstGeom prst="donut">
              <a:avLst>
                <a:gd name="adj" fmla="val 9000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F78EB150-358A-4972-B17E-D9F888E8C0A6}"/>
                </a:ext>
              </a:extLst>
            </p:cNvPr>
            <p:cNvSpPr/>
            <p:nvPr/>
          </p:nvSpPr>
          <p:spPr>
            <a:xfrm>
              <a:off x="2679032" y="4203032"/>
              <a:ext cx="433136" cy="433136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FD6E0B8B-AE30-431E-8F81-C35044E74EF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887581" y="2000250"/>
              <a:ext cx="1874919" cy="2419350"/>
            </a:xfrm>
            <a:prstGeom prst="line">
              <a:avLst/>
            </a:prstGeom>
            <a:ln w="2603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5E78FDFF-D36E-4506-96F8-CC7A0CABCCCF}"/>
                </a:ext>
              </a:extLst>
            </p:cNvPr>
            <p:cNvCxnSpPr>
              <a:cxnSpLocks/>
            </p:cNvCxnSpPr>
            <p:nvPr/>
          </p:nvCxnSpPr>
          <p:spPr>
            <a:xfrm>
              <a:off x="4638675" y="1466850"/>
              <a:ext cx="1162050" cy="3524250"/>
            </a:xfrm>
            <a:prstGeom prst="line">
              <a:avLst/>
            </a:prstGeom>
            <a:ln w="3048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496459BF-17F7-4B46-BB59-B23AE3D001E4}"/>
                </a:ext>
              </a:extLst>
            </p:cNvPr>
            <p:cNvSpPr/>
            <p:nvPr/>
          </p:nvSpPr>
          <p:spPr>
            <a:xfrm>
              <a:off x="5415713" y="4598068"/>
              <a:ext cx="661237" cy="661237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910B5BD8-B821-4554-AB43-E88B4C3BA9C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895601" y="4414837"/>
              <a:ext cx="2850730" cy="513849"/>
            </a:xfrm>
            <a:prstGeom prst="line">
              <a:avLst/>
            </a:prstGeom>
            <a:ln w="2603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62435ABD-718A-4F62-907C-638A4C0691E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746331" y="2259932"/>
              <a:ext cx="2349919" cy="2628775"/>
            </a:xfrm>
            <a:prstGeom prst="line">
              <a:avLst/>
            </a:prstGeom>
            <a:ln w="3206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1B0F4A84-67E8-41EA-B8B9-83D804AB95E4}"/>
                </a:ext>
              </a:extLst>
            </p:cNvPr>
            <p:cNvSpPr/>
            <p:nvPr/>
          </p:nvSpPr>
          <p:spPr>
            <a:xfrm>
              <a:off x="6874001" y="568144"/>
              <a:ext cx="2431923" cy="3832405"/>
            </a:xfrm>
            <a:custGeom>
              <a:avLst/>
              <a:gdLst>
                <a:gd name="connsiteX0" fmla="*/ 0 w 1676400"/>
                <a:gd name="connsiteY0" fmla="*/ 0 h 3324225"/>
                <a:gd name="connsiteX1" fmla="*/ 828675 w 1676400"/>
                <a:gd name="connsiteY1" fmla="*/ 2438400 h 3324225"/>
                <a:gd name="connsiteX2" fmla="*/ 1666875 w 1676400"/>
                <a:gd name="connsiteY2" fmla="*/ 3314700 h 3324225"/>
                <a:gd name="connsiteX3" fmla="*/ 1666875 w 1676400"/>
                <a:gd name="connsiteY3" fmla="*/ 3314700 h 3324225"/>
                <a:gd name="connsiteX4" fmla="*/ 1676400 w 1676400"/>
                <a:gd name="connsiteY4" fmla="*/ 3324225 h 3324225"/>
                <a:gd name="connsiteX0" fmla="*/ 0 w 2457450"/>
                <a:gd name="connsiteY0" fmla="*/ 0 h 3590925"/>
                <a:gd name="connsiteX1" fmla="*/ 828675 w 2457450"/>
                <a:gd name="connsiteY1" fmla="*/ 2438400 h 3590925"/>
                <a:gd name="connsiteX2" fmla="*/ 1666875 w 2457450"/>
                <a:gd name="connsiteY2" fmla="*/ 3314700 h 3590925"/>
                <a:gd name="connsiteX3" fmla="*/ 1666875 w 2457450"/>
                <a:gd name="connsiteY3" fmla="*/ 3314700 h 3590925"/>
                <a:gd name="connsiteX4" fmla="*/ 2457450 w 2457450"/>
                <a:gd name="connsiteY4" fmla="*/ 3590925 h 3590925"/>
                <a:gd name="connsiteX0" fmla="*/ 0 w 1666875"/>
                <a:gd name="connsiteY0" fmla="*/ 0 h 3314700"/>
                <a:gd name="connsiteX1" fmla="*/ 828675 w 1666875"/>
                <a:gd name="connsiteY1" fmla="*/ 2438400 h 3314700"/>
                <a:gd name="connsiteX2" fmla="*/ 1666875 w 1666875"/>
                <a:gd name="connsiteY2" fmla="*/ 3314700 h 3314700"/>
                <a:gd name="connsiteX3" fmla="*/ 1666875 w 1666875"/>
                <a:gd name="connsiteY3" fmla="*/ 3314700 h 3314700"/>
                <a:gd name="connsiteX0" fmla="*/ 0 w 2619375"/>
                <a:gd name="connsiteY0" fmla="*/ 0 h 3781425"/>
                <a:gd name="connsiteX1" fmla="*/ 828675 w 2619375"/>
                <a:gd name="connsiteY1" fmla="*/ 2438400 h 3781425"/>
                <a:gd name="connsiteX2" fmla="*/ 1666875 w 2619375"/>
                <a:gd name="connsiteY2" fmla="*/ 3314700 h 3781425"/>
                <a:gd name="connsiteX3" fmla="*/ 2619375 w 2619375"/>
                <a:gd name="connsiteY3" fmla="*/ 3781425 h 3781425"/>
                <a:gd name="connsiteX0" fmla="*/ 0 w 1666875"/>
                <a:gd name="connsiteY0" fmla="*/ 0 h 3314700"/>
                <a:gd name="connsiteX1" fmla="*/ 828675 w 1666875"/>
                <a:gd name="connsiteY1" fmla="*/ 2438400 h 3314700"/>
                <a:gd name="connsiteX2" fmla="*/ 1666875 w 1666875"/>
                <a:gd name="connsiteY2" fmla="*/ 3314700 h 3314700"/>
                <a:gd name="connsiteX0" fmla="*/ 0 w 1666875"/>
                <a:gd name="connsiteY0" fmla="*/ 0 h 3314700"/>
                <a:gd name="connsiteX1" fmla="*/ 847725 w 1666875"/>
                <a:gd name="connsiteY1" fmla="*/ 2390775 h 3314700"/>
                <a:gd name="connsiteX2" fmla="*/ 1666875 w 1666875"/>
                <a:gd name="connsiteY2" fmla="*/ 3314700 h 3314700"/>
                <a:gd name="connsiteX0" fmla="*/ 0 w 1666875"/>
                <a:gd name="connsiteY0" fmla="*/ 0 h 3314700"/>
                <a:gd name="connsiteX1" fmla="*/ 571501 w 1666875"/>
                <a:gd name="connsiteY1" fmla="*/ 1619250 h 3314700"/>
                <a:gd name="connsiteX2" fmla="*/ 847725 w 1666875"/>
                <a:gd name="connsiteY2" fmla="*/ 2390775 h 3314700"/>
                <a:gd name="connsiteX3" fmla="*/ 1666875 w 1666875"/>
                <a:gd name="connsiteY3" fmla="*/ 3314700 h 3314700"/>
                <a:gd name="connsiteX0" fmla="*/ 0 w 1666875"/>
                <a:gd name="connsiteY0" fmla="*/ 0 h 3314700"/>
                <a:gd name="connsiteX1" fmla="*/ 552451 w 1666875"/>
                <a:gd name="connsiteY1" fmla="*/ 1638300 h 3314700"/>
                <a:gd name="connsiteX2" fmla="*/ 847725 w 1666875"/>
                <a:gd name="connsiteY2" fmla="*/ 2390775 h 3314700"/>
                <a:gd name="connsiteX3" fmla="*/ 1666875 w 1666875"/>
                <a:gd name="connsiteY3" fmla="*/ 3314700 h 3314700"/>
                <a:gd name="connsiteX0" fmla="*/ 0 w 1666875"/>
                <a:gd name="connsiteY0" fmla="*/ 0 h 3314700"/>
                <a:gd name="connsiteX1" fmla="*/ 552451 w 1666875"/>
                <a:gd name="connsiteY1" fmla="*/ 1638300 h 3314700"/>
                <a:gd name="connsiteX2" fmla="*/ 847725 w 1666875"/>
                <a:gd name="connsiteY2" fmla="*/ 2390775 h 3314700"/>
                <a:gd name="connsiteX3" fmla="*/ 1666875 w 1666875"/>
                <a:gd name="connsiteY3" fmla="*/ 3314700 h 3314700"/>
                <a:gd name="connsiteX0" fmla="*/ 0 w 1666875"/>
                <a:gd name="connsiteY0" fmla="*/ 0 h 3314700"/>
                <a:gd name="connsiteX1" fmla="*/ 552451 w 1666875"/>
                <a:gd name="connsiteY1" fmla="*/ 1638300 h 3314700"/>
                <a:gd name="connsiteX2" fmla="*/ 847725 w 1666875"/>
                <a:gd name="connsiteY2" fmla="*/ 2390775 h 3314700"/>
                <a:gd name="connsiteX3" fmla="*/ 1076326 w 1666875"/>
                <a:gd name="connsiteY3" fmla="*/ 2771775 h 3314700"/>
                <a:gd name="connsiteX4" fmla="*/ 1666875 w 1666875"/>
                <a:gd name="connsiteY4" fmla="*/ 3314700 h 3314700"/>
                <a:gd name="connsiteX0" fmla="*/ 0 w 2352675"/>
                <a:gd name="connsiteY0" fmla="*/ 0 h 3838575"/>
                <a:gd name="connsiteX1" fmla="*/ 1238251 w 2352675"/>
                <a:gd name="connsiteY1" fmla="*/ 2162175 h 3838575"/>
                <a:gd name="connsiteX2" fmla="*/ 1533525 w 2352675"/>
                <a:gd name="connsiteY2" fmla="*/ 2914650 h 3838575"/>
                <a:gd name="connsiteX3" fmla="*/ 1762126 w 2352675"/>
                <a:gd name="connsiteY3" fmla="*/ 3295650 h 3838575"/>
                <a:gd name="connsiteX4" fmla="*/ 2352675 w 2352675"/>
                <a:gd name="connsiteY4" fmla="*/ 3838575 h 3838575"/>
                <a:gd name="connsiteX0" fmla="*/ 0 w 2352675"/>
                <a:gd name="connsiteY0" fmla="*/ 137080 h 3975655"/>
                <a:gd name="connsiteX1" fmla="*/ 628651 w 2352675"/>
                <a:gd name="connsiteY1" fmla="*/ 146606 h 3975655"/>
                <a:gd name="connsiteX2" fmla="*/ 1238251 w 2352675"/>
                <a:gd name="connsiteY2" fmla="*/ 2299255 h 3975655"/>
                <a:gd name="connsiteX3" fmla="*/ 1533525 w 2352675"/>
                <a:gd name="connsiteY3" fmla="*/ 3051730 h 3975655"/>
                <a:gd name="connsiteX4" fmla="*/ 1762126 w 2352675"/>
                <a:gd name="connsiteY4" fmla="*/ 3432730 h 3975655"/>
                <a:gd name="connsiteX5" fmla="*/ 2352675 w 2352675"/>
                <a:gd name="connsiteY5" fmla="*/ 3975655 h 3975655"/>
                <a:gd name="connsiteX0" fmla="*/ 0 w 2352675"/>
                <a:gd name="connsiteY0" fmla="*/ 137080 h 3975655"/>
                <a:gd name="connsiteX1" fmla="*/ 628651 w 2352675"/>
                <a:gd name="connsiteY1" fmla="*/ 146606 h 3975655"/>
                <a:gd name="connsiteX2" fmla="*/ 1238251 w 2352675"/>
                <a:gd name="connsiteY2" fmla="*/ 2299255 h 3975655"/>
                <a:gd name="connsiteX3" fmla="*/ 1533525 w 2352675"/>
                <a:gd name="connsiteY3" fmla="*/ 3051730 h 3975655"/>
                <a:gd name="connsiteX4" fmla="*/ 1762126 w 2352675"/>
                <a:gd name="connsiteY4" fmla="*/ 3432730 h 3975655"/>
                <a:gd name="connsiteX5" fmla="*/ 2352675 w 2352675"/>
                <a:gd name="connsiteY5" fmla="*/ 3975655 h 3975655"/>
                <a:gd name="connsiteX0" fmla="*/ 0 w 2352675"/>
                <a:gd name="connsiteY0" fmla="*/ 0 h 3838575"/>
                <a:gd name="connsiteX1" fmla="*/ 628651 w 2352675"/>
                <a:gd name="connsiteY1" fmla="*/ 9526 h 3838575"/>
                <a:gd name="connsiteX2" fmla="*/ 1238251 w 2352675"/>
                <a:gd name="connsiteY2" fmla="*/ 2162175 h 3838575"/>
                <a:gd name="connsiteX3" fmla="*/ 1533525 w 2352675"/>
                <a:gd name="connsiteY3" fmla="*/ 2914650 h 3838575"/>
                <a:gd name="connsiteX4" fmla="*/ 1762126 w 2352675"/>
                <a:gd name="connsiteY4" fmla="*/ 3295650 h 3838575"/>
                <a:gd name="connsiteX5" fmla="*/ 2352675 w 2352675"/>
                <a:gd name="connsiteY5" fmla="*/ 3838575 h 3838575"/>
                <a:gd name="connsiteX0" fmla="*/ 0 w 2352675"/>
                <a:gd name="connsiteY0" fmla="*/ 1799 h 3840374"/>
                <a:gd name="connsiteX1" fmla="*/ 628651 w 2352675"/>
                <a:gd name="connsiteY1" fmla="*/ 11325 h 3840374"/>
                <a:gd name="connsiteX2" fmla="*/ 1238251 w 2352675"/>
                <a:gd name="connsiteY2" fmla="*/ 2163974 h 3840374"/>
                <a:gd name="connsiteX3" fmla="*/ 1533525 w 2352675"/>
                <a:gd name="connsiteY3" fmla="*/ 2916449 h 3840374"/>
                <a:gd name="connsiteX4" fmla="*/ 1762126 w 2352675"/>
                <a:gd name="connsiteY4" fmla="*/ 3297449 h 3840374"/>
                <a:gd name="connsiteX5" fmla="*/ 2352675 w 2352675"/>
                <a:gd name="connsiteY5" fmla="*/ 3840374 h 3840374"/>
                <a:gd name="connsiteX0" fmla="*/ 0 w 2352675"/>
                <a:gd name="connsiteY0" fmla="*/ 108025 h 3946600"/>
                <a:gd name="connsiteX1" fmla="*/ 628651 w 2352675"/>
                <a:gd name="connsiteY1" fmla="*/ 117551 h 3946600"/>
                <a:gd name="connsiteX2" fmla="*/ 1238251 w 2352675"/>
                <a:gd name="connsiteY2" fmla="*/ 2270200 h 3946600"/>
                <a:gd name="connsiteX3" fmla="*/ 1533525 w 2352675"/>
                <a:gd name="connsiteY3" fmla="*/ 3022675 h 3946600"/>
                <a:gd name="connsiteX4" fmla="*/ 1762126 w 2352675"/>
                <a:gd name="connsiteY4" fmla="*/ 3403675 h 3946600"/>
                <a:gd name="connsiteX5" fmla="*/ 2352675 w 2352675"/>
                <a:gd name="connsiteY5" fmla="*/ 3946600 h 3946600"/>
                <a:gd name="connsiteX0" fmla="*/ 0 w 2352675"/>
                <a:gd name="connsiteY0" fmla="*/ 108025 h 3946600"/>
                <a:gd name="connsiteX1" fmla="*/ 628651 w 2352675"/>
                <a:gd name="connsiteY1" fmla="*/ 117551 h 3946600"/>
                <a:gd name="connsiteX2" fmla="*/ 1238251 w 2352675"/>
                <a:gd name="connsiteY2" fmla="*/ 2270200 h 3946600"/>
                <a:gd name="connsiteX3" fmla="*/ 1533525 w 2352675"/>
                <a:gd name="connsiteY3" fmla="*/ 3022675 h 3946600"/>
                <a:gd name="connsiteX4" fmla="*/ 1762126 w 2352675"/>
                <a:gd name="connsiteY4" fmla="*/ 3403675 h 3946600"/>
                <a:gd name="connsiteX5" fmla="*/ 2352675 w 2352675"/>
                <a:gd name="connsiteY5" fmla="*/ 3946600 h 3946600"/>
                <a:gd name="connsiteX0" fmla="*/ 0 w 2352675"/>
                <a:gd name="connsiteY0" fmla="*/ 0 h 3838575"/>
                <a:gd name="connsiteX1" fmla="*/ 628651 w 2352675"/>
                <a:gd name="connsiteY1" fmla="*/ 9526 h 3838575"/>
                <a:gd name="connsiteX2" fmla="*/ 1238251 w 2352675"/>
                <a:gd name="connsiteY2" fmla="*/ 2162175 h 3838575"/>
                <a:gd name="connsiteX3" fmla="*/ 1533525 w 2352675"/>
                <a:gd name="connsiteY3" fmla="*/ 2914650 h 3838575"/>
                <a:gd name="connsiteX4" fmla="*/ 1762126 w 2352675"/>
                <a:gd name="connsiteY4" fmla="*/ 3295650 h 3838575"/>
                <a:gd name="connsiteX5" fmla="*/ 2352675 w 2352675"/>
                <a:gd name="connsiteY5" fmla="*/ 3838575 h 3838575"/>
                <a:gd name="connsiteX0" fmla="*/ 0 w 2413635"/>
                <a:gd name="connsiteY0" fmla="*/ 11261 h 3831548"/>
                <a:gd name="connsiteX1" fmla="*/ 689611 w 2413635"/>
                <a:gd name="connsiteY1" fmla="*/ 2499 h 3831548"/>
                <a:gd name="connsiteX2" fmla="*/ 1299211 w 2413635"/>
                <a:gd name="connsiteY2" fmla="*/ 2155148 h 3831548"/>
                <a:gd name="connsiteX3" fmla="*/ 1594485 w 2413635"/>
                <a:gd name="connsiteY3" fmla="*/ 2907623 h 3831548"/>
                <a:gd name="connsiteX4" fmla="*/ 1823086 w 2413635"/>
                <a:gd name="connsiteY4" fmla="*/ 3288623 h 3831548"/>
                <a:gd name="connsiteX5" fmla="*/ 2413635 w 2413635"/>
                <a:gd name="connsiteY5" fmla="*/ 3831548 h 3831548"/>
                <a:gd name="connsiteX0" fmla="*/ 0 w 2431923"/>
                <a:gd name="connsiteY0" fmla="*/ 6022 h 3832405"/>
                <a:gd name="connsiteX1" fmla="*/ 707899 w 2431923"/>
                <a:gd name="connsiteY1" fmla="*/ 3356 h 3832405"/>
                <a:gd name="connsiteX2" fmla="*/ 1317499 w 2431923"/>
                <a:gd name="connsiteY2" fmla="*/ 2156005 h 3832405"/>
                <a:gd name="connsiteX3" fmla="*/ 1612773 w 2431923"/>
                <a:gd name="connsiteY3" fmla="*/ 2908480 h 3832405"/>
                <a:gd name="connsiteX4" fmla="*/ 1841374 w 2431923"/>
                <a:gd name="connsiteY4" fmla="*/ 3289480 h 3832405"/>
                <a:gd name="connsiteX5" fmla="*/ 2431923 w 2431923"/>
                <a:gd name="connsiteY5" fmla="*/ 3832405 h 3832405"/>
                <a:gd name="connsiteX0" fmla="*/ 0 w 2431923"/>
                <a:gd name="connsiteY0" fmla="*/ 6022 h 3832405"/>
                <a:gd name="connsiteX1" fmla="*/ 707899 w 2431923"/>
                <a:gd name="connsiteY1" fmla="*/ 3356 h 3832405"/>
                <a:gd name="connsiteX2" fmla="*/ 941071 w 2431923"/>
                <a:gd name="connsiteY2" fmla="*/ 273104 h 3832405"/>
                <a:gd name="connsiteX3" fmla="*/ 1317499 w 2431923"/>
                <a:gd name="connsiteY3" fmla="*/ 2156005 h 3832405"/>
                <a:gd name="connsiteX4" fmla="*/ 1612773 w 2431923"/>
                <a:gd name="connsiteY4" fmla="*/ 2908480 h 3832405"/>
                <a:gd name="connsiteX5" fmla="*/ 1841374 w 2431923"/>
                <a:gd name="connsiteY5" fmla="*/ 3289480 h 3832405"/>
                <a:gd name="connsiteX6" fmla="*/ 2431923 w 2431923"/>
                <a:gd name="connsiteY6" fmla="*/ 3832405 h 3832405"/>
                <a:gd name="connsiteX0" fmla="*/ 0 w 2431923"/>
                <a:gd name="connsiteY0" fmla="*/ 6022 h 3832405"/>
                <a:gd name="connsiteX1" fmla="*/ 707899 w 2431923"/>
                <a:gd name="connsiteY1" fmla="*/ 3356 h 3832405"/>
                <a:gd name="connsiteX2" fmla="*/ 941071 w 2431923"/>
                <a:gd name="connsiteY2" fmla="*/ 273104 h 3832405"/>
                <a:gd name="connsiteX3" fmla="*/ 1317499 w 2431923"/>
                <a:gd name="connsiteY3" fmla="*/ 2156005 h 3832405"/>
                <a:gd name="connsiteX4" fmla="*/ 1612773 w 2431923"/>
                <a:gd name="connsiteY4" fmla="*/ 2908480 h 3832405"/>
                <a:gd name="connsiteX5" fmla="*/ 1841374 w 2431923"/>
                <a:gd name="connsiteY5" fmla="*/ 3289480 h 3832405"/>
                <a:gd name="connsiteX6" fmla="*/ 2431923 w 2431923"/>
                <a:gd name="connsiteY6" fmla="*/ 3832405 h 3832405"/>
                <a:gd name="connsiteX0" fmla="*/ 0 w 2431923"/>
                <a:gd name="connsiteY0" fmla="*/ 6022 h 3832405"/>
                <a:gd name="connsiteX1" fmla="*/ 707899 w 2431923"/>
                <a:gd name="connsiteY1" fmla="*/ 3356 h 3832405"/>
                <a:gd name="connsiteX2" fmla="*/ 941071 w 2431923"/>
                <a:gd name="connsiteY2" fmla="*/ 273104 h 3832405"/>
                <a:gd name="connsiteX3" fmla="*/ 1317499 w 2431923"/>
                <a:gd name="connsiteY3" fmla="*/ 2156005 h 3832405"/>
                <a:gd name="connsiteX4" fmla="*/ 1612773 w 2431923"/>
                <a:gd name="connsiteY4" fmla="*/ 2908480 h 3832405"/>
                <a:gd name="connsiteX5" fmla="*/ 1841374 w 2431923"/>
                <a:gd name="connsiteY5" fmla="*/ 3289480 h 3832405"/>
                <a:gd name="connsiteX6" fmla="*/ 2431923 w 2431923"/>
                <a:gd name="connsiteY6" fmla="*/ 3832405 h 3832405"/>
                <a:gd name="connsiteX0" fmla="*/ 0 w 2431923"/>
                <a:gd name="connsiteY0" fmla="*/ 6022 h 3832405"/>
                <a:gd name="connsiteX1" fmla="*/ 707899 w 2431923"/>
                <a:gd name="connsiteY1" fmla="*/ 3356 h 3832405"/>
                <a:gd name="connsiteX2" fmla="*/ 941071 w 2431923"/>
                <a:gd name="connsiteY2" fmla="*/ 273104 h 3832405"/>
                <a:gd name="connsiteX3" fmla="*/ 794767 w 2431923"/>
                <a:gd name="connsiteY3" fmla="*/ 565712 h 3832405"/>
                <a:gd name="connsiteX4" fmla="*/ 1317499 w 2431923"/>
                <a:gd name="connsiteY4" fmla="*/ 2156005 h 3832405"/>
                <a:gd name="connsiteX5" fmla="*/ 1612773 w 2431923"/>
                <a:gd name="connsiteY5" fmla="*/ 2908480 h 3832405"/>
                <a:gd name="connsiteX6" fmla="*/ 1841374 w 2431923"/>
                <a:gd name="connsiteY6" fmla="*/ 3289480 h 3832405"/>
                <a:gd name="connsiteX7" fmla="*/ 2431923 w 2431923"/>
                <a:gd name="connsiteY7" fmla="*/ 3832405 h 3832405"/>
                <a:gd name="connsiteX0" fmla="*/ 0 w 2431923"/>
                <a:gd name="connsiteY0" fmla="*/ 6022 h 3832405"/>
                <a:gd name="connsiteX1" fmla="*/ 707899 w 2431923"/>
                <a:gd name="connsiteY1" fmla="*/ 3356 h 3832405"/>
                <a:gd name="connsiteX2" fmla="*/ 941071 w 2431923"/>
                <a:gd name="connsiteY2" fmla="*/ 273104 h 3832405"/>
                <a:gd name="connsiteX3" fmla="*/ 794767 w 2431923"/>
                <a:gd name="connsiteY3" fmla="*/ 565712 h 3832405"/>
                <a:gd name="connsiteX4" fmla="*/ 1317499 w 2431923"/>
                <a:gd name="connsiteY4" fmla="*/ 2156005 h 3832405"/>
                <a:gd name="connsiteX5" fmla="*/ 1612773 w 2431923"/>
                <a:gd name="connsiteY5" fmla="*/ 2908480 h 3832405"/>
                <a:gd name="connsiteX6" fmla="*/ 1841374 w 2431923"/>
                <a:gd name="connsiteY6" fmla="*/ 3289480 h 3832405"/>
                <a:gd name="connsiteX7" fmla="*/ 2431923 w 2431923"/>
                <a:gd name="connsiteY7" fmla="*/ 3832405 h 3832405"/>
                <a:gd name="connsiteX0" fmla="*/ 0 w 2431923"/>
                <a:gd name="connsiteY0" fmla="*/ 6022 h 3832405"/>
                <a:gd name="connsiteX1" fmla="*/ 707899 w 2431923"/>
                <a:gd name="connsiteY1" fmla="*/ 3356 h 3832405"/>
                <a:gd name="connsiteX2" fmla="*/ 941071 w 2431923"/>
                <a:gd name="connsiteY2" fmla="*/ 273104 h 3832405"/>
                <a:gd name="connsiteX3" fmla="*/ 794767 w 2431923"/>
                <a:gd name="connsiteY3" fmla="*/ 565712 h 3832405"/>
                <a:gd name="connsiteX4" fmla="*/ 1317499 w 2431923"/>
                <a:gd name="connsiteY4" fmla="*/ 2156005 h 3832405"/>
                <a:gd name="connsiteX5" fmla="*/ 1612773 w 2431923"/>
                <a:gd name="connsiteY5" fmla="*/ 2908480 h 3832405"/>
                <a:gd name="connsiteX6" fmla="*/ 1841374 w 2431923"/>
                <a:gd name="connsiteY6" fmla="*/ 3289480 h 3832405"/>
                <a:gd name="connsiteX7" fmla="*/ 2431923 w 2431923"/>
                <a:gd name="connsiteY7" fmla="*/ 3832405 h 3832405"/>
                <a:gd name="connsiteX0" fmla="*/ 0 w 2431923"/>
                <a:gd name="connsiteY0" fmla="*/ 6022 h 3832405"/>
                <a:gd name="connsiteX1" fmla="*/ 707899 w 2431923"/>
                <a:gd name="connsiteY1" fmla="*/ 3356 h 3832405"/>
                <a:gd name="connsiteX2" fmla="*/ 941071 w 2431923"/>
                <a:gd name="connsiteY2" fmla="*/ 273104 h 3832405"/>
                <a:gd name="connsiteX3" fmla="*/ 794767 w 2431923"/>
                <a:gd name="connsiteY3" fmla="*/ 565712 h 3832405"/>
                <a:gd name="connsiteX4" fmla="*/ 1317499 w 2431923"/>
                <a:gd name="connsiteY4" fmla="*/ 2156005 h 3832405"/>
                <a:gd name="connsiteX5" fmla="*/ 1612773 w 2431923"/>
                <a:gd name="connsiteY5" fmla="*/ 2908480 h 3832405"/>
                <a:gd name="connsiteX6" fmla="*/ 1841374 w 2431923"/>
                <a:gd name="connsiteY6" fmla="*/ 3289480 h 3832405"/>
                <a:gd name="connsiteX7" fmla="*/ 2431923 w 2431923"/>
                <a:gd name="connsiteY7" fmla="*/ 3832405 h 3832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1923" h="3832405">
                  <a:moveTo>
                    <a:pt x="0" y="6022"/>
                  </a:moveTo>
                  <a:cubicBezTo>
                    <a:pt x="628650" y="6022"/>
                    <a:pt x="80787" y="-5523"/>
                    <a:pt x="707899" y="3356"/>
                  </a:cubicBezTo>
                  <a:cubicBezTo>
                    <a:pt x="934848" y="273422"/>
                    <a:pt x="699263" y="-327"/>
                    <a:pt x="941071" y="273104"/>
                  </a:cubicBezTo>
                  <a:cubicBezTo>
                    <a:pt x="785877" y="556822"/>
                    <a:pt x="927101" y="276279"/>
                    <a:pt x="794767" y="565712"/>
                  </a:cubicBezTo>
                  <a:cubicBezTo>
                    <a:pt x="1302513" y="2135305"/>
                    <a:pt x="1212661" y="1760464"/>
                    <a:pt x="1317499" y="2156005"/>
                  </a:cubicBezTo>
                  <a:cubicBezTo>
                    <a:pt x="1422337" y="2551546"/>
                    <a:pt x="1525461" y="2719568"/>
                    <a:pt x="1612773" y="2908480"/>
                  </a:cubicBezTo>
                  <a:cubicBezTo>
                    <a:pt x="1700085" y="3097392"/>
                    <a:pt x="1704849" y="3135492"/>
                    <a:pt x="1841374" y="3289480"/>
                  </a:cubicBezTo>
                  <a:cubicBezTo>
                    <a:pt x="1977899" y="3443468"/>
                    <a:pt x="2338261" y="3737155"/>
                    <a:pt x="2431923" y="3832405"/>
                  </a:cubicBezTo>
                </a:path>
              </a:pathLst>
            </a:custGeom>
            <a:ln w="2444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C78DA77C-C281-4900-B737-580DC25ACC65}"/>
                </a:ext>
              </a:extLst>
            </p:cNvPr>
            <p:cNvSpPr/>
            <p:nvPr/>
          </p:nvSpPr>
          <p:spPr>
            <a:xfrm>
              <a:off x="9063792" y="4183982"/>
              <a:ext cx="433136" cy="433136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35">
              <a:extLst>
                <a:ext uri="{FF2B5EF4-FFF2-40B4-BE49-F238E27FC236}">
                  <a16:creationId xmlns:a16="http://schemas.microsoft.com/office/drawing/2014/main" id="{5287CF84-F061-4A7A-8123-A9703A3DFBBF}"/>
                </a:ext>
              </a:extLst>
            </p:cNvPr>
            <p:cNvSpPr/>
            <p:nvPr/>
          </p:nvSpPr>
          <p:spPr>
            <a:xfrm>
              <a:off x="3870757" y="1218931"/>
              <a:ext cx="1726775" cy="447520"/>
            </a:xfrm>
            <a:custGeom>
              <a:avLst/>
              <a:gdLst>
                <a:gd name="connsiteX0" fmla="*/ 0 w 1747085"/>
                <a:gd name="connsiteY0" fmla="*/ 251660 h 503320"/>
                <a:gd name="connsiteX1" fmla="*/ 873543 w 1747085"/>
                <a:gd name="connsiteY1" fmla="*/ 0 h 503320"/>
                <a:gd name="connsiteX2" fmla="*/ 1747086 w 1747085"/>
                <a:gd name="connsiteY2" fmla="*/ 251660 h 503320"/>
                <a:gd name="connsiteX3" fmla="*/ 873543 w 1747085"/>
                <a:gd name="connsiteY3" fmla="*/ 503320 h 503320"/>
                <a:gd name="connsiteX4" fmla="*/ 0 w 1747085"/>
                <a:gd name="connsiteY4" fmla="*/ 251660 h 503320"/>
                <a:gd name="connsiteX0" fmla="*/ 85 w 1747171"/>
                <a:gd name="connsiteY0" fmla="*/ 251660 h 554120"/>
                <a:gd name="connsiteX1" fmla="*/ 873628 w 1747171"/>
                <a:gd name="connsiteY1" fmla="*/ 0 h 554120"/>
                <a:gd name="connsiteX2" fmla="*/ 1747171 w 1747171"/>
                <a:gd name="connsiteY2" fmla="*/ 251660 h 554120"/>
                <a:gd name="connsiteX3" fmla="*/ 914268 w 1747171"/>
                <a:gd name="connsiteY3" fmla="*/ 554120 h 554120"/>
                <a:gd name="connsiteX4" fmla="*/ 85 w 1747171"/>
                <a:gd name="connsiteY4" fmla="*/ 251660 h 554120"/>
                <a:gd name="connsiteX0" fmla="*/ 83 w 1533809"/>
                <a:gd name="connsiteY0" fmla="*/ 226355 h 554293"/>
                <a:gd name="connsiteX1" fmla="*/ 660266 w 1533809"/>
                <a:gd name="connsiteY1" fmla="*/ 95 h 554293"/>
                <a:gd name="connsiteX2" fmla="*/ 1533809 w 1533809"/>
                <a:gd name="connsiteY2" fmla="*/ 251755 h 554293"/>
                <a:gd name="connsiteX3" fmla="*/ 700906 w 1533809"/>
                <a:gd name="connsiteY3" fmla="*/ 554215 h 554293"/>
                <a:gd name="connsiteX4" fmla="*/ 83 w 1533809"/>
                <a:gd name="connsiteY4" fmla="*/ 226355 h 554293"/>
                <a:gd name="connsiteX0" fmla="*/ 64 w 1676030"/>
                <a:gd name="connsiteY0" fmla="*/ 166863 h 556503"/>
                <a:gd name="connsiteX1" fmla="*/ 802487 w 1676030"/>
                <a:gd name="connsiteY1" fmla="*/ 1563 h 556503"/>
                <a:gd name="connsiteX2" fmla="*/ 1676030 w 1676030"/>
                <a:gd name="connsiteY2" fmla="*/ 253223 h 556503"/>
                <a:gd name="connsiteX3" fmla="*/ 843127 w 1676030"/>
                <a:gd name="connsiteY3" fmla="*/ 555683 h 556503"/>
                <a:gd name="connsiteX4" fmla="*/ 64 w 1676030"/>
                <a:gd name="connsiteY4" fmla="*/ 166863 h 556503"/>
                <a:gd name="connsiteX0" fmla="*/ 56 w 1147702"/>
                <a:gd name="connsiteY0" fmla="*/ 166412 h 555759"/>
                <a:gd name="connsiteX1" fmla="*/ 802479 w 1147702"/>
                <a:gd name="connsiteY1" fmla="*/ 1112 h 555759"/>
                <a:gd name="connsiteX2" fmla="*/ 1147702 w 1147702"/>
                <a:gd name="connsiteY2" fmla="*/ 237532 h 555759"/>
                <a:gd name="connsiteX3" fmla="*/ 843119 w 1147702"/>
                <a:gd name="connsiteY3" fmla="*/ 555232 h 555759"/>
                <a:gd name="connsiteX4" fmla="*/ 56 w 1147702"/>
                <a:gd name="connsiteY4" fmla="*/ 166412 h 555759"/>
                <a:gd name="connsiteX0" fmla="*/ 64 w 1701430"/>
                <a:gd name="connsiteY0" fmla="*/ 167194 h 557078"/>
                <a:gd name="connsiteX1" fmla="*/ 802487 w 1701430"/>
                <a:gd name="connsiteY1" fmla="*/ 1894 h 557078"/>
                <a:gd name="connsiteX2" fmla="*/ 1701430 w 1701430"/>
                <a:gd name="connsiteY2" fmla="*/ 263714 h 557078"/>
                <a:gd name="connsiteX3" fmla="*/ 843127 w 1701430"/>
                <a:gd name="connsiteY3" fmla="*/ 556014 h 557078"/>
                <a:gd name="connsiteX4" fmla="*/ 64 w 1701430"/>
                <a:gd name="connsiteY4" fmla="*/ 167194 h 557078"/>
                <a:gd name="connsiteX0" fmla="*/ 26 w 1701392"/>
                <a:gd name="connsiteY0" fmla="*/ 167240 h 572283"/>
                <a:gd name="connsiteX1" fmla="*/ 802449 w 1701392"/>
                <a:gd name="connsiteY1" fmla="*/ 1940 h 572283"/>
                <a:gd name="connsiteX2" fmla="*/ 1701392 w 1701392"/>
                <a:gd name="connsiteY2" fmla="*/ 263760 h 572283"/>
                <a:gd name="connsiteX3" fmla="*/ 827849 w 1701392"/>
                <a:gd name="connsiteY3" fmla="*/ 571300 h 572283"/>
                <a:gd name="connsiteX4" fmla="*/ 26 w 1701392"/>
                <a:gd name="connsiteY4" fmla="*/ 167240 h 572283"/>
                <a:gd name="connsiteX0" fmla="*/ 13995 w 1715361"/>
                <a:gd name="connsiteY0" fmla="*/ 215724 h 620767"/>
                <a:gd name="connsiteX1" fmla="*/ 816418 w 1715361"/>
                <a:gd name="connsiteY1" fmla="*/ 50424 h 620767"/>
                <a:gd name="connsiteX2" fmla="*/ 1715361 w 1715361"/>
                <a:gd name="connsiteY2" fmla="*/ 312244 h 620767"/>
                <a:gd name="connsiteX3" fmla="*/ 841818 w 1715361"/>
                <a:gd name="connsiteY3" fmla="*/ 619784 h 620767"/>
                <a:gd name="connsiteX4" fmla="*/ 13995 w 1715361"/>
                <a:gd name="connsiteY4" fmla="*/ 215724 h 620767"/>
                <a:gd name="connsiteX0" fmla="*/ 11856 w 1713222"/>
                <a:gd name="connsiteY0" fmla="*/ 168855 h 573898"/>
                <a:gd name="connsiteX1" fmla="*/ 814279 w 1713222"/>
                <a:gd name="connsiteY1" fmla="*/ 3555 h 573898"/>
                <a:gd name="connsiteX2" fmla="*/ 1713222 w 1713222"/>
                <a:gd name="connsiteY2" fmla="*/ 265375 h 573898"/>
                <a:gd name="connsiteX3" fmla="*/ 839679 w 1713222"/>
                <a:gd name="connsiteY3" fmla="*/ 572915 h 573898"/>
                <a:gd name="connsiteX4" fmla="*/ 11856 w 1713222"/>
                <a:gd name="connsiteY4" fmla="*/ 168855 h 573898"/>
                <a:gd name="connsiteX0" fmla="*/ 25 w 1701391"/>
                <a:gd name="connsiteY0" fmla="*/ 12128 h 417171"/>
                <a:gd name="connsiteX1" fmla="*/ 853248 w 1701391"/>
                <a:gd name="connsiteY1" fmla="*/ 105908 h 417171"/>
                <a:gd name="connsiteX2" fmla="*/ 1701391 w 1701391"/>
                <a:gd name="connsiteY2" fmla="*/ 108648 h 417171"/>
                <a:gd name="connsiteX3" fmla="*/ 827848 w 1701391"/>
                <a:gd name="connsiteY3" fmla="*/ 416188 h 417171"/>
                <a:gd name="connsiteX4" fmla="*/ 25 w 1701391"/>
                <a:gd name="connsiteY4" fmla="*/ 12128 h 417171"/>
                <a:gd name="connsiteX0" fmla="*/ 1 w 1701367"/>
                <a:gd name="connsiteY0" fmla="*/ 29338 h 434381"/>
                <a:gd name="connsiteX1" fmla="*/ 832904 w 1701367"/>
                <a:gd name="connsiteY1" fmla="*/ 41838 h 434381"/>
                <a:gd name="connsiteX2" fmla="*/ 1701367 w 1701367"/>
                <a:gd name="connsiteY2" fmla="*/ 125858 h 434381"/>
                <a:gd name="connsiteX3" fmla="*/ 827824 w 1701367"/>
                <a:gd name="connsiteY3" fmla="*/ 433398 h 434381"/>
                <a:gd name="connsiteX4" fmla="*/ 1 w 1701367"/>
                <a:gd name="connsiteY4" fmla="*/ 29338 h 434381"/>
                <a:gd name="connsiteX0" fmla="*/ 1 w 1701367"/>
                <a:gd name="connsiteY0" fmla="*/ 29338 h 434381"/>
                <a:gd name="connsiteX1" fmla="*/ 832904 w 1701367"/>
                <a:gd name="connsiteY1" fmla="*/ 41838 h 434381"/>
                <a:gd name="connsiteX2" fmla="*/ 1701367 w 1701367"/>
                <a:gd name="connsiteY2" fmla="*/ 125858 h 434381"/>
                <a:gd name="connsiteX3" fmla="*/ 827824 w 1701367"/>
                <a:gd name="connsiteY3" fmla="*/ 433398 h 434381"/>
                <a:gd name="connsiteX4" fmla="*/ 1 w 1701367"/>
                <a:gd name="connsiteY4" fmla="*/ 29338 h 434381"/>
                <a:gd name="connsiteX0" fmla="*/ 1 w 1701367"/>
                <a:gd name="connsiteY0" fmla="*/ 29338 h 434381"/>
                <a:gd name="connsiteX1" fmla="*/ 832904 w 1701367"/>
                <a:gd name="connsiteY1" fmla="*/ 41838 h 434381"/>
                <a:gd name="connsiteX2" fmla="*/ 1701367 w 1701367"/>
                <a:gd name="connsiteY2" fmla="*/ 125858 h 434381"/>
                <a:gd name="connsiteX3" fmla="*/ 827824 w 1701367"/>
                <a:gd name="connsiteY3" fmla="*/ 433398 h 434381"/>
                <a:gd name="connsiteX4" fmla="*/ 1 w 1701367"/>
                <a:gd name="connsiteY4" fmla="*/ 29338 h 434381"/>
                <a:gd name="connsiteX0" fmla="*/ 4 w 1701373"/>
                <a:gd name="connsiteY0" fmla="*/ 41746 h 446539"/>
                <a:gd name="connsiteX1" fmla="*/ 817667 w 1701373"/>
                <a:gd name="connsiteY1" fmla="*/ 23766 h 446539"/>
                <a:gd name="connsiteX2" fmla="*/ 1701370 w 1701373"/>
                <a:gd name="connsiteY2" fmla="*/ 138266 h 446539"/>
                <a:gd name="connsiteX3" fmla="*/ 827827 w 1701373"/>
                <a:gd name="connsiteY3" fmla="*/ 445806 h 446539"/>
                <a:gd name="connsiteX4" fmla="*/ 4 w 1701373"/>
                <a:gd name="connsiteY4" fmla="*/ 41746 h 446539"/>
                <a:gd name="connsiteX0" fmla="*/ 3 w 1726772"/>
                <a:gd name="connsiteY0" fmla="*/ 41746 h 446539"/>
                <a:gd name="connsiteX1" fmla="*/ 843066 w 1726772"/>
                <a:gd name="connsiteY1" fmla="*/ 23766 h 446539"/>
                <a:gd name="connsiteX2" fmla="*/ 1726769 w 1726772"/>
                <a:gd name="connsiteY2" fmla="*/ 138266 h 446539"/>
                <a:gd name="connsiteX3" fmla="*/ 853226 w 1726772"/>
                <a:gd name="connsiteY3" fmla="*/ 445806 h 446539"/>
                <a:gd name="connsiteX4" fmla="*/ 3 w 1726772"/>
                <a:gd name="connsiteY4" fmla="*/ 41746 h 446539"/>
                <a:gd name="connsiteX0" fmla="*/ 3 w 1726775"/>
                <a:gd name="connsiteY0" fmla="*/ 41746 h 447520"/>
                <a:gd name="connsiteX1" fmla="*/ 843066 w 1726775"/>
                <a:gd name="connsiteY1" fmla="*/ 23766 h 447520"/>
                <a:gd name="connsiteX2" fmla="*/ 1726769 w 1726775"/>
                <a:gd name="connsiteY2" fmla="*/ 138266 h 447520"/>
                <a:gd name="connsiteX3" fmla="*/ 853226 w 1726775"/>
                <a:gd name="connsiteY3" fmla="*/ 445806 h 447520"/>
                <a:gd name="connsiteX4" fmla="*/ 3 w 1726775"/>
                <a:gd name="connsiteY4" fmla="*/ 41746 h 447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775" h="447520">
                  <a:moveTo>
                    <a:pt x="3" y="41746"/>
                  </a:moveTo>
                  <a:cubicBezTo>
                    <a:pt x="-1690" y="-28594"/>
                    <a:pt x="555272" y="7679"/>
                    <a:pt x="843066" y="23766"/>
                  </a:cubicBezTo>
                  <a:cubicBezTo>
                    <a:pt x="1130860" y="39853"/>
                    <a:pt x="1725076" y="67926"/>
                    <a:pt x="1726769" y="138266"/>
                  </a:cubicBezTo>
                  <a:cubicBezTo>
                    <a:pt x="1728462" y="208606"/>
                    <a:pt x="1379780" y="416173"/>
                    <a:pt x="853226" y="445806"/>
                  </a:cubicBezTo>
                  <a:cubicBezTo>
                    <a:pt x="326672" y="475439"/>
                    <a:pt x="1696" y="112086"/>
                    <a:pt x="3" y="41746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98E766D2-30F2-486E-8717-72880BEC1AF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819651" y="1978817"/>
              <a:ext cx="3074669" cy="21433"/>
            </a:xfrm>
            <a:prstGeom prst="line">
              <a:avLst/>
            </a:prstGeom>
            <a:ln w="3206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Группа 111">
            <a:extLst>
              <a:ext uri="{FF2B5EF4-FFF2-40B4-BE49-F238E27FC236}">
                <a16:creationId xmlns:a16="http://schemas.microsoft.com/office/drawing/2014/main" id="{F8818BB3-00C4-43F9-9325-BA8A19602F9C}"/>
              </a:ext>
            </a:extLst>
          </p:cNvPr>
          <p:cNvGrpSpPr/>
          <p:nvPr/>
        </p:nvGrpSpPr>
        <p:grpSpPr>
          <a:xfrm>
            <a:off x="5278333" y="3468553"/>
            <a:ext cx="847523" cy="2956211"/>
            <a:chOff x="5303009" y="3423189"/>
            <a:chExt cx="847523" cy="2956211"/>
          </a:xfrm>
        </p:grpSpPr>
        <p:cxnSp>
          <p:nvCxnSpPr>
            <p:cNvPr id="113" name="Прямая соединительная линия 112">
              <a:extLst>
                <a:ext uri="{FF2B5EF4-FFF2-40B4-BE49-F238E27FC236}">
                  <a16:creationId xmlns:a16="http://schemas.microsoft.com/office/drawing/2014/main" id="{39FE7346-D97B-4FEE-9769-2F5C96E83396}"/>
                </a:ext>
              </a:extLst>
            </p:cNvPr>
            <p:cNvCxnSpPr/>
            <p:nvPr/>
          </p:nvCxnSpPr>
          <p:spPr>
            <a:xfrm flipV="1">
              <a:off x="5720496" y="3423189"/>
              <a:ext cx="430036" cy="1484844"/>
            </a:xfrm>
            <a:prstGeom prst="line">
              <a:avLst/>
            </a:prstGeom>
            <a:ln w="127000">
              <a:solidFill>
                <a:srgbClr val="4368AA">
                  <a:alpha val="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Прямая соединительная линия 113">
              <a:extLst>
                <a:ext uri="{FF2B5EF4-FFF2-40B4-BE49-F238E27FC236}">
                  <a16:creationId xmlns:a16="http://schemas.microsoft.com/office/drawing/2014/main" id="{3F291547-3474-43B7-8316-D84EAE850802}"/>
                </a:ext>
              </a:extLst>
            </p:cNvPr>
            <p:cNvCxnSpPr/>
            <p:nvPr/>
          </p:nvCxnSpPr>
          <p:spPr>
            <a:xfrm flipV="1">
              <a:off x="5303009" y="4894556"/>
              <a:ext cx="430036" cy="1484844"/>
            </a:xfrm>
            <a:prstGeom prst="line">
              <a:avLst/>
            </a:prstGeom>
            <a:ln w="127000" cap="rnd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AAC689D6-BA7A-4924-906E-3134ED33D836}"/>
              </a:ext>
            </a:extLst>
          </p:cNvPr>
          <p:cNvGrpSpPr/>
          <p:nvPr/>
        </p:nvGrpSpPr>
        <p:grpSpPr>
          <a:xfrm rot="667741">
            <a:off x="4846523" y="4081288"/>
            <a:ext cx="1729768" cy="1729767"/>
            <a:chOff x="3971164" y="919370"/>
            <a:chExt cx="4237277" cy="4237277"/>
          </a:xfrm>
        </p:grpSpPr>
        <p:grpSp>
          <p:nvGrpSpPr>
            <p:cNvPr id="14" name="Группа 13">
              <a:extLst>
                <a:ext uri="{FF2B5EF4-FFF2-40B4-BE49-F238E27FC236}">
                  <a16:creationId xmlns:a16="http://schemas.microsoft.com/office/drawing/2014/main" id="{205D23DB-6D3A-4C69-9875-0380BB9A18DB}"/>
                </a:ext>
              </a:extLst>
            </p:cNvPr>
            <p:cNvGrpSpPr/>
            <p:nvPr/>
          </p:nvGrpSpPr>
          <p:grpSpPr>
            <a:xfrm>
              <a:off x="3971164" y="925566"/>
              <a:ext cx="4237277" cy="4224886"/>
              <a:chOff x="3971164" y="925566"/>
              <a:chExt cx="4237277" cy="4224886"/>
            </a:xfrm>
          </p:grpSpPr>
          <p:grpSp>
            <p:nvGrpSpPr>
              <p:cNvPr id="47" name="Группа 46">
                <a:extLst>
                  <a:ext uri="{FF2B5EF4-FFF2-40B4-BE49-F238E27FC236}">
                    <a16:creationId xmlns:a16="http://schemas.microsoft.com/office/drawing/2014/main" id="{DB970AEB-B790-4D0C-8E5D-BCDDF0B18BBD}"/>
                  </a:ext>
                </a:extLst>
              </p:cNvPr>
              <p:cNvGrpSpPr/>
              <p:nvPr/>
            </p:nvGrpSpPr>
            <p:grpSpPr>
              <a:xfrm rot="2160000">
                <a:off x="4223358" y="925566"/>
                <a:ext cx="3745280" cy="4224886"/>
                <a:chOff x="4223360" y="925566"/>
                <a:chExt cx="3745280" cy="4224886"/>
              </a:xfrm>
            </p:grpSpPr>
            <p:grpSp>
              <p:nvGrpSpPr>
                <p:cNvPr id="74" name="Группа 73">
                  <a:extLst>
                    <a:ext uri="{FF2B5EF4-FFF2-40B4-BE49-F238E27FC236}">
                      <a16:creationId xmlns:a16="http://schemas.microsoft.com/office/drawing/2014/main" id="{7EB34E43-904D-466A-AB3D-3D1B66D234D0}"/>
                    </a:ext>
                  </a:extLst>
                </p:cNvPr>
                <p:cNvGrpSpPr/>
                <p:nvPr/>
              </p:nvGrpSpPr>
              <p:grpSpPr>
                <a:xfrm>
                  <a:off x="4223360" y="925566"/>
                  <a:ext cx="3745280" cy="3936754"/>
                  <a:chOff x="4223360" y="925566"/>
                  <a:chExt cx="3745280" cy="3936754"/>
                </a:xfrm>
              </p:grpSpPr>
              <p:sp>
                <p:nvSpPr>
                  <p:cNvPr id="76" name="Круг: прозрачная заливка 75">
                    <a:extLst>
                      <a:ext uri="{FF2B5EF4-FFF2-40B4-BE49-F238E27FC236}">
                        <a16:creationId xmlns:a16="http://schemas.microsoft.com/office/drawing/2014/main" id="{2C0FF777-FDFA-4421-B455-A897E305E29C}"/>
                      </a:ext>
                    </a:extLst>
                  </p:cNvPr>
                  <p:cNvSpPr/>
                  <p:nvPr/>
                </p:nvSpPr>
                <p:spPr>
                  <a:xfrm>
                    <a:off x="4223360" y="1213698"/>
                    <a:ext cx="3745280" cy="3648622"/>
                  </a:xfrm>
                  <a:prstGeom prst="donut">
                    <a:avLst>
                      <a:gd name="adj" fmla="val 17210"/>
                    </a:avLst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77" name="Трапеция 76">
                    <a:extLst>
                      <a:ext uri="{FF2B5EF4-FFF2-40B4-BE49-F238E27FC236}">
                        <a16:creationId xmlns:a16="http://schemas.microsoft.com/office/drawing/2014/main" id="{A29DDCC7-5580-40FF-97DC-A7FB399ABEB4}"/>
                      </a:ext>
                    </a:extLst>
                  </p:cNvPr>
                  <p:cNvSpPr/>
                  <p:nvPr/>
                </p:nvSpPr>
                <p:spPr>
                  <a:xfrm>
                    <a:off x="5894993" y="925566"/>
                    <a:ext cx="402013" cy="299018"/>
                  </a:xfrm>
                  <a:prstGeom prst="trapezoid">
                    <a:avLst>
                      <a:gd name="adj" fmla="val 27222"/>
                    </a:avLst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/>
                  </a:p>
                </p:txBody>
              </p:sp>
            </p:grpSp>
            <p:sp>
              <p:nvSpPr>
                <p:cNvPr id="75" name="Трапеция 74">
                  <a:extLst>
                    <a:ext uri="{FF2B5EF4-FFF2-40B4-BE49-F238E27FC236}">
                      <a16:creationId xmlns:a16="http://schemas.microsoft.com/office/drawing/2014/main" id="{78BA13FE-6051-45B4-9FC3-A8A511222EAD}"/>
                    </a:ext>
                  </a:extLst>
                </p:cNvPr>
                <p:cNvSpPr/>
                <p:nvPr/>
              </p:nvSpPr>
              <p:spPr>
                <a:xfrm flipV="1">
                  <a:off x="5894993" y="4851434"/>
                  <a:ext cx="402013" cy="299018"/>
                </a:xfrm>
                <a:prstGeom prst="trapezoid">
                  <a:avLst>
                    <a:gd name="adj" fmla="val 27222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</p:grpSp>
          <p:grpSp>
            <p:nvGrpSpPr>
              <p:cNvPr id="48" name="Группа 47">
                <a:extLst>
                  <a:ext uri="{FF2B5EF4-FFF2-40B4-BE49-F238E27FC236}">
                    <a16:creationId xmlns:a16="http://schemas.microsoft.com/office/drawing/2014/main" id="{FDE5AC4B-9E94-4B5E-905F-8B96D1D8AABA}"/>
                  </a:ext>
                </a:extLst>
              </p:cNvPr>
              <p:cNvGrpSpPr/>
              <p:nvPr/>
            </p:nvGrpSpPr>
            <p:grpSpPr>
              <a:xfrm>
                <a:off x="3971164" y="925566"/>
                <a:ext cx="4237277" cy="4224886"/>
                <a:chOff x="3971164" y="925566"/>
                <a:chExt cx="4237277" cy="4224886"/>
              </a:xfrm>
            </p:grpSpPr>
            <p:grpSp>
              <p:nvGrpSpPr>
                <p:cNvPr id="49" name="Группа 48">
                  <a:extLst>
                    <a:ext uri="{FF2B5EF4-FFF2-40B4-BE49-F238E27FC236}">
                      <a16:creationId xmlns:a16="http://schemas.microsoft.com/office/drawing/2014/main" id="{270BB39F-B682-404D-8236-41232855E061}"/>
                    </a:ext>
                  </a:extLst>
                </p:cNvPr>
                <p:cNvGrpSpPr/>
                <p:nvPr/>
              </p:nvGrpSpPr>
              <p:grpSpPr>
                <a:xfrm>
                  <a:off x="4223360" y="925566"/>
                  <a:ext cx="3745280" cy="4224886"/>
                  <a:chOff x="4223360" y="925566"/>
                  <a:chExt cx="3745280" cy="4224886"/>
                </a:xfrm>
              </p:grpSpPr>
              <p:grpSp>
                <p:nvGrpSpPr>
                  <p:cNvPr id="70" name="Группа 69">
                    <a:extLst>
                      <a:ext uri="{FF2B5EF4-FFF2-40B4-BE49-F238E27FC236}">
                        <a16:creationId xmlns:a16="http://schemas.microsoft.com/office/drawing/2014/main" id="{6B244DE6-F11A-4FBB-90FD-203C4CF74360}"/>
                      </a:ext>
                    </a:extLst>
                  </p:cNvPr>
                  <p:cNvGrpSpPr/>
                  <p:nvPr/>
                </p:nvGrpSpPr>
                <p:grpSpPr>
                  <a:xfrm>
                    <a:off x="4223360" y="925566"/>
                    <a:ext cx="3745280" cy="3936754"/>
                    <a:chOff x="4223360" y="925566"/>
                    <a:chExt cx="3745280" cy="3936754"/>
                  </a:xfrm>
                </p:grpSpPr>
                <p:sp>
                  <p:nvSpPr>
                    <p:cNvPr id="72" name="Круг: прозрачная заливка 71">
                      <a:extLst>
                        <a:ext uri="{FF2B5EF4-FFF2-40B4-BE49-F238E27FC236}">
                          <a16:creationId xmlns:a16="http://schemas.microsoft.com/office/drawing/2014/main" id="{98439499-8129-452B-AFBC-53D3445B87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23360" y="1213698"/>
                      <a:ext cx="3745280" cy="3648622"/>
                    </a:xfrm>
                    <a:prstGeom prst="donut">
                      <a:avLst>
                        <a:gd name="adj" fmla="val 1721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73" name="Трапеция 72">
                      <a:extLst>
                        <a:ext uri="{FF2B5EF4-FFF2-40B4-BE49-F238E27FC236}">
                          <a16:creationId xmlns:a16="http://schemas.microsoft.com/office/drawing/2014/main" id="{3117C89C-ABB5-4ADE-A6C7-2437F287CB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894993" y="925566"/>
                      <a:ext cx="402013" cy="299018"/>
                    </a:xfrm>
                    <a:prstGeom prst="trapezoid">
                      <a:avLst>
                        <a:gd name="adj" fmla="val 27222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/>
                    </a:p>
                  </p:txBody>
                </p:sp>
              </p:grpSp>
              <p:sp>
                <p:nvSpPr>
                  <p:cNvPr id="71" name="Трапеция 70">
                    <a:extLst>
                      <a:ext uri="{FF2B5EF4-FFF2-40B4-BE49-F238E27FC236}">
                        <a16:creationId xmlns:a16="http://schemas.microsoft.com/office/drawing/2014/main" id="{51A10F0D-DD3A-4473-A4F2-E23CCCD26569}"/>
                      </a:ext>
                    </a:extLst>
                  </p:cNvPr>
                  <p:cNvSpPr/>
                  <p:nvPr/>
                </p:nvSpPr>
                <p:spPr>
                  <a:xfrm flipV="1">
                    <a:off x="5894993" y="4851434"/>
                    <a:ext cx="402013" cy="299018"/>
                  </a:xfrm>
                  <a:prstGeom prst="trapezoid">
                    <a:avLst>
                      <a:gd name="adj" fmla="val 27222"/>
                    </a:avLst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/>
                  </a:p>
                </p:txBody>
              </p:sp>
            </p:grpSp>
            <p:grpSp>
              <p:nvGrpSpPr>
                <p:cNvPr id="50" name="Группа 49">
                  <a:extLst>
                    <a:ext uri="{FF2B5EF4-FFF2-40B4-BE49-F238E27FC236}">
                      <a16:creationId xmlns:a16="http://schemas.microsoft.com/office/drawing/2014/main" id="{C7BB7299-3340-4B42-8A38-AF469B83AA8A}"/>
                    </a:ext>
                  </a:extLst>
                </p:cNvPr>
                <p:cNvGrpSpPr/>
                <p:nvPr/>
              </p:nvGrpSpPr>
              <p:grpSpPr>
                <a:xfrm rot="1080000">
                  <a:off x="4223359" y="925566"/>
                  <a:ext cx="3745280" cy="4224886"/>
                  <a:chOff x="4223360" y="925566"/>
                  <a:chExt cx="3745280" cy="4224886"/>
                </a:xfrm>
              </p:grpSpPr>
              <p:grpSp>
                <p:nvGrpSpPr>
                  <p:cNvPr id="66" name="Группа 65">
                    <a:extLst>
                      <a:ext uri="{FF2B5EF4-FFF2-40B4-BE49-F238E27FC236}">
                        <a16:creationId xmlns:a16="http://schemas.microsoft.com/office/drawing/2014/main" id="{5D3EEA68-2505-4829-A008-E511DB385ECC}"/>
                      </a:ext>
                    </a:extLst>
                  </p:cNvPr>
                  <p:cNvGrpSpPr/>
                  <p:nvPr/>
                </p:nvGrpSpPr>
                <p:grpSpPr>
                  <a:xfrm>
                    <a:off x="4223360" y="925566"/>
                    <a:ext cx="3745280" cy="3936754"/>
                    <a:chOff x="4223360" y="925566"/>
                    <a:chExt cx="3745280" cy="3936754"/>
                  </a:xfrm>
                </p:grpSpPr>
                <p:sp>
                  <p:nvSpPr>
                    <p:cNvPr id="68" name="Круг: прозрачная заливка 67">
                      <a:extLst>
                        <a:ext uri="{FF2B5EF4-FFF2-40B4-BE49-F238E27FC236}">
                          <a16:creationId xmlns:a16="http://schemas.microsoft.com/office/drawing/2014/main" id="{31B0C90B-B563-40CC-A6B4-9CA53B06D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23360" y="1213698"/>
                      <a:ext cx="3745280" cy="3648622"/>
                    </a:xfrm>
                    <a:prstGeom prst="donut">
                      <a:avLst>
                        <a:gd name="adj" fmla="val 1721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69" name="Трапеция 68">
                      <a:extLst>
                        <a:ext uri="{FF2B5EF4-FFF2-40B4-BE49-F238E27FC236}">
                          <a16:creationId xmlns:a16="http://schemas.microsoft.com/office/drawing/2014/main" id="{628B2335-2530-4925-A5B5-5C32C1DAEE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894993" y="925566"/>
                      <a:ext cx="402013" cy="299018"/>
                    </a:xfrm>
                    <a:prstGeom prst="trapezoid">
                      <a:avLst>
                        <a:gd name="adj" fmla="val 27222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/>
                    </a:p>
                  </p:txBody>
                </p:sp>
              </p:grpSp>
              <p:sp>
                <p:nvSpPr>
                  <p:cNvPr id="67" name="Трапеция 66">
                    <a:extLst>
                      <a:ext uri="{FF2B5EF4-FFF2-40B4-BE49-F238E27FC236}">
                        <a16:creationId xmlns:a16="http://schemas.microsoft.com/office/drawing/2014/main" id="{123BCFB9-6076-4F4B-BA24-BA9D46B36568}"/>
                      </a:ext>
                    </a:extLst>
                  </p:cNvPr>
                  <p:cNvSpPr/>
                  <p:nvPr/>
                </p:nvSpPr>
                <p:spPr>
                  <a:xfrm flipV="1">
                    <a:off x="5894993" y="4851434"/>
                    <a:ext cx="402013" cy="299018"/>
                  </a:xfrm>
                  <a:prstGeom prst="trapezoid">
                    <a:avLst>
                      <a:gd name="adj" fmla="val 27222"/>
                    </a:avLst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/>
                  </a:p>
                </p:txBody>
              </p:sp>
            </p:grpSp>
            <p:grpSp>
              <p:nvGrpSpPr>
                <p:cNvPr id="51" name="Группа 50">
                  <a:extLst>
                    <a:ext uri="{FF2B5EF4-FFF2-40B4-BE49-F238E27FC236}">
                      <a16:creationId xmlns:a16="http://schemas.microsoft.com/office/drawing/2014/main" id="{4C052E6B-B624-4975-ADFA-D92B144EAE16}"/>
                    </a:ext>
                  </a:extLst>
                </p:cNvPr>
                <p:cNvGrpSpPr/>
                <p:nvPr/>
              </p:nvGrpSpPr>
              <p:grpSpPr>
                <a:xfrm rot="3240000">
                  <a:off x="4223358" y="925566"/>
                  <a:ext cx="3745280" cy="4224886"/>
                  <a:chOff x="4223360" y="925566"/>
                  <a:chExt cx="3745280" cy="4224886"/>
                </a:xfrm>
              </p:grpSpPr>
              <p:grpSp>
                <p:nvGrpSpPr>
                  <p:cNvPr id="62" name="Группа 61">
                    <a:extLst>
                      <a:ext uri="{FF2B5EF4-FFF2-40B4-BE49-F238E27FC236}">
                        <a16:creationId xmlns:a16="http://schemas.microsoft.com/office/drawing/2014/main" id="{6996D9B9-8449-4B7E-9A80-FB8B8568EC3D}"/>
                      </a:ext>
                    </a:extLst>
                  </p:cNvPr>
                  <p:cNvGrpSpPr/>
                  <p:nvPr/>
                </p:nvGrpSpPr>
                <p:grpSpPr>
                  <a:xfrm>
                    <a:off x="4223360" y="925566"/>
                    <a:ext cx="3745280" cy="3936754"/>
                    <a:chOff x="4223360" y="925566"/>
                    <a:chExt cx="3745280" cy="3936754"/>
                  </a:xfrm>
                </p:grpSpPr>
                <p:sp>
                  <p:nvSpPr>
                    <p:cNvPr id="64" name="Круг: прозрачная заливка 63">
                      <a:extLst>
                        <a:ext uri="{FF2B5EF4-FFF2-40B4-BE49-F238E27FC236}">
                          <a16:creationId xmlns:a16="http://schemas.microsoft.com/office/drawing/2014/main" id="{25E48777-09FD-4304-9881-2512F45DADE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23360" y="1213698"/>
                      <a:ext cx="3745280" cy="3648622"/>
                    </a:xfrm>
                    <a:prstGeom prst="donut">
                      <a:avLst>
                        <a:gd name="adj" fmla="val 1721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65" name="Трапеция 64">
                      <a:extLst>
                        <a:ext uri="{FF2B5EF4-FFF2-40B4-BE49-F238E27FC236}">
                          <a16:creationId xmlns:a16="http://schemas.microsoft.com/office/drawing/2014/main" id="{6883DC62-4288-4058-B0FF-D40B9A30D9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894993" y="925566"/>
                      <a:ext cx="402013" cy="299018"/>
                    </a:xfrm>
                    <a:prstGeom prst="trapezoid">
                      <a:avLst>
                        <a:gd name="adj" fmla="val 27222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/>
                    </a:p>
                  </p:txBody>
                </p:sp>
              </p:grpSp>
              <p:sp>
                <p:nvSpPr>
                  <p:cNvPr id="63" name="Трапеция 62">
                    <a:extLst>
                      <a:ext uri="{FF2B5EF4-FFF2-40B4-BE49-F238E27FC236}">
                        <a16:creationId xmlns:a16="http://schemas.microsoft.com/office/drawing/2014/main" id="{E5944D13-4353-4BFD-B73E-C377E8B8E5B2}"/>
                      </a:ext>
                    </a:extLst>
                  </p:cNvPr>
                  <p:cNvSpPr/>
                  <p:nvPr/>
                </p:nvSpPr>
                <p:spPr>
                  <a:xfrm flipV="1">
                    <a:off x="5894993" y="4851434"/>
                    <a:ext cx="402013" cy="299018"/>
                  </a:xfrm>
                  <a:prstGeom prst="trapezoid">
                    <a:avLst>
                      <a:gd name="adj" fmla="val 27222"/>
                    </a:avLst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/>
                  </a:p>
                </p:txBody>
              </p:sp>
            </p:grpSp>
            <p:grpSp>
              <p:nvGrpSpPr>
                <p:cNvPr id="52" name="Группа 51">
                  <a:extLst>
                    <a:ext uri="{FF2B5EF4-FFF2-40B4-BE49-F238E27FC236}">
                      <a16:creationId xmlns:a16="http://schemas.microsoft.com/office/drawing/2014/main" id="{14A815D5-E8C4-47C8-A624-7FE3FB2A7331}"/>
                    </a:ext>
                  </a:extLst>
                </p:cNvPr>
                <p:cNvGrpSpPr/>
                <p:nvPr/>
              </p:nvGrpSpPr>
              <p:grpSpPr>
                <a:xfrm rot="4320000">
                  <a:off x="4223357" y="925565"/>
                  <a:ext cx="3745280" cy="4224886"/>
                  <a:chOff x="4223360" y="925566"/>
                  <a:chExt cx="3745280" cy="4224886"/>
                </a:xfrm>
              </p:grpSpPr>
              <p:grpSp>
                <p:nvGrpSpPr>
                  <p:cNvPr id="58" name="Группа 57">
                    <a:extLst>
                      <a:ext uri="{FF2B5EF4-FFF2-40B4-BE49-F238E27FC236}">
                        <a16:creationId xmlns:a16="http://schemas.microsoft.com/office/drawing/2014/main" id="{4409C79E-4950-4911-B62D-5ECE8E164A71}"/>
                      </a:ext>
                    </a:extLst>
                  </p:cNvPr>
                  <p:cNvGrpSpPr/>
                  <p:nvPr/>
                </p:nvGrpSpPr>
                <p:grpSpPr>
                  <a:xfrm>
                    <a:off x="4223360" y="925566"/>
                    <a:ext cx="3745280" cy="3936754"/>
                    <a:chOff x="4223360" y="925566"/>
                    <a:chExt cx="3745280" cy="3936754"/>
                  </a:xfrm>
                </p:grpSpPr>
                <p:sp>
                  <p:nvSpPr>
                    <p:cNvPr id="60" name="Круг: прозрачная заливка 59">
                      <a:extLst>
                        <a:ext uri="{FF2B5EF4-FFF2-40B4-BE49-F238E27FC236}">
                          <a16:creationId xmlns:a16="http://schemas.microsoft.com/office/drawing/2014/main" id="{B47E54F0-B1F8-4BF9-AF55-9DDD1ADE04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23360" y="1213698"/>
                      <a:ext cx="3745280" cy="3648622"/>
                    </a:xfrm>
                    <a:prstGeom prst="donut">
                      <a:avLst>
                        <a:gd name="adj" fmla="val 1721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61" name="Трапеция 60">
                      <a:extLst>
                        <a:ext uri="{FF2B5EF4-FFF2-40B4-BE49-F238E27FC236}">
                          <a16:creationId xmlns:a16="http://schemas.microsoft.com/office/drawing/2014/main" id="{710EE74D-4BE2-42F5-8CA0-1A64C1B2C47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894993" y="925566"/>
                      <a:ext cx="402013" cy="299018"/>
                    </a:xfrm>
                    <a:prstGeom prst="trapezoid">
                      <a:avLst>
                        <a:gd name="adj" fmla="val 27222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/>
                    </a:p>
                  </p:txBody>
                </p:sp>
              </p:grpSp>
              <p:sp>
                <p:nvSpPr>
                  <p:cNvPr id="59" name="Трапеция 58">
                    <a:extLst>
                      <a:ext uri="{FF2B5EF4-FFF2-40B4-BE49-F238E27FC236}">
                        <a16:creationId xmlns:a16="http://schemas.microsoft.com/office/drawing/2014/main" id="{514AAAFC-BBA7-4FA7-96D1-06080DCE14E2}"/>
                      </a:ext>
                    </a:extLst>
                  </p:cNvPr>
                  <p:cNvSpPr/>
                  <p:nvPr/>
                </p:nvSpPr>
                <p:spPr>
                  <a:xfrm flipV="1">
                    <a:off x="5894993" y="4851434"/>
                    <a:ext cx="402013" cy="299018"/>
                  </a:xfrm>
                  <a:prstGeom prst="trapezoid">
                    <a:avLst>
                      <a:gd name="adj" fmla="val 27222"/>
                    </a:avLst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/>
                  </a:p>
                </p:txBody>
              </p:sp>
            </p:grpSp>
            <p:grpSp>
              <p:nvGrpSpPr>
                <p:cNvPr id="53" name="Группа 52">
                  <a:extLst>
                    <a:ext uri="{FF2B5EF4-FFF2-40B4-BE49-F238E27FC236}">
                      <a16:creationId xmlns:a16="http://schemas.microsoft.com/office/drawing/2014/main" id="{3CC3CC3E-EFD3-447D-B938-1D5877CF578C}"/>
                    </a:ext>
                  </a:extLst>
                </p:cNvPr>
                <p:cNvGrpSpPr/>
                <p:nvPr/>
              </p:nvGrpSpPr>
              <p:grpSpPr>
                <a:xfrm rot="5400000">
                  <a:off x="4210967" y="925566"/>
                  <a:ext cx="3745280" cy="4224886"/>
                  <a:chOff x="4223360" y="925566"/>
                  <a:chExt cx="3745280" cy="4224886"/>
                </a:xfrm>
              </p:grpSpPr>
              <p:grpSp>
                <p:nvGrpSpPr>
                  <p:cNvPr id="54" name="Группа 53">
                    <a:extLst>
                      <a:ext uri="{FF2B5EF4-FFF2-40B4-BE49-F238E27FC236}">
                        <a16:creationId xmlns:a16="http://schemas.microsoft.com/office/drawing/2014/main" id="{A71A5FF2-2FF8-4866-87F2-A3AB804A97B5}"/>
                      </a:ext>
                    </a:extLst>
                  </p:cNvPr>
                  <p:cNvGrpSpPr/>
                  <p:nvPr/>
                </p:nvGrpSpPr>
                <p:grpSpPr>
                  <a:xfrm>
                    <a:off x="4223360" y="925566"/>
                    <a:ext cx="3745280" cy="3936754"/>
                    <a:chOff x="4223360" y="925566"/>
                    <a:chExt cx="3745280" cy="3936754"/>
                  </a:xfrm>
                </p:grpSpPr>
                <p:sp>
                  <p:nvSpPr>
                    <p:cNvPr id="56" name="Круг: прозрачная заливка 55">
                      <a:extLst>
                        <a:ext uri="{FF2B5EF4-FFF2-40B4-BE49-F238E27FC236}">
                          <a16:creationId xmlns:a16="http://schemas.microsoft.com/office/drawing/2014/main" id="{5CDEB116-45EA-4C46-B812-F2951CC3C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23360" y="1213698"/>
                      <a:ext cx="3745280" cy="3648622"/>
                    </a:xfrm>
                    <a:prstGeom prst="donut">
                      <a:avLst>
                        <a:gd name="adj" fmla="val 1721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57" name="Трапеция 56">
                      <a:extLst>
                        <a:ext uri="{FF2B5EF4-FFF2-40B4-BE49-F238E27FC236}">
                          <a16:creationId xmlns:a16="http://schemas.microsoft.com/office/drawing/2014/main" id="{13298BA3-9B15-4023-9387-EC6339E3EF6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894993" y="925566"/>
                      <a:ext cx="402013" cy="299018"/>
                    </a:xfrm>
                    <a:prstGeom prst="trapezoid">
                      <a:avLst>
                        <a:gd name="adj" fmla="val 27222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/>
                    </a:p>
                  </p:txBody>
                </p:sp>
              </p:grpSp>
              <p:sp>
                <p:nvSpPr>
                  <p:cNvPr id="55" name="Трапеция 54">
                    <a:extLst>
                      <a:ext uri="{FF2B5EF4-FFF2-40B4-BE49-F238E27FC236}">
                        <a16:creationId xmlns:a16="http://schemas.microsoft.com/office/drawing/2014/main" id="{289AAB83-0C28-4F8F-80E8-DCF19CF690E2}"/>
                      </a:ext>
                    </a:extLst>
                  </p:cNvPr>
                  <p:cNvSpPr/>
                  <p:nvPr/>
                </p:nvSpPr>
                <p:spPr>
                  <a:xfrm flipV="1">
                    <a:off x="5894993" y="4851434"/>
                    <a:ext cx="402013" cy="299018"/>
                  </a:xfrm>
                  <a:prstGeom prst="trapezoid">
                    <a:avLst>
                      <a:gd name="adj" fmla="val 27222"/>
                    </a:avLst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/>
                  </a:p>
                </p:txBody>
              </p:sp>
            </p:grpSp>
          </p:grpSp>
        </p:grpSp>
        <p:grpSp>
          <p:nvGrpSpPr>
            <p:cNvPr id="15" name="Группа 14">
              <a:extLst>
                <a:ext uri="{FF2B5EF4-FFF2-40B4-BE49-F238E27FC236}">
                  <a16:creationId xmlns:a16="http://schemas.microsoft.com/office/drawing/2014/main" id="{AF48D7BE-5FEC-4B9A-BF3E-DC33107EDADA}"/>
                </a:ext>
              </a:extLst>
            </p:cNvPr>
            <p:cNvGrpSpPr/>
            <p:nvPr/>
          </p:nvGrpSpPr>
          <p:grpSpPr>
            <a:xfrm rot="5400000">
              <a:off x="3977358" y="925566"/>
              <a:ext cx="4237277" cy="4224886"/>
              <a:chOff x="3971164" y="925566"/>
              <a:chExt cx="4237277" cy="4224886"/>
            </a:xfrm>
          </p:grpSpPr>
          <p:grpSp>
            <p:nvGrpSpPr>
              <p:cNvPr id="16" name="Группа 15">
                <a:extLst>
                  <a:ext uri="{FF2B5EF4-FFF2-40B4-BE49-F238E27FC236}">
                    <a16:creationId xmlns:a16="http://schemas.microsoft.com/office/drawing/2014/main" id="{91F9DE8A-C60B-4D97-9AFF-8C63CD04907E}"/>
                  </a:ext>
                </a:extLst>
              </p:cNvPr>
              <p:cNvGrpSpPr/>
              <p:nvPr/>
            </p:nvGrpSpPr>
            <p:grpSpPr>
              <a:xfrm rot="2160000">
                <a:off x="4223358" y="925566"/>
                <a:ext cx="3745280" cy="4224886"/>
                <a:chOff x="4223360" y="925566"/>
                <a:chExt cx="3745280" cy="4224886"/>
              </a:xfrm>
            </p:grpSpPr>
            <p:grpSp>
              <p:nvGrpSpPr>
                <p:cNvPr id="43" name="Группа 42">
                  <a:extLst>
                    <a:ext uri="{FF2B5EF4-FFF2-40B4-BE49-F238E27FC236}">
                      <a16:creationId xmlns:a16="http://schemas.microsoft.com/office/drawing/2014/main" id="{BC8122A8-CDE5-4F42-8798-37ABCD59ADA2}"/>
                    </a:ext>
                  </a:extLst>
                </p:cNvPr>
                <p:cNvGrpSpPr/>
                <p:nvPr/>
              </p:nvGrpSpPr>
              <p:grpSpPr>
                <a:xfrm>
                  <a:off x="4223360" y="925566"/>
                  <a:ext cx="3745280" cy="3936754"/>
                  <a:chOff x="4223360" y="925566"/>
                  <a:chExt cx="3745280" cy="3936754"/>
                </a:xfrm>
              </p:grpSpPr>
              <p:sp>
                <p:nvSpPr>
                  <p:cNvPr id="45" name="Круг: прозрачная заливка 44">
                    <a:extLst>
                      <a:ext uri="{FF2B5EF4-FFF2-40B4-BE49-F238E27FC236}">
                        <a16:creationId xmlns:a16="http://schemas.microsoft.com/office/drawing/2014/main" id="{82692BBD-AF79-42BB-9D96-A5898AAF11D7}"/>
                      </a:ext>
                    </a:extLst>
                  </p:cNvPr>
                  <p:cNvSpPr/>
                  <p:nvPr/>
                </p:nvSpPr>
                <p:spPr>
                  <a:xfrm>
                    <a:off x="4223360" y="1213698"/>
                    <a:ext cx="3745280" cy="3648622"/>
                  </a:xfrm>
                  <a:prstGeom prst="donut">
                    <a:avLst>
                      <a:gd name="adj" fmla="val 17210"/>
                    </a:avLst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46" name="Трапеция 45">
                    <a:extLst>
                      <a:ext uri="{FF2B5EF4-FFF2-40B4-BE49-F238E27FC236}">
                        <a16:creationId xmlns:a16="http://schemas.microsoft.com/office/drawing/2014/main" id="{261514DA-7283-4DBB-968A-485837B72218}"/>
                      </a:ext>
                    </a:extLst>
                  </p:cNvPr>
                  <p:cNvSpPr/>
                  <p:nvPr/>
                </p:nvSpPr>
                <p:spPr>
                  <a:xfrm>
                    <a:off x="5894993" y="925566"/>
                    <a:ext cx="402013" cy="299018"/>
                  </a:xfrm>
                  <a:prstGeom prst="trapezoid">
                    <a:avLst>
                      <a:gd name="adj" fmla="val 27222"/>
                    </a:avLst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/>
                  </a:p>
                </p:txBody>
              </p:sp>
            </p:grpSp>
            <p:sp>
              <p:nvSpPr>
                <p:cNvPr id="44" name="Трапеция 43">
                  <a:extLst>
                    <a:ext uri="{FF2B5EF4-FFF2-40B4-BE49-F238E27FC236}">
                      <a16:creationId xmlns:a16="http://schemas.microsoft.com/office/drawing/2014/main" id="{8123D82E-1731-468C-BC99-B3266D7878AE}"/>
                    </a:ext>
                  </a:extLst>
                </p:cNvPr>
                <p:cNvSpPr/>
                <p:nvPr/>
              </p:nvSpPr>
              <p:spPr>
                <a:xfrm flipV="1">
                  <a:off x="5894993" y="4851434"/>
                  <a:ext cx="402013" cy="299018"/>
                </a:xfrm>
                <a:prstGeom prst="trapezoid">
                  <a:avLst>
                    <a:gd name="adj" fmla="val 27222"/>
                  </a:avLst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</p:grpSp>
          <p:grpSp>
            <p:nvGrpSpPr>
              <p:cNvPr id="17" name="Группа 16">
                <a:extLst>
                  <a:ext uri="{FF2B5EF4-FFF2-40B4-BE49-F238E27FC236}">
                    <a16:creationId xmlns:a16="http://schemas.microsoft.com/office/drawing/2014/main" id="{48CF0ADF-D87D-4FC2-AD19-131BDA10BE60}"/>
                  </a:ext>
                </a:extLst>
              </p:cNvPr>
              <p:cNvGrpSpPr/>
              <p:nvPr/>
            </p:nvGrpSpPr>
            <p:grpSpPr>
              <a:xfrm>
                <a:off x="3971164" y="925566"/>
                <a:ext cx="4237277" cy="4224886"/>
                <a:chOff x="3971164" y="925566"/>
                <a:chExt cx="4237277" cy="4224886"/>
              </a:xfrm>
            </p:grpSpPr>
            <p:grpSp>
              <p:nvGrpSpPr>
                <p:cNvPr id="18" name="Группа 17">
                  <a:extLst>
                    <a:ext uri="{FF2B5EF4-FFF2-40B4-BE49-F238E27FC236}">
                      <a16:creationId xmlns:a16="http://schemas.microsoft.com/office/drawing/2014/main" id="{5DDEF7DE-55C2-4298-AAFA-83E8C6BDB8AB}"/>
                    </a:ext>
                  </a:extLst>
                </p:cNvPr>
                <p:cNvGrpSpPr/>
                <p:nvPr/>
              </p:nvGrpSpPr>
              <p:grpSpPr>
                <a:xfrm>
                  <a:off x="4223360" y="925566"/>
                  <a:ext cx="3745280" cy="4224886"/>
                  <a:chOff x="4223360" y="925566"/>
                  <a:chExt cx="3745280" cy="4224886"/>
                </a:xfrm>
              </p:grpSpPr>
              <p:grpSp>
                <p:nvGrpSpPr>
                  <p:cNvPr id="39" name="Группа 38">
                    <a:extLst>
                      <a:ext uri="{FF2B5EF4-FFF2-40B4-BE49-F238E27FC236}">
                        <a16:creationId xmlns:a16="http://schemas.microsoft.com/office/drawing/2014/main" id="{DF6DE989-2A5B-440D-9E79-3858C6DDA6A5}"/>
                      </a:ext>
                    </a:extLst>
                  </p:cNvPr>
                  <p:cNvGrpSpPr/>
                  <p:nvPr/>
                </p:nvGrpSpPr>
                <p:grpSpPr>
                  <a:xfrm>
                    <a:off x="4223360" y="925566"/>
                    <a:ext cx="3745280" cy="3936754"/>
                    <a:chOff x="4223360" y="925566"/>
                    <a:chExt cx="3745280" cy="3936754"/>
                  </a:xfrm>
                </p:grpSpPr>
                <p:sp>
                  <p:nvSpPr>
                    <p:cNvPr id="41" name="Круг: прозрачная заливка 40">
                      <a:extLst>
                        <a:ext uri="{FF2B5EF4-FFF2-40B4-BE49-F238E27FC236}">
                          <a16:creationId xmlns:a16="http://schemas.microsoft.com/office/drawing/2014/main" id="{4C97DCB4-0277-450B-9515-FAEC046737C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23360" y="1213698"/>
                      <a:ext cx="3745280" cy="3648622"/>
                    </a:xfrm>
                    <a:prstGeom prst="donut">
                      <a:avLst>
                        <a:gd name="adj" fmla="val 1721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42" name="Трапеция 41">
                      <a:extLst>
                        <a:ext uri="{FF2B5EF4-FFF2-40B4-BE49-F238E27FC236}">
                          <a16:creationId xmlns:a16="http://schemas.microsoft.com/office/drawing/2014/main" id="{A1A1A13B-D27E-4E28-A57B-348AFDF74F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894993" y="925566"/>
                      <a:ext cx="402013" cy="299018"/>
                    </a:xfrm>
                    <a:prstGeom prst="trapezoid">
                      <a:avLst>
                        <a:gd name="adj" fmla="val 27222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/>
                    </a:p>
                  </p:txBody>
                </p:sp>
              </p:grpSp>
              <p:sp>
                <p:nvSpPr>
                  <p:cNvPr id="40" name="Трапеция 39">
                    <a:extLst>
                      <a:ext uri="{FF2B5EF4-FFF2-40B4-BE49-F238E27FC236}">
                        <a16:creationId xmlns:a16="http://schemas.microsoft.com/office/drawing/2014/main" id="{A44832D0-1C02-4CA6-B602-09F5FCF0AFAB}"/>
                      </a:ext>
                    </a:extLst>
                  </p:cNvPr>
                  <p:cNvSpPr/>
                  <p:nvPr/>
                </p:nvSpPr>
                <p:spPr>
                  <a:xfrm flipV="1">
                    <a:off x="5894993" y="4851434"/>
                    <a:ext cx="402013" cy="299018"/>
                  </a:xfrm>
                  <a:prstGeom prst="trapezoid">
                    <a:avLst>
                      <a:gd name="adj" fmla="val 27222"/>
                    </a:avLst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/>
                  </a:p>
                </p:txBody>
              </p:sp>
            </p:grpSp>
            <p:grpSp>
              <p:nvGrpSpPr>
                <p:cNvPr id="19" name="Группа 18">
                  <a:extLst>
                    <a:ext uri="{FF2B5EF4-FFF2-40B4-BE49-F238E27FC236}">
                      <a16:creationId xmlns:a16="http://schemas.microsoft.com/office/drawing/2014/main" id="{9F7424A5-5164-4ABA-AFB3-F32F3F9F42B3}"/>
                    </a:ext>
                  </a:extLst>
                </p:cNvPr>
                <p:cNvGrpSpPr/>
                <p:nvPr/>
              </p:nvGrpSpPr>
              <p:grpSpPr>
                <a:xfrm rot="1080000">
                  <a:off x="4223359" y="925566"/>
                  <a:ext cx="3745280" cy="4224886"/>
                  <a:chOff x="4223360" y="925566"/>
                  <a:chExt cx="3745280" cy="4224886"/>
                </a:xfrm>
              </p:grpSpPr>
              <p:grpSp>
                <p:nvGrpSpPr>
                  <p:cNvPr id="35" name="Группа 34">
                    <a:extLst>
                      <a:ext uri="{FF2B5EF4-FFF2-40B4-BE49-F238E27FC236}">
                        <a16:creationId xmlns:a16="http://schemas.microsoft.com/office/drawing/2014/main" id="{CC68CF46-FDED-4E0E-9006-25692216B089}"/>
                      </a:ext>
                    </a:extLst>
                  </p:cNvPr>
                  <p:cNvGrpSpPr/>
                  <p:nvPr/>
                </p:nvGrpSpPr>
                <p:grpSpPr>
                  <a:xfrm>
                    <a:off x="4223360" y="925566"/>
                    <a:ext cx="3745280" cy="3936754"/>
                    <a:chOff x="4223360" y="925566"/>
                    <a:chExt cx="3745280" cy="3936754"/>
                  </a:xfrm>
                </p:grpSpPr>
                <p:sp>
                  <p:nvSpPr>
                    <p:cNvPr id="37" name="Круг: прозрачная заливка 36">
                      <a:extLst>
                        <a:ext uri="{FF2B5EF4-FFF2-40B4-BE49-F238E27FC236}">
                          <a16:creationId xmlns:a16="http://schemas.microsoft.com/office/drawing/2014/main" id="{94EB5756-6AB1-4299-B031-916C790318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23360" y="1213698"/>
                      <a:ext cx="3745280" cy="3648622"/>
                    </a:xfrm>
                    <a:prstGeom prst="donut">
                      <a:avLst>
                        <a:gd name="adj" fmla="val 1721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8" name="Трапеция 37">
                      <a:extLst>
                        <a:ext uri="{FF2B5EF4-FFF2-40B4-BE49-F238E27FC236}">
                          <a16:creationId xmlns:a16="http://schemas.microsoft.com/office/drawing/2014/main" id="{597B223F-3977-4372-9BCA-66A5B77AA53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894993" y="925566"/>
                      <a:ext cx="402013" cy="299018"/>
                    </a:xfrm>
                    <a:prstGeom prst="trapezoid">
                      <a:avLst>
                        <a:gd name="adj" fmla="val 27222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/>
                    </a:p>
                  </p:txBody>
                </p:sp>
              </p:grpSp>
              <p:sp>
                <p:nvSpPr>
                  <p:cNvPr id="36" name="Трапеция 35">
                    <a:extLst>
                      <a:ext uri="{FF2B5EF4-FFF2-40B4-BE49-F238E27FC236}">
                        <a16:creationId xmlns:a16="http://schemas.microsoft.com/office/drawing/2014/main" id="{E379AF95-99B1-477C-9E94-A983EF9A9B54}"/>
                      </a:ext>
                    </a:extLst>
                  </p:cNvPr>
                  <p:cNvSpPr/>
                  <p:nvPr/>
                </p:nvSpPr>
                <p:spPr>
                  <a:xfrm flipV="1">
                    <a:off x="5894993" y="4851434"/>
                    <a:ext cx="402013" cy="299018"/>
                  </a:xfrm>
                  <a:prstGeom prst="trapezoid">
                    <a:avLst>
                      <a:gd name="adj" fmla="val 27222"/>
                    </a:avLst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/>
                  </a:p>
                </p:txBody>
              </p:sp>
            </p:grpSp>
            <p:grpSp>
              <p:nvGrpSpPr>
                <p:cNvPr id="20" name="Группа 19">
                  <a:extLst>
                    <a:ext uri="{FF2B5EF4-FFF2-40B4-BE49-F238E27FC236}">
                      <a16:creationId xmlns:a16="http://schemas.microsoft.com/office/drawing/2014/main" id="{F3864AC9-1903-4B08-ACD2-D1A5B6B1A71F}"/>
                    </a:ext>
                  </a:extLst>
                </p:cNvPr>
                <p:cNvGrpSpPr/>
                <p:nvPr/>
              </p:nvGrpSpPr>
              <p:grpSpPr>
                <a:xfrm rot="3240000">
                  <a:off x="4223358" y="925566"/>
                  <a:ext cx="3745280" cy="4224886"/>
                  <a:chOff x="4223360" y="925566"/>
                  <a:chExt cx="3745280" cy="4224886"/>
                </a:xfrm>
              </p:grpSpPr>
              <p:grpSp>
                <p:nvGrpSpPr>
                  <p:cNvPr id="31" name="Группа 30">
                    <a:extLst>
                      <a:ext uri="{FF2B5EF4-FFF2-40B4-BE49-F238E27FC236}">
                        <a16:creationId xmlns:a16="http://schemas.microsoft.com/office/drawing/2014/main" id="{A872E051-4112-41C2-BD9B-A008723E7E11}"/>
                      </a:ext>
                    </a:extLst>
                  </p:cNvPr>
                  <p:cNvGrpSpPr/>
                  <p:nvPr/>
                </p:nvGrpSpPr>
                <p:grpSpPr>
                  <a:xfrm>
                    <a:off x="4223360" y="925566"/>
                    <a:ext cx="3745280" cy="3936754"/>
                    <a:chOff x="4223360" y="925566"/>
                    <a:chExt cx="3745280" cy="3936754"/>
                  </a:xfrm>
                </p:grpSpPr>
                <p:sp>
                  <p:nvSpPr>
                    <p:cNvPr id="33" name="Круг: прозрачная заливка 32">
                      <a:extLst>
                        <a:ext uri="{FF2B5EF4-FFF2-40B4-BE49-F238E27FC236}">
                          <a16:creationId xmlns:a16="http://schemas.microsoft.com/office/drawing/2014/main" id="{81B6D92E-4539-4847-9A60-146ABD17DD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23360" y="1213698"/>
                      <a:ext cx="3745280" cy="3648622"/>
                    </a:xfrm>
                    <a:prstGeom prst="donut">
                      <a:avLst>
                        <a:gd name="adj" fmla="val 1721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4" name="Трапеция 33">
                      <a:extLst>
                        <a:ext uri="{FF2B5EF4-FFF2-40B4-BE49-F238E27FC236}">
                          <a16:creationId xmlns:a16="http://schemas.microsoft.com/office/drawing/2014/main" id="{54AC16BB-1B3B-4301-B0CE-89381774C0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894993" y="925566"/>
                      <a:ext cx="402013" cy="299018"/>
                    </a:xfrm>
                    <a:prstGeom prst="trapezoid">
                      <a:avLst>
                        <a:gd name="adj" fmla="val 27222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/>
                    </a:p>
                  </p:txBody>
                </p:sp>
              </p:grpSp>
              <p:sp>
                <p:nvSpPr>
                  <p:cNvPr id="32" name="Трапеция 31">
                    <a:extLst>
                      <a:ext uri="{FF2B5EF4-FFF2-40B4-BE49-F238E27FC236}">
                        <a16:creationId xmlns:a16="http://schemas.microsoft.com/office/drawing/2014/main" id="{871A5611-6164-4ACD-BE43-FE01FAACE492}"/>
                      </a:ext>
                    </a:extLst>
                  </p:cNvPr>
                  <p:cNvSpPr/>
                  <p:nvPr/>
                </p:nvSpPr>
                <p:spPr>
                  <a:xfrm flipV="1">
                    <a:off x="5894993" y="4851434"/>
                    <a:ext cx="402013" cy="299018"/>
                  </a:xfrm>
                  <a:prstGeom prst="trapezoid">
                    <a:avLst>
                      <a:gd name="adj" fmla="val 27222"/>
                    </a:avLst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/>
                  </a:p>
                </p:txBody>
              </p:sp>
            </p:grpSp>
            <p:grpSp>
              <p:nvGrpSpPr>
                <p:cNvPr id="21" name="Группа 20">
                  <a:extLst>
                    <a:ext uri="{FF2B5EF4-FFF2-40B4-BE49-F238E27FC236}">
                      <a16:creationId xmlns:a16="http://schemas.microsoft.com/office/drawing/2014/main" id="{FACD386C-012D-45F4-8A32-640848007803}"/>
                    </a:ext>
                  </a:extLst>
                </p:cNvPr>
                <p:cNvGrpSpPr/>
                <p:nvPr/>
              </p:nvGrpSpPr>
              <p:grpSpPr>
                <a:xfrm rot="4320000">
                  <a:off x="4223357" y="925565"/>
                  <a:ext cx="3745280" cy="4224886"/>
                  <a:chOff x="4223360" y="925566"/>
                  <a:chExt cx="3745280" cy="4224886"/>
                </a:xfrm>
              </p:grpSpPr>
              <p:grpSp>
                <p:nvGrpSpPr>
                  <p:cNvPr id="27" name="Группа 26">
                    <a:extLst>
                      <a:ext uri="{FF2B5EF4-FFF2-40B4-BE49-F238E27FC236}">
                        <a16:creationId xmlns:a16="http://schemas.microsoft.com/office/drawing/2014/main" id="{481D14E9-7527-480C-8D73-DD536353C41A}"/>
                      </a:ext>
                    </a:extLst>
                  </p:cNvPr>
                  <p:cNvGrpSpPr/>
                  <p:nvPr/>
                </p:nvGrpSpPr>
                <p:grpSpPr>
                  <a:xfrm>
                    <a:off x="4223360" y="925566"/>
                    <a:ext cx="3745280" cy="3936754"/>
                    <a:chOff x="4223360" y="925566"/>
                    <a:chExt cx="3745280" cy="3936754"/>
                  </a:xfrm>
                </p:grpSpPr>
                <p:sp>
                  <p:nvSpPr>
                    <p:cNvPr id="29" name="Круг: прозрачная заливка 28">
                      <a:extLst>
                        <a:ext uri="{FF2B5EF4-FFF2-40B4-BE49-F238E27FC236}">
                          <a16:creationId xmlns:a16="http://schemas.microsoft.com/office/drawing/2014/main" id="{995202A7-3BBF-462E-926F-88D285EF23E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23360" y="1213698"/>
                      <a:ext cx="3745280" cy="3648622"/>
                    </a:xfrm>
                    <a:prstGeom prst="donut">
                      <a:avLst>
                        <a:gd name="adj" fmla="val 1721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0" name="Трапеция 29">
                      <a:extLst>
                        <a:ext uri="{FF2B5EF4-FFF2-40B4-BE49-F238E27FC236}">
                          <a16:creationId xmlns:a16="http://schemas.microsoft.com/office/drawing/2014/main" id="{3471E9CE-B18F-4B16-96C3-A53D3F2632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894993" y="925566"/>
                      <a:ext cx="402013" cy="299018"/>
                    </a:xfrm>
                    <a:prstGeom prst="trapezoid">
                      <a:avLst>
                        <a:gd name="adj" fmla="val 27222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/>
                    </a:p>
                  </p:txBody>
                </p:sp>
              </p:grpSp>
              <p:sp>
                <p:nvSpPr>
                  <p:cNvPr id="28" name="Трапеция 27">
                    <a:extLst>
                      <a:ext uri="{FF2B5EF4-FFF2-40B4-BE49-F238E27FC236}">
                        <a16:creationId xmlns:a16="http://schemas.microsoft.com/office/drawing/2014/main" id="{08FA27D3-17CE-48B1-8A86-9CEF65098077}"/>
                      </a:ext>
                    </a:extLst>
                  </p:cNvPr>
                  <p:cNvSpPr/>
                  <p:nvPr/>
                </p:nvSpPr>
                <p:spPr>
                  <a:xfrm flipV="1">
                    <a:off x="5894993" y="4851434"/>
                    <a:ext cx="402013" cy="299018"/>
                  </a:xfrm>
                  <a:prstGeom prst="trapezoid">
                    <a:avLst>
                      <a:gd name="adj" fmla="val 27222"/>
                    </a:avLst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/>
                  </a:p>
                </p:txBody>
              </p:sp>
            </p:grpSp>
            <p:grpSp>
              <p:nvGrpSpPr>
                <p:cNvPr id="22" name="Группа 21">
                  <a:extLst>
                    <a:ext uri="{FF2B5EF4-FFF2-40B4-BE49-F238E27FC236}">
                      <a16:creationId xmlns:a16="http://schemas.microsoft.com/office/drawing/2014/main" id="{51E4B1D5-B937-4AA1-BAC7-E7BE81F1E4CC}"/>
                    </a:ext>
                  </a:extLst>
                </p:cNvPr>
                <p:cNvGrpSpPr/>
                <p:nvPr/>
              </p:nvGrpSpPr>
              <p:grpSpPr>
                <a:xfrm rot="5400000">
                  <a:off x="4210967" y="925566"/>
                  <a:ext cx="3745280" cy="4224886"/>
                  <a:chOff x="4223360" y="925566"/>
                  <a:chExt cx="3745280" cy="4224886"/>
                </a:xfrm>
              </p:grpSpPr>
              <p:grpSp>
                <p:nvGrpSpPr>
                  <p:cNvPr id="23" name="Группа 22">
                    <a:extLst>
                      <a:ext uri="{FF2B5EF4-FFF2-40B4-BE49-F238E27FC236}">
                        <a16:creationId xmlns:a16="http://schemas.microsoft.com/office/drawing/2014/main" id="{B89D1F95-6F25-43A5-AC6C-7A5474B0B54D}"/>
                      </a:ext>
                    </a:extLst>
                  </p:cNvPr>
                  <p:cNvGrpSpPr/>
                  <p:nvPr/>
                </p:nvGrpSpPr>
                <p:grpSpPr>
                  <a:xfrm>
                    <a:off x="4223360" y="925566"/>
                    <a:ext cx="3745280" cy="3936754"/>
                    <a:chOff x="4223360" y="925566"/>
                    <a:chExt cx="3745280" cy="3936754"/>
                  </a:xfrm>
                </p:grpSpPr>
                <p:sp>
                  <p:nvSpPr>
                    <p:cNvPr id="25" name="Круг: прозрачная заливка 24">
                      <a:extLst>
                        <a:ext uri="{FF2B5EF4-FFF2-40B4-BE49-F238E27FC236}">
                          <a16:creationId xmlns:a16="http://schemas.microsoft.com/office/drawing/2014/main" id="{FB02C327-91BE-4ADB-A30B-95645432B3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223360" y="1213698"/>
                      <a:ext cx="3745280" cy="3648622"/>
                    </a:xfrm>
                    <a:prstGeom prst="donut">
                      <a:avLst>
                        <a:gd name="adj" fmla="val 17210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6" name="Трапеция 25">
                      <a:extLst>
                        <a:ext uri="{FF2B5EF4-FFF2-40B4-BE49-F238E27FC236}">
                          <a16:creationId xmlns:a16="http://schemas.microsoft.com/office/drawing/2014/main" id="{B5693205-5D53-4ACB-9C1B-A121A64190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894993" y="925566"/>
                      <a:ext cx="402013" cy="299018"/>
                    </a:xfrm>
                    <a:prstGeom prst="trapezoid">
                      <a:avLst>
                        <a:gd name="adj" fmla="val 27222"/>
                      </a:avLst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uk-UA"/>
                    </a:p>
                  </p:txBody>
                </p:sp>
              </p:grpSp>
              <p:sp>
                <p:nvSpPr>
                  <p:cNvPr id="24" name="Трапеция 23">
                    <a:extLst>
                      <a:ext uri="{FF2B5EF4-FFF2-40B4-BE49-F238E27FC236}">
                        <a16:creationId xmlns:a16="http://schemas.microsoft.com/office/drawing/2014/main" id="{8C20E170-0A4A-46FE-8822-00E0D1027F61}"/>
                      </a:ext>
                    </a:extLst>
                  </p:cNvPr>
                  <p:cNvSpPr/>
                  <p:nvPr/>
                </p:nvSpPr>
                <p:spPr>
                  <a:xfrm flipV="1">
                    <a:off x="5894993" y="4851434"/>
                    <a:ext cx="402013" cy="299018"/>
                  </a:xfrm>
                  <a:prstGeom prst="trapezoid">
                    <a:avLst>
                      <a:gd name="adj" fmla="val 27222"/>
                    </a:avLst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/>
                  </a:p>
                </p:txBody>
              </p:sp>
            </p:grpSp>
          </p:grpSp>
        </p:grpSp>
      </p:grpSp>
      <p:grpSp>
        <p:nvGrpSpPr>
          <p:cNvPr id="78" name="Группа 77">
            <a:extLst>
              <a:ext uri="{FF2B5EF4-FFF2-40B4-BE49-F238E27FC236}">
                <a16:creationId xmlns:a16="http://schemas.microsoft.com/office/drawing/2014/main" id="{0ADC3E40-E99D-4A8A-830B-8F30FC867EB3}"/>
              </a:ext>
            </a:extLst>
          </p:cNvPr>
          <p:cNvGrpSpPr/>
          <p:nvPr/>
        </p:nvGrpSpPr>
        <p:grpSpPr>
          <a:xfrm rot="667741">
            <a:off x="2447051" y="3921854"/>
            <a:ext cx="964571" cy="966782"/>
            <a:chOff x="3885611" y="1184589"/>
            <a:chExt cx="1806393" cy="1810533"/>
          </a:xfrm>
          <a:solidFill>
            <a:schemeClr val="tx1"/>
          </a:solidFill>
        </p:grpSpPr>
        <p:grpSp>
          <p:nvGrpSpPr>
            <p:cNvPr id="79" name="Группа 78">
              <a:extLst>
                <a:ext uri="{FF2B5EF4-FFF2-40B4-BE49-F238E27FC236}">
                  <a16:creationId xmlns:a16="http://schemas.microsoft.com/office/drawing/2014/main" id="{35196F68-D83C-4C9B-B5E8-D2CA8032B320}"/>
                </a:ext>
              </a:extLst>
            </p:cNvPr>
            <p:cNvGrpSpPr/>
            <p:nvPr/>
          </p:nvGrpSpPr>
          <p:grpSpPr>
            <a:xfrm>
              <a:off x="4073235" y="1188720"/>
              <a:ext cx="1431637" cy="1806171"/>
              <a:chOff x="4073235" y="1188720"/>
              <a:chExt cx="1431637" cy="1806171"/>
            </a:xfrm>
            <a:grpFill/>
          </p:grpSpPr>
          <p:grpSp>
            <p:nvGrpSpPr>
              <p:cNvPr id="100" name="Группа 99">
                <a:extLst>
                  <a:ext uri="{FF2B5EF4-FFF2-40B4-BE49-F238E27FC236}">
                    <a16:creationId xmlns:a16="http://schemas.microsoft.com/office/drawing/2014/main" id="{2B96027E-8424-42A3-92F2-5014AC911C3F}"/>
                  </a:ext>
                </a:extLst>
              </p:cNvPr>
              <p:cNvGrpSpPr/>
              <p:nvPr/>
            </p:nvGrpSpPr>
            <p:grpSpPr>
              <a:xfrm>
                <a:off x="4073235" y="1188720"/>
                <a:ext cx="1431637" cy="1600662"/>
                <a:chOff x="4073235" y="1188720"/>
                <a:chExt cx="1431637" cy="1600662"/>
              </a:xfrm>
              <a:grpFill/>
            </p:grpSpPr>
            <p:sp>
              <p:nvSpPr>
                <p:cNvPr id="102" name="Круг: прозрачная заливка 101">
                  <a:extLst>
                    <a:ext uri="{FF2B5EF4-FFF2-40B4-BE49-F238E27FC236}">
                      <a16:creationId xmlns:a16="http://schemas.microsoft.com/office/drawing/2014/main" id="{0906E374-EA34-4235-81E7-5E210192F266}"/>
                    </a:ext>
                  </a:extLst>
                </p:cNvPr>
                <p:cNvSpPr/>
                <p:nvPr/>
              </p:nvSpPr>
              <p:spPr>
                <a:xfrm>
                  <a:off x="4073235" y="1394692"/>
                  <a:ext cx="1431637" cy="1394690"/>
                </a:xfrm>
                <a:prstGeom prst="donu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3" name="Трапеция 102">
                  <a:extLst>
                    <a:ext uri="{FF2B5EF4-FFF2-40B4-BE49-F238E27FC236}">
                      <a16:creationId xmlns:a16="http://schemas.microsoft.com/office/drawing/2014/main" id="{B801C3B5-0DE6-4883-9D84-7FB01B0C3033}"/>
                    </a:ext>
                  </a:extLst>
                </p:cNvPr>
                <p:cNvSpPr/>
                <p:nvPr/>
              </p:nvSpPr>
              <p:spPr>
                <a:xfrm>
                  <a:off x="4640580" y="1188720"/>
                  <a:ext cx="307340" cy="228600"/>
                </a:xfrm>
                <a:prstGeom prst="trapezoid">
                  <a:avLst>
                    <a:gd name="adj" fmla="val 27222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</p:grpSp>
          <p:sp>
            <p:nvSpPr>
              <p:cNvPr id="101" name="Трапеция 100">
                <a:extLst>
                  <a:ext uri="{FF2B5EF4-FFF2-40B4-BE49-F238E27FC236}">
                    <a16:creationId xmlns:a16="http://schemas.microsoft.com/office/drawing/2014/main" id="{D6442C10-A83B-4E1C-AA74-D8D53B003CE5}"/>
                  </a:ext>
                </a:extLst>
              </p:cNvPr>
              <p:cNvSpPr/>
              <p:nvPr/>
            </p:nvSpPr>
            <p:spPr>
              <a:xfrm flipV="1">
                <a:off x="4635383" y="2766291"/>
                <a:ext cx="307340" cy="228600"/>
              </a:xfrm>
              <a:prstGeom prst="trapezoid">
                <a:avLst>
                  <a:gd name="adj" fmla="val 2722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</p:grpSp>
        <p:grpSp>
          <p:nvGrpSpPr>
            <p:cNvPr id="80" name="Группа 79">
              <a:extLst>
                <a:ext uri="{FF2B5EF4-FFF2-40B4-BE49-F238E27FC236}">
                  <a16:creationId xmlns:a16="http://schemas.microsoft.com/office/drawing/2014/main" id="{53DB4323-D484-46A2-BC53-1123F5000F2C}"/>
                </a:ext>
              </a:extLst>
            </p:cNvPr>
            <p:cNvGrpSpPr/>
            <p:nvPr/>
          </p:nvGrpSpPr>
          <p:grpSpPr>
            <a:xfrm rot="2160000">
              <a:off x="4073235" y="1188951"/>
              <a:ext cx="1431637" cy="1806171"/>
              <a:chOff x="4073235" y="1188720"/>
              <a:chExt cx="1431637" cy="1806171"/>
            </a:xfrm>
            <a:grpFill/>
          </p:grpSpPr>
          <p:grpSp>
            <p:nvGrpSpPr>
              <p:cNvPr id="96" name="Группа 95">
                <a:extLst>
                  <a:ext uri="{FF2B5EF4-FFF2-40B4-BE49-F238E27FC236}">
                    <a16:creationId xmlns:a16="http://schemas.microsoft.com/office/drawing/2014/main" id="{69B647EE-C981-466C-AAB5-7B322C603826}"/>
                  </a:ext>
                </a:extLst>
              </p:cNvPr>
              <p:cNvGrpSpPr/>
              <p:nvPr/>
            </p:nvGrpSpPr>
            <p:grpSpPr>
              <a:xfrm>
                <a:off x="4073235" y="1188720"/>
                <a:ext cx="1431637" cy="1600662"/>
                <a:chOff x="4073235" y="1188720"/>
                <a:chExt cx="1431637" cy="1600662"/>
              </a:xfrm>
              <a:grpFill/>
            </p:grpSpPr>
            <p:sp>
              <p:nvSpPr>
                <p:cNvPr id="98" name="Круг: прозрачная заливка 97">
                  <a:extLst>
                    <a:ext uri="{FF2B5EF4-FFF2-40B4-BE49-F238E27FC236}">
                      <a16:creationId xmlns:a16="http://schemas.microsoft.com/office/drawing/2014/main" id="{3E8676E2-C6D0-4F40-821F-BC935D636AF3}"/>
                    </a:ext>
                  </a:extLst>
                </p:cNvPr>
                <p:cNvSpPr/>
                <p:nvPr/>
              </p:nvSpPr>
              <p:spPr>
                <a:xfrm>
                  <a:off x="4073235" y="1394692"/>
                  <a:ext cx="1431637" cy="1394690"/>
                </a:xfrm>
                <a:prstGeom prst="donu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9" name="Трапеция 98">
                  <a:extLst>
                    <a:ext uri="{FF2B5EF4-FFF2-40B4-BE49-F238E27FC236}">
                      <a16:creationId xmlns:a16="http://schemas.microsoft.com/office/drawing/2014/main" id="{A4919D10-0B4F-4E62-92CA-60E5A4A1CC51}"/>
                    </a:ext>
                  </a:extLst>
                </p:cNvPr>
                <p:cNvSpPr/>
                <p:nvPr/>
              </p:nvSpPr>
              <p:spPr>
                <a:xfrm>
                  <a:off x="4640580" y="1188720"/>
                  <a:ext cx="307340" cy="228600"/>
                </a:xfrm>
                <a:prstGeom prst="trapezoid">
                  <a:avLst>
                    <a:gd name="adj" fmla="val 27222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</p:grpSp>
          <p:sp>
            <p:nvSpPr>
              <p:cNvPr id="97" name="Трапеция 96">
                <a:extLst>
                  <a:ext uri="{FF2B5EF4-FFF2-40B4-BE49-F238E27FC236}">
                    <a16:creationId xmlns:a16="http://schemas.microsoft.com/office/drawing/2014/main" id="{1FE039B7-7B5C-440C-9D28-6EC7999BE39F}"/>
                  </a:ext>
                </a:extLst>
              </p:cNvPr>
              <p:cNvSpPr/>
              <p:nvPr/>
            </p:nvSpPr>
            <p:spPr>
              <a:xfrm flipV="1">
                <a:off x="4635383" y="2766291"/>
                <a:ext cx="307340" cy="228600"/>
              </a:xfrm>
              <a:prstGeom prst="trapezoid">
                <a:avLst>
                  <a:gd name="adj" fmla="val 2722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</p:grpSp>
        <p:grpSp>
          <p:nvGrpSpPr>
            <p:cNvPr id="81" name="Группа 80">
              <a:extLst>
                <a:ext uri="{FF2B5EF4-FFF2-40B4-BE49-F238E27FC236}">
                  <a16:creationId xmlns:a16="http://schemas.microsoft.com/office/drawing/2014/main" id="{CBD66EC5-B1C1-4041-A8EF-17B553EA83C6}"/>
                </a:ext>
              </a:extLst>
            </p:cNvPr>
            <p:cNvGrpSpPr/>
            <p:nvPr/>
          </p:nvGrpSpPr>
          <p:grpSpPr>
            <a:xfrm rot="4320000">
              <a:off x="4073100" y="1188951"/>
              <a:ext cx="1431637" cy="1806171"/>
              <a:chOff x="4073235" y="1188720"/>
              <a:chExt cx="1431637" cy="1806171"/>
            </a:xfrm>
            <a:grpFill/>
          </p:grpSpPr>
          <p:grpSp>
            <p:nvGrpSpPr>
              <p:cNvPr id="92" name="Группа 91">
                <a:extLst>
                  <a:ext uri="{FF2B5EF4-FFF2-40B4-BE49-F238E27FC236}">
                    <a16:creationId xmlns:a16="http://schemas.microsoft.com/office/drawing/2014/main" id="{7953506E-3ACF-4614-B88C-1D7FB46468DB}"/>
                  </a:ext>
                </a:extLst>
              </p:cNvPr>
              <p:cNvGrpSpPr/>
              <p:nvPr/>
            </p:nvGrpSpPr>
            <p:grpSpPr>
              <a:xfrm>
                <a:off x="4073235" y="1188720"/>
                <a:ext cx="1431637" cy="1600662"/>
                <a:chOff x="4073235" y="1188720"/>
                <a:chExt cx="1431637" cy="1600662"/>
              </a:xfrm>
              <a:grpFill/>
            </p:grpSpPr>
            <p:sp>
              <p:nvSpPr>
                <p:cNvPr id="94" name="Круг: прозрачная заливка 93">
                  <a:extLst>
                    <a:ext uri="{FF2B5EF4-FFF2-40B4-BE49-F238E27FC236}">
                      <a16:creationId xmlns:a16="http://schemas.microsoft.com/office/drawing/2014/main" id="{C3161EAF-E69A-42FB-B64E-54327C3B4881}"/>
                    </a:ext>
                  </a:extLst>
                </p:cNvPr>
                <p:cNvSpPr/>
                <p:nvPr/>
              </p:nvSpPr>
              <p:spPr>
                <a:xfrm>
                  <a:off x="4073235" y="1394692"/>
                  <a:ext cx="1431637" cy="1394690"/>
                </a:xfrm>
                <a:prstGeom prst="donu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5" name="Трапеция 94">
                  <a:extLst>
                    <a:ext uri="{FF2B5EF4-FFF2-40B4-BE49-F238E27FC236}">
                      <a16:creationId xmlns:a16="http://schemas.microsoft.com/office/drawing/2014/main" id="{379F5D4B-7103-4B81-AC98-61053AF79B83}"/>
                    </a:ext>
                  </a:extLst>
                </p:cNvPr>
                <p:cNvSpPr/>
                <p:nvPr/>
              </p:nvSpPr>
              <p:spPr>
                <a:xfrm>
                  <a:off x="4640580" y="1188720"/>
                  <a:ext cx="307340" cy="228600"/>
                </a:xfrm>
                <a:prstGeom prst="trapezoid">
                  <a:avLst>
                    <a:gd name="adj" fmla="val 27222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</p:grpSp>
          <p:sp>
            <p:nvSpPr>
              <p:cNvPr id="93" name="Трапеция 92">
                <a:extLst>
                  <a:ext uri="{FF2B5EF4-FFF2-40B4-BE49-F238E27FC236}">
                    <a16:creationId xmlns:a16="http://schemas.microsoft.com/office/drawing/2014/main" id="{A0975C1C-4FAA-4BE4-89E4-91FDB59EF27A}"/>
                  </a:ext>
                </a:extLst>
              </p:cNvPr>
              <p:cNvSpPr/>
              <p:nvPr/>
            </p:nvSpPr>
            <p:spPr>
              <a:xfrm flipV="1">
                <a:off x="4635383" y="2766291"/>
                <a:ext cx="307340" cy="228600"/>
              </a:xfrm>
              <a:prstGeom prst="trapezoid">
                <a:avLst>
                  <a:gd name="adj" fmla="val 2722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</p:grpSp>
        <p:grpSp>
          <p:nvGrpSpPr>
            <p:cNvPr id="82" name="Группа 81">
              <a:extLst>
                <a:ext uri="{FF2B5EF4-FFF2-40B4-BE49-F238E27FC236}">
                  <a16:creationId xmlns:a16="http://schemas.microsoft.com/office/drawing/2014/main" id="{0CFDB953-EDF1-430E-BE1A-E669CD5AFA37}"/>
                </a:ext>
              </a:extLst>
            </p:cNvPr>
            <p:cNvGrpSpPr/>
            <p:nvPr/>
          </p:nvGrpSpPr>
          <p:grpSpPr>
            <a:xfrm rot="6480000">
              <a:off x="4072878" y="1188952"/>
              <a:ext cx="1431637" cy="1806171"/>
              <a:chOff x="4073235" y="1188720"/>
              <a:chExt cx="1431637" cy="1806171"/>
            </a:xfrm>
            <a:grpFill/>
          </p:grpSpPr>
          <p:grpSp>
            <p:nvGrpSpPr>
              <p:cNvPr id="88" name="Группа 87">
                <a:extLst>
                  <a:ext uri="{FF2B5EF4-FFF2-40B4-BE49-F238E27FC236}">
                    <a16:creationId xmlns:a16="http://schemas.microsoft.com/office/drawing/2014/main" id="{D998525F-F018-4F2D-AF50-3327664320F7}"/>
                  </a:ext>
                </a:extLst>
              </p:cNvPr>
              <p:cNvGrpSpPr/>
              <p:nvPr/>
            </p:nvGrpSpPr>
            <p:grpSpPr>
              <a:xfrm>
                <a:off x="4073235" y="1188720"/>
                <a:ext cx="1431637" cy="1600662"/>
                <a:chOff x="4073235" y="1188720"/>
                <a:chExt cx="1431637" cy="1600662"/>
              </a:xfrm>
              <a:grpFill/>
            </p:grpSpPr>
            <p:sp>
              <p:nvSpPr>
                <p:cNvPr id="90" name="Круг: прозрачная заливка 89">
                  <a:extLst>
                    <a:ext uri="{FF2B5EF4-FFF2-40B4-BE49-F238E27FC236}">
                      <a16:creationId xmlns:a16="http://schemas.microsoft.com/office/drawing/2014/main" id="{B697DCE2-A5AD-4C41-A4DD-0DEBA5B1FE42}"/>
                    </a:ext>
                  </a:extLst>
                </p:cNvPr>
                <p:cNvSpPr/>
                <p:nvPr/>
              </p:nvSpPr>
              <p:spPr>
                <a:xfrm>
                  <a:off x="4073235" y="1394692"/>
                  <a:ext cx="1431637" cy="1394690"/>
                </a:xfrm>
                <a:prstGeom prst="donu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1" name="Трапеция 90">
                  <a:extLst>
                    <a:ext uri="{FF2B5EF4-FFF2-40B4-BE49-F238E27FC236}">
                      <a16:creationId xmlns:a16="http://schemas.microsoft.com/office/drawing/2014/main" id="{EB836AE2-4EB3-417F-BD73-5064670C9D07}"/>
                    </a:ext>
                  </a:extLst>
                </p:cNvPr>
                <p:cNvSpPr/>
                <p:nvPr/>
              </p:nvSpPr>
              <p:spPr>
                <a:xfrm>
                  <a:off x="4640580" y="1188720"/>
                  <a:ext cx="307340" cy="228600"/>
                </a:xfrm>
                <a:prstGeom prst="trapezoid">
                  <a:avLst>
                    <a:gd name="adj" fmla="val 27222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</p:grpSp>
          <p:sp>
            <p:nvSpPr>
              <p:cNvPr id="89" name="Трапеция 88">
                <a:extLst>
                  <a:ext uri="{FF2B5EF4-FFF2-40B4-BE49-F238E27FC236}">
                    <a16:creationId xmlns:a16="http://schemas.microsoft.com/office/drawing/2014/main" id="{D77A2695-383C-4150-87F6-A03ABA3BDE06}"/>
                  </a:ext>
                </a:extLst>
              </p:cNvPr>
              <p:cNvSpPr/>
              <p:nvPr/>
            </p:nvSpPr>
            <p:spPr>
              <a:xfrm flipV="1">
                <a:off x="4635383" y="2766291"/>
                <a:ext cx="307340" cy="228600"/>
              </a:xfrm>
              <a:prstGeom prst="trapezoid">
                <a:avLst>
                  <a:gd name="adj" fmla="val 2722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</p:grpSp>
        <p:grpSp>
          <p:nvGrpSpPr>
            <p:cNvPr id="83" name="Группа 82">
              <a:extLst>
                <a:ext uri="{FF2B5EF4-FFF2-40B4-BE49-F238E27FC236}">
                  <a16:creationId xmlns:a16="http://schemas.microsoft.com/office/drawing/2014/main" id="{D96EC8D5-D24C-4D5D-8EDD-D988535071C4}"/>
                </a:ext>
              </a:extLst>
            </p:cNvPr>
            <p:cNvGrpSpPr/>
            <p:nvPr/>
          </p:nvGrpSpPr>
          <p:grpSpPr>
            <a:xfrm rot="8640000">
              <a:off x="4072657" y="1184589"/>
              <a:ext cx="1431637" cy="1806171"/>
              <a:chOff x="4073235" y="1188720"/>
              <a:chExt cx="1431637" cy="1806171"/>
            </a:xfrm>
            <a:grpFill/>
          </p:grpSpPr>
          <p:grpSp>
            <p:nvGrpSpPr>
              <p:cNvPr id="84" name="Группа 83">
                <a:extLst>
                  <a:ext uri="{FF2B5EF4-FFF2-40B4-BE49-F238E27FC236}">
                    <a16:creationId xmlns:a16="http://schemas.microsoft.com/office/drawing/2014/main" id="{59E75002-798C-4DF8-B29C-71D9FB919F82}"/>
                  </a:ext>
                </a:extLst>
              </p:cNvPr>
              <p:cNvGrpSpPr/>
              <p:nvPr/>
            </p:nvGrpSpPr>
            <p:grpSpPr>
              <a:xfrm>
                <a:off x="4073235" y="1188720"/>
                <a:ext cx="1431637" cy="1600662"/>
                <a:chOff x="4073235" y="1188720"/>
                <a:chExt cx="1431637" cy="1600662"/>
              </a:xfrm>
              <a:grpFill/>
            </p:grpSpPr>
            <p:sp>
              <p:nvSpPr>
                <p:cNvPr id="86" name="Круг: прозрачная заливка 85">
                  <a:extLst>
                    <a:ext uri="{FF2B5EF4-FFF2-40B4-BE49-F238E27FC236}">
                      <a16:creationId xmlns:a16="http://schemas.microsoft.com/office/drawing/2014/main" id="{6C89CD55-CE61-4606-B5A7-624028583B75}"/>
                    </a:ext>
                  </a:extLst>
                </p:cNvPr>
                <p:cNvSpPr/>
                <p:nvPr/>
              </p:nvSpPr>
              <p:spPr>
                <a:xfrm>
                  <a:off x="4073235" y="1394692"/>
                  <a:ext cx="1431637" cy="1394690"/>
                </a:xfrm>
                <a:prstGeom prst="donu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7" name="Трапеция 86">
                  <a:extLst>
                    <a:ext uri="{FF2B5EF4-FFF2-40B4-BE49-F238E27FC236}">
                      <a16:creationId xmlns:a16="http://schemas.microsoft.com/office/drawing/2014/main" id="{70845261-3EB6-49C2-83C7-BBEE33BDB8FF}"/>
                    </a:ext>
                  </a:extLst>
                </p:cNvPr>
                <p:cNvSpPr/>
                <p:nvPr/>
              </p:nvSpPr>
              <p:spPr>
                <a:xfrm>
                  <a:off x="4640580" y="1188720"/>
                  <a:ext cx="307340" cy="228600"/>
                </a:xfrm>
                <a:prstGeom prst="trapezoid">
                  <a:avLst>
                    <a:gd name="adj" fmla="val 27222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</p:grpSp>
          <p:sp>
            <p:nvSpPr>
              <p:cNvPr id="85" name="Трапеция 84">
                <a:extLst>
                  <a:ext uri="{FF2B5EF4-FFF2-40B4-BE49-F238E27FC236}">
                    <a16:creationId xmlns:a16="http://schemas.microsoft.com/office/drawing/2014/main" id="{F10BCF08-EF68-445B-BCA2-04EEAE2CBB32}"/>
                  </a:ext>
                </a:extLst>
              </p:cNvPr>
              <p:cNvSpPr/>
              <p:nvPr/>
            </p:nvSpPr>
            <p:spPr>
              <a:xfrm flipV="1">
                <a:off x="4635383" y="2766291"/>
                <a:ext cx="307340" cy="228600"/>
              </a:xfrm>
              <a:prstGeom prst="trapezoid">
                <a:avLst>
                  <a:gd name="adj" fmla="val 2722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</p:grpSp>
      </p:grpSp>
      <p:sp>
        <p:nvSpPr>
          <p:cNvPr id="104" name="Овал 149">
            <a:extLst>
              <a:ext uri="{FF2B5EF4-FFF2-40B4-BE49-F238E27FC236}">
                <a16:creationId xmlns:a16="http://schemas.microsoft.com/office/drawing/2014/main" id="{E3894B6B-A176-4DBD-A568-A147FA0D3810}"/>
              </a:ext>
            </a:extLst>
          </p:cNvPr>
          <p:cNvSpPr/>
          <p:nvPr/>
        </p:nvSpPr>
        <p:spPr>
          <a:xfrm rot="667741">
            <a:off x="2468840" y="3898328"/>
            <a:ext cx="4094371" cy="1631378"/>
          </a:xfrm>
          <a:custGeom>
            <a:avLst/>
            <a:gdLst>
              <a:gd name="connsiteX0" fmla="*/ 0 w 10241460"/>
              <a:gd name="connsiteY0" fmla="*/ 2112444 h 4224887"/>
              <a:gd name="connsiteX1" fmla="*/ 5120730 w 10241460"/>
              <a:gd name="connsiteY1" fmla="*/ 0 h 4224887"/>
              <a:gd name="connsiteX2" fmla="*/ 10241460 w 10241460"/>
              <a:gd name="connsiteY2" fmla="*/ 2112444 h 4224887"/>
              <a:gd name="connsiteX3" fmla="*/ 5120730 w 10241460"/>
              <a:gd name="connsiteY3" fmla="*/ 4224888 h 4224887"/>
              <a:gd name="connsiteX4" fmla="*/ 0 w 10241460"/>
              <a:gd name="connsiteY4" fmla="*/ 2112444 h 4224887"/>
              <a:gd name="connsiteX0" fmla="*/ 0 w 10090989"/>
              <a:gd name="connsiteY0" fmla="*/ 2112470 h 4224941"/>
              <a:gd name="connsiteX1" fmla="*/ 5120730 w 10090989"/>
              <a:gd name="connsiteY1" fmla="*/ 26 h 4224941"/>
              <a:gd name="connsiteX2" fmla="*/ 10090989 w 10090989"/>
              <a:gd name="connsiteY2" fmla="*/ 2147194 h 4224941"/>
              <a:gd name="connsiteX3" fmla="*/ 5120730 w 10090989"/>
              <a:gd name="connsiteY3" fmla="*/ 4224914 h 4224941"/>
              <a:gd name="connsiteX4" fmla="*/ 0 w 10090989"/>
              <a:gd name="connsiteY4" fmla="*/ 2112470 h 4224941"/>
              <a:gd name="connsiteX0" fmla="*/ 0 w 10189280"/>
              <a:gd name="connsiteY0" fmla="*/ 2320117 h 4432577"/>
              <a:gd name="connsiteX1" fmla="*/ 5120730 w 10189280"/>
              <a:gd name="connsiteY1" fmla="*/ 207673 h 4432577"/>
              <a:gd name="connsiteX2" fmla="*/ 8117540 w 10189280"/>
              <a:gd name="connsiteY2" fmla="*/ 321609 h 4432577"/>
              <a:gd name="connsiteX3" fmla="*/ 10090989 w 10189280"/>
              <a:gd name="connsiteY3" fmla="*/ 2354841 h 4432577"/>
              <a:gd name="connsiteX4" fmla="*/ 5120730 w 10189280"/>
              <a:gd name="connsiteY4" fmla="*/ 4432561 h 4432577"/>
              <a:gd name="connsiteX5" fmla="*/ 0 w 10189280"/>
              <a:gd name="connsiteY5" fmla="*/ 2320117 h 4432577"/>
              <a:gd name="connsiteX0" fmla="*/ 0 w 10091513"/>
              <a:gd name="connsiteY0" fmla="*/ 2320117 h 4634926"/>
              <a:gd name="connsiteX1" fmla="*/ 5120730 w 10091513"/>
              <a:gd name="connsiteY1" fmla="*/ 207673 h 4634926"/>
              <a:gd name="connsiteX2" fmla="*/ 8117540 w 10091513"/>
              <a:gd name="connsiteY2" fmla="*/ 321609 h 4634926"/>
              <a:gd name="connsiteX3" fmla="*/ 10090989 w 10091513"/>
              <a:gd name="connsiteY3" fmla="*/ 2354841 h 4634926"/>
              <a:gd name="connsiteX4" fmla="*/ 8117539 w 10091513"/>
              <a:gd name="connsiteY4" fmla="*/ 4314876 h 4634926"/>
              <a:gd name="connsiteX5" fmla="*/ 5120730 w 10091513"/>
              <a:gd name="connsiteY5" fmla="*/ 4432561 h 4634926"/>
              <a:gd name="connsiteX6" fmla="*/ 0 w 10091513"/>
              <a:gd name="connsiteY6" fmla="*/ 2320117 h 4634926"/>
              <a:gd name="connsiteX0" fmla="*/ 0 w 9987341"/>
              <a:gd name="connsiteY0" fmla="*/ 2320117 h 4634926"/>
              <a:gd name="connsiteX1" fmla="*/ 5016558 w 9987341"/>
              <a:gd name="connsiteY1" fmla="*/ 207673 h 4634926"/>
              <a:gd name="connsiteX2" fmla="*/ 8013368 w 9987341"/>
              <a:gd name="connsiteY2" fmla="*/ 321609 h 4634926"/>
              <a:gd name="connsiteX3" fmla="*/ 9986817 w 9987341"/>
              <a:gd name="connsiteY3" fmla="*/ 2354841 h 4634926"/>
              <a:gd name="connsiteX4" fmla="*/ 8013367 w 9987341"/>
              <a:gd name="connsiteY4" fmla="*/ 4314876 h 4634926"/>
              <a:gd name="connsiteX5" fmla="*/ 5016558 w 9987341"/>
              <a:gd name="connsiteY5" fmla="*/ 4432561 h 4634926"/>
              <a:gd name="connsiteX6" fmla="*/ 0 w 9987341"/>
              <a:gd name="connsiteY6" fmla="*/ 2320117 h 4634926"/>
              <a:gd name="connsiteX0" fmla="*/ 0 w 9987341"/>
              <a:gd name="connsiteY0" fmla="*/ 2239452 h 4554261"/>
              <a:gd name="connsiteX1" fmla="*/ 5016558 w 9987341"/>
              <a:gd name="connsiteY1" fmla="*/ 127008 h 4554261"/>
              <a:gd name="connsiteX2" fmla="*/ 8013368 w 9987341"/>
              <a:gd name="connsiteY2" fmla="*/ 240944 h 4554261"/>
              <a:gd name="connsiteX3" fmla="*/ 9986817 w 9987341"/>
              <a:gd name="connsiteY3" fmla="*/ 2274176 h 4554261"/>
              <a:gd name="connsiteX4" fmla="*/ 8013367 w 9987341"/>
              <a:gd name="connsiteY4" fmla="*/ 4234211 h 4554261"/>
              <a:gd name="connsiteX5" fmla="*/ 5016558 w 9987341"/>
              <a:gd name="connsiteY5" fmla="*/ 4351896 h 4554261"/>
              <a:gd name="connsiteX6" fmla="*/ 0 w 9987341"/>
              <a:gd name="connsiteY6" fmla="*/ 2239452 h 4554261"/>
              <a:gd name="connsiteX0" fmla="*/ 308920 w 10296261"/>
              <a:gd name="connsiteY0" fmla="*/ 1999102 h 4313911"/>
              <a:gd name="connsiteX1" fmla="*/ 1390085 w 10296261"/>
              <a:gd name="connsiteY1" fmla="*/ 916805 h 4313911"/>
              <a:gd name="connsiteX2" fmla="*/ 8322288 w 10296261"/>
              <a:gd name="connsiteY2" fmla="*/ 594 h 4313911"/>
              <a:gd name="connsiteX3" fmla="*/ 10295737 w 10296261"/>
              <a:gd name="connsiteY3" fmla="*/ 2033826 h 4313911"/>
              <a:gd name="connsiteX4" fmla="*/ 8322287 w 10296261"/>
              <a:gd name="connsiteY4" fmla="*/ 3993861 h 4313911"/>
              <a:gd name="connsiteX5" fmla="*/ 5325478 w 10296261"/>
              <a:gd name="connsiteY5" fmla="*/ 4111546 h 4313911"/>
              <a:gd name="connsiteX6" fmla="*/ 308920 w 10296261"/>
              <a:gd name="connsiteY6" fmla="*/ 1999102 h 4313911"/>
              <a:gd name="connsiteX0" fmla="*/ 20198 w 10007539"/>
              <a:gd name="connsiteY0" fmla="*/ 1999102 h 4066623"/>
              <a:gd name="connsiteX1" fmla="*/ 1101363 w 10007539"/>
              <a:gd name="connsiteY1" fmla="*/ 916805 h 4066623"/>
              <a:gd name="connsiteX2" fmla="*/ 8033566 w 10007539"/>
              <a:gd name="connsiteY2" fmla="*/ 594 h 4066623"/>
              <a:gd name="connsiteX3" fmla="*/ 10007015 w 10007539"/>
              <a:gd name="connsiteY3" fmla="*/ 2033826 h 4066623"/>
              <a:gd name="connsiteX4" fmla="*/ 8033565 w 10007539"/>
              <a:gd name="connsiteY4" fmla="*/ 3993861 h 4066623"/>
              <a:gd name="connsiteX5" fmla="*/ 1112938 w 10007539"/>
              <a:gd name="connsiteY5" fmla="*/ 3023526 h 4066623"/>
              <a:gd name="connsiteX6" fmla="*/ 20198 w 10007539"/>
              <a:gd name="connsiteY6" fmla="*/ 1999102 h 4066623"/>
              <a:gd name="connsiteX0" fmla="*/ 20198 w 10007539"/>
              <a:gd name="connsiteY0" fmla="*/ 1999102 h 4051776"/>
              <a:gd name="connsiteX1" fmla="*/ 1101363 w 10007539"/>
              <a:gd name="connsiteY1" fmla="*/ 916805 h 4051776"/>
              <a:gd name="connsiteX2" fmla="*/ 8033566 w 10007539"/>
              <a:gd name="connsiteY2" fmla="*/ 594 h 4051776"/>
              <a:gd name="connsiteX3" fmla="*/ 10007015 w 10007539"/>
              <a:gd name="connsiteY3" fmla="*/ 2033826 h 4051776"/>
              <a:gd name="connsiteX4" fmla="*/ 8033565 w 10007539"/>
              <a:gd name="connsiteY4" fmla="*/ 3993861 h 4051776"/>
              <a:gd name="connsiteX5" fmla="*/ 1112938 w 10007539"/>
              <a:gd name="connsiteY5" fmla="*/ 3023526 h 4051776"/>
              <a:gd name="connsiteX6" fmla="*/ 20198 w 10007539"/>
              <a:gd name="connsiteY6" fmla="*/ 1999102 h 4051776"/>
              <a:gd name="connsiteX0" fmla="*/ 9 w 9987350"/>
              <a:gd name="connsiteY0" fmla="*/ 1998895 h 4051569"/>
              <a:gd name="connsiteX1" fmla="*/ 1081174 w 9987350"/>
              <a:gd name="connsiteY1" fmla="*/ 916598 h 4051569"/>
              <a:gd name="connsiteX2" fmla="*/ 8013377 w 9987350"/>
              <a:gd name="connsiteY2" fmla="*/ 387 h 4051569"/>
              <a:gd name="connsiteX3" fmla="*/ 9986826 w 9987350"/>
              <a:gd name="connsiteY3" fmla="*/ 2033619 h 4051569"/>
              <a:gd name="connsiteX4" fmla="*/ 8013376 w 9987350"/>
              <a:gd name="connsiteY4" fmla="*/ 3993654 h 4051569"/>
              <a:gd name="connsiteX5" fmla="*/ 1092749 w 9987350"/>
              <a:gd name="connsiteY5" fmla="*/ 3023319 h 4051569"/>
              <a:gd name="connsiteX6" fmla="*/ 9 w 9987350"/>
              <a:gd name="connsiteY6" fmla="*/ 1998895 h 4051569"/>
              <a:gd name="connsiteX0" fmla="*/ 9 w 9987350"/>
              <a:gd name="connsiteY0" fmla="*/ 1998895 h 4053267"/>
              <a:gd name="connsiteX1" fmla="*/ 1081174 w 9987350"/>
              <a:gd name="connsiteY1" fmla="*/ 916598 h 4053267"/>
              <a:gd name="connsiteX2" fmla="*/ 8013377 w 9987350"/>
              <a:gd name="connsiteY2" fmla="*/ 387 h 4053267"/>
              <a:gd name="connsiteX3" fmla="*/ 9986826 w 9987350"/>
              <a:gd name="connsiteY3" fmla="*/ 2033619 h 4053267"/>
              <a:gd name="connsiteX4" fmla="*/ 8013376 w 9987350"/>
              <a:gd name="connsiteY4" fmla="*/ 3993654 h 4053267"/>
              <a:gd name="connsiteX5" fmla="*/ 1092749 w 9987350"/>
              <a:gd name="connsiteY5" fmla="*/ 3023319 h 4053267"/>
              <a:gd name="connsiteX6" fmla="*/ 9 w 9987350"/>
              <a:gd name="connsiteY6" fmla="*/ 1998895 h 4053267"/>
              <a:gd name="connsiteX0" fmla="*/ 9 w 9987350"/>
              <a:gd name="connsiteY0" fmla="*/ 1998895 h 4053267"/>
              <a:gd name="connsiteX1" fmla="*/ 1081174 w 9987350"/>
              <a:gd name="connsiteY1" fmla="*/ 916598 h 4053267"/>
              <a:gd name="connsiteX2" fmla="*/ 8013377 w 9987350"/>
              <a:gd name="connsiteY2" fmla="*/ 387 h 4053267"/>
              <a:gd name="connsiteX3" fmla="*/ 9986826 w 9987350"/>
              <a:gd name="connsiteY3" fmla="*/ 2033619 h 4053267"/>
              <a:gd name="connsiteX4" fmla="*/ 8013376 w 9987350"/>
              <a:gd name="connsiteY4" fmla="*/ 3993654 h 4053267"/>
              <a:gd name="connsiteX5" fmla="*/ 1092749 w 9987350"/>
              <a:gd name="connsiteY5" fmla="*/ 3023319 h 4053267"/>
              <a:gd name="connsiteX6" fmla="*/ 9 w 9987350"/>
              <a:gd name="connsiteY6" fmla="*/ 1998895 h 4053267"/>
              <a:gd name="connsiteX0" fmla="*/ 9 w 9988197"/>
              <a:gd name="connsiteY0" fmla="*/ 1998895 h 4053267"/>
              <a:gd name="connsiteX1" fmla="*/ 1081174 w 9988197"/>
              <a:gd name="connsiteY1" fmla="*/ 916598 h 4053267"/>
              <a:gd name="connsiteX2" fmla="*/ 8013377 w 9988197"/>
              <a:gd name="connsiteY2" fmla="*/ 387 h 4053267"/>
              <a:gd name="connsiteX3" fmla="*/ 9986826 w 9988197"/>
              <a:gd name="connsiteY3" fmla="*/ 2033619 h 4053267"/>
              <a:gd name="connsiteX4" fmla="*/ 8013376 w 9988197"/>
              <a:gd name="connsiteY4" fmla="*/ 3993654 h 4053267"/>
              <a:gd name="connsiteX5" fmla="*/ 1092749 w 9988197"/>
              <a:gd name="connsiteY5" fmla="*/ 3023319 h 4053267"/>
              <a:gd name="connsiteX6" fmla="*/ 9 w 9988197"/>
              <a:gd name="connsiteY6" fmla="*/ 1998895 h 4053267"/>
              <a:gd name="connsiteX0" fmla="*/ 9 w 9988197"/>
              <a:gd name="connsiteY0" fmla="*/ 1998895 h 3993654"/>
              <a:gd name="connsiteX1" fmla="*/ 1081174 w 9988197"/>
              <a:gd name="connsiteY1" fmla="*/ 916598 h 3993654"/>
              <a:gd name="connsiteX2" fmla="*/ 8013377 w 9988197"/>
              <a:gd name="connsiteY2" fmla="*/ 387 h 3993654"/>
              <a:gd name="connsiteX3" fmla="*/ 9986826 w 9988197"/>
              <a:gd name="connsiteY3" fmla="*/ 2033619 h 3993654"/>
              <a:gd name="connsiteX4" fmla="*/ 8013376 w 9988197"/>
              <a:gd name="connsiteY4" fmla="*/ 3993654 h 3993654"/>
              <a:gd name="connsiteX5" fmla="*/ 1092749 w 9988197"/>
              <a:gd name="connsiteY5" fmla="*/ 3023319 h 3993654"/>
              <a:gd name="connsiteX6" fmla="*/ 9 w 9988197"/>
              <a:gd name="connsiteY6" fmla="*/ 1998895 h 3993654"/>
              <a:gd name="connsiteX0" fmla="*/ 9 w 9988197"/>
              <a:gd name="connsiteY0" fmla="*/ 1998895 h 3993654"/>
              <a:gd name="connsiteX1" fmla="*/ 1081174 w 9988197"/>
              <a:gd name="connsiteY1" fmla="*/ 916598 h 3993654"/>
              <a:gd name="connsiteX2" fmla="*/ 8013377 w 9988197"/>
              <a:gd name="connsiteY2" fmla="*/ 387 h 3993654"/>
              <a:gd name="connsiteX3" fmla="*/ 9986826 w 9988197"/>
              <a:gd name="connsiteY3" fmla="*/ 2033619 h 3993654"/>
              <a:gd name="connsiteX4" fmla="*/ 8013376 w 9988197"/>
              <a:gd name="connsiteY4" fmla="*/ 3993654 h 3993654"/>
              <a:gd name="connsiteX5" fmla="*/ 1092749 w 9988197"/>
              <a:gd name="connsiteY5" fmla="*/ 3023319 h 3993654"/>
              <a:gd name="connsiteX6" fmla="*/ 9 w 9988197"/>
              <a:gd name="connsiteY6" fmla="*/ 1998895 h 3993654"/>
              <a:gd name="connsiteX0" fmla="*/ 28 w 9988216"/>
              <a:gd name="connsiteY0" fmla="*/ 1998953 h 3993712"/>
              <a:gd name="connsiteX1" fmla="*/ 1081193 w 9988216"/>
              <a:gd name="connsiteY1" fmla="*/ 916656 h 3993712"/>
              <a:gd name="connsiteX2" fmla="*/ 8013396 w 9988216"/>
              <a:gd name="connsiteY2" fmla="*/ 445 h 3993712"/>
              <a:gd name="connsiteX3" fmla="*/ 9986845 w 9988216"/>
              <a:gd name="connsiteY3" fmla="*/ 2033677 h 3993712"/>
              <a:gd name="connsiteX4" fmla="*/ 8013395 w 9988216"/>
              <a:gd name="connsiteY4" fmla="*/ 3993712 h 3993712"/>
              <a:gd name="connsiteX5" fmla="*/ 1092768 w 9988216"/>
              <a:gd name="connsiteY5" fmla="*/ 3023377 h 3993712"/>
              <a:gd name="connsiteX6" fmla="*/ 28 w 9988216"/>
              <a:gd name="connsiteY6" fmla="*/ 1998953 h 3993712"/>
              <a:gd name="connsiteX0" fmla="*/ 489 w 9988677"/>
              <a:gd name="connsiteY0" fmla="*/ 1998953 h 3993712"/>
              <a:gd name="connsiteX1" fmla="*/ 1081654 w 9988677"/>
              <a:gd name="connsiteY1" fmla="*/ 916656 h 3993712"/>
              <a:gd name="connsiteX2" fmla="*/ 8013857 w 9988677"/>
              <a:gd name="connsiteY2" fmla="*/ 445 h 3993712"/>
              <a:gd name="connsiteX3" fmla="*/ 9987306 w 9988677"/>
              <a:gd name="connsiteY3" fmla="*/ 2033677 h 3993712"/>
              <a:gd name="connsiteX4" fmla="*/ 8013856 w 9988677"/>
              <a:gd name="connsiteY4" fmla="*/ 3993712 h 3993712"/>
              <a:gd name="connsiteX5" fmla="*/ 1023781 w 9988677"/>
              <a:gd name="connsiteY5" fmla="*/ 3058101 h 3993712"/>
              <a:gd name="connsiteX6" fmla="*/ 489 w 9988677"/>
              <a:gd name="connsiteY6" fmla="*/ 1998953 h 3993712"/>
              <a:gd name="connsiteX0" fmla="*/ 489 w 9988677"/>
              <a:gd name="connsiteY0" fmla="*/ 1998508 h 3993267"/>
              <a:gd name="connsiteX1" fmla="*/ 1081654 w 9988677"/>
              <a:gd name="connsiteY1" fmla="*/ 916211 h 3993267"/>
              <a:gd name="connsiteX2" fmla="*/ 8013857 w 9988677"/>
              <a:gd name="connsiteY2" fmla="*/ 0 h 3993267"/>
              <a:gd name="connsiteX3" fmla="*/ 9987306 w 9988677"/>
              <a:gd name="connsiteY3" fmla="*/ 2033232 h 3993267"/>
              <a:gd name="connsiteX4" fmla="*/ 8013856 w 9988677"/>
              <a:gd name="connsiteY4" fmla="*/ 3993267 h 3993267"/>
              <a:gd name="connsiteX5" fmla="*/ 1023781 w 9988677"/>
              <a:gd name="connsiteY5" fmla="*/ 3057656 h 3993267"/>
              <a:gd name="connsiteX6" fmla="*/ 489 w 9988677"/>
              <a:gd name="connsiteY6" fmla="*/ 1998508 h 3993267"/>
              <a:gd name="connsiteX0" fmla="*/ 489 w 9988677"/>
              <a:gd name="connsiteY0" fmla="*/ 2026745 h 4021504"/>
              <a:gd name="connsiteX1" fmla="*/ 1081654 w 9988677"/>
              <a:gd name="connsiteY1" fmla="*/ 944448 h 4021504"/>
              <a:gd name="connsiteX2" fmla="*/ 8013857 w 9988677"/>
              <a:gd name="connsiteY2" fmla="*/ 28237 h 4021504"/>
              <a:gd name="connsiteX3" fmla="*/ 9987306 w 9988677"/>
              <a:gd name="connsiteY3" fmla="*/ 2061469 h 4021504"/>
              <a:gd name="connsiteX4" fmla="*/ 8013856 w 9988677"/>
              <a:gd name="connsiteY4" fmla="*/ 4021504 h 4021504"/>
              <a:gd name="connsiteX5" fmla="*/ 1023781 w 9988677"/>
              <a:gd name="connsiteY5" fmla="*/ 3085893 h 4021504"/>
              <a:gd name="connsiteX6" fmla="*/ 489 w 9988677"/>
              <a:gd name="connsiteY6" fmla="*/ 2026745 h 4021504"/>
              <a:gd name="connsiteX0" fmla="*/ 489 w 10018894"/>
              <a:gd name="connsiteY0" fmla="*/ 2026745 h 4058538"/>
              <a:gd name="connsiteX1" fmla="*/ 1081654 w 10018894"/>
              <a:gd name="connsiteY1" fmla="*/ 944448 h 4058538"/>
              <a:gd name="connsiteX2" fmla="*/ 8013857 w 10018894"/>
              <a:gd name="connsiteY2" fmla="*/ 28237 h 4058538"/>
              <a:gd name="connsiteX3" fmla="*/ 9987306 w 10018894"/>
              <a:gd name="connsiteY3" fmla="*/ 2061469 h 4058538"/>
              <a:gd name="connsiteX4" fmla="*/ 8013856 w 10018894"/>
              <a:gd name="connsiteY4" fmla="*/ 4021504 h 4058538"/>
              <a:gd name="connsiteX5" fmla="*/ 1023781 w 10018894"/>
              <a:gd name="connsiteY5" fmla="*/ 3085893 h 4058538"/>
              <a:gd name="connsiteX6" fmla="*/ 489 w 10018894"/>
              <a:gd name="connsiteY6" fmla="*/ 2026745 h 4058538"/>
              <a:gd name="connsiteX0" fmla="*/ 489 w 9988736"/>
              <a:gd name="connsiteY0" fmla="*/ 2026745 h 4022087"/>
              <a:gd name="connsiteX1" fmla="*/ 1081654 w 9988736"/>
              <a:gd name="connsiteY1" fmla="*/ 944448 h 4022087"/>
              <a:gd name="connsiteX2" fmla="*/ 8013857 w 9988736"/>
              <a:gd name="connsiteY2" fmla="*/ 28237 h 4022087"/>
              <a:gd name="connsiteX3" fmla="*/ 9987306 w 9988736"/>
              <a:gd name="connsiteY3" fmla="*/ 2061469 h 4022087"/>
              <a:gd name="connsiteX4" fmla="*/ 8013856 w 9988736"/>
              <a:gd name="connsiteY4" fmla="*/ 4021504 h 4022087"/>
              <a:gd name="connsiteX5" fmla="*/ 1023781 w 9988736"/>
              <a:gd name="connsiteY5" fmla="*/ 3085893 h 4022087"/>
              <a:gd name="connsiteX6" fmla="*/ 489 w 9988736"/>
              <a:gd name="connsiteY6" fmla="*/ 2026745 h 4022087"/>
              <a:gd name="connsiteX0" fmla="*/ 489 w 9988701"/>
              <a:gd name="connsiteY0" fmla="*/ 2026745 h 4022872"/>
              <a:gd name="connsiteX1" fmla="*/ 1081654 w 9988701"/>
              <a:gd name="connsiteY1" fmla="*/ 944448 h 4022872"/>
              <a:gd name="connsiteX2" fmla="*/ 8013857 w 9988701"/>
              <a:gd name="connsiteY2" fmla="*/ 28237 h 4022872"/>
              <a:gd name="connsiteX3" fmla="*/ 9987306 w 9988701"/>
              <a:gd name="connsiteY3" fmla="*/ 2061469 h 4022872"/>
              <a:gd name="connsiteX4" fmla="*/ 8013856 w 9988701"/>
              <a:gd name="connsiteY4" fmla="*/ 4021504 h 4022872"/>
              <a:gd name="connsiteX5" fmla="*/ 1023781 w 9988701"/>
              <a:gd name="connsiteY5" fmla="*/ 3085893 h 4022872"/>
              <a:gd name="connsiteX6" fmla="*/ 489 w 9988701"/>
              <a:gd name="connsiteY6" fmla="*/ 2026745 h 4022872"/>
              <a:gd name="connsiteX0" fmla="*/ 489 w 9988701"/>
              <a:gd name="connsiteY0" fmla="*/ 1998509 h 3994636"/>
              <a:gd name="connsiteX1" fmla="*/ 1081654 w 9988701"/>
              <a:gd name="connsiteY1" fmla="*/ 916212 h 3994636"/>
              <a:gd name="connsiteX2" fmla="*/ 8013857 w 9988701"/>
              <a:gd name="connsiteY2" fmla="*/ 1 h 3994636"/>
              <a:gd name="connsiteX3" fmla="*/ 9987306 w 9988701"/>
              <a:gd name="connsiteY3" fmla="*/ 2033233 h 3994636"/>
              <a:gd name="connsiteX4" fmla="*/ 8013856 w 9988701"/>
              <a:gd name="connsiteY4" fmla="*/ 3993268 h 3994636"/>
              <a:gd name="connsiteX5" fmla="*/ 1023781 w 9988701"/>
              <a:gd name="connsiteY5" fmla="*/ 3057657 h 3994636"/>
              <a:gd name="connsiteX6" fmla="*/ 489 w 9988701"/>
              <a:gd name="connsiteY6" fmla="*/ 1998509 h 3994636"/>
              <a:gd name="connsiteX0" fmla="*/ 489 w 9988701"/>
              <a:gd name="connsiteY0" fmla="*/ 1999515 h 3995642"/>
              <a:gd name="connsiteX1" fmla="*/ 1081654 w 9988701"/>
              <a:gd name="connsiteY1" fmla="*/ 917218 h 3995642"/>
              <a:gd name="connsiteX2" fmla="*/ 8013857 w 9988701"/>
              <a:gd name="connsiteY2" fmla="*/ 1007 h 3995642"/>
              <a:gd name="connsiteX3" fmla="*/ 9987306 w 9988701"/>
              <a:gd name="connsiteY3" fmla="*/ 2034239 h 3995642"/>
              <a:gd name="connsiteX4" fmla="*/ 8013856 w 9988701"/>
              <a:gd name="connsiteY4" fmla="*/ 3994274 h 3995642"/>
              <a:gd name="connsiteX5" fmla="*/ 1023781 w 9988701"/>
              <a:gd name="connsiteY5" fmla="*/ 3058663 h 3995642"/>
              <a:gd name="connsiteX6" fmla="*/ 489 w 9988701"/>
              <a:gd name="connsiteY6" fmla="*/ 1999515 h 3995642"/>
              <a:gd name="connsiteX0" fmla="*/ 489 w 9988270"/>
              <a:gd name="connsiteY0" fmla="*/ 1999515 h 4002849"/>
              <a:gd name="connsiteX1" fmla="*/ 1081654 w 9988270"/>
              <a:gd name="connsiteY1" fmla="*/ 917218 h 4002849"/>
              <a:gd name="connsiteX2" fmla="*/ 8013857 w 9988270"/>
              <a:gd name="connsiteY2" fmla="*/ 1007 h 4002849"/>
              <a:gd name="connsiteX3" fmla="*/ 9987306 w 9988270"/>
              <a:gd name="connsiteY3" fmla="*/ 2034239 h 4002849"/>
              <a:gd name="connsiteX4" fmla="*/ 8013856 w 9988270"/>
              <a:gd name="connsiteY4" fmla="*/ 3994274 h 4002849"/>
              <a:gd name="connsiteX5" fmla="*/ 1023781 w 9988270"/>
              <a:gd name="connsiteY5" fmla="*/ 3058663 h 4002849"/>
              <a:gd name="connsiteX6" fmla="*/ 489 w 9988270"/>
              <a:gd name="connsiteY6" fmla="*/ 1999515 h 4002849"/>
              <a:gd name="connsiteX0" fmla="*/ 489 w 9988207"/>
              <a:gd name="connsiteY0" fmla="*/ 1999515 h 3998257"/>
              <a:gd name="connsiteX1" fmla="*/ 1081654 w 9988207"/>
              <a:gd name="connsiteY1" fmla="*/ 917218 h 3998257"/>
              <a:gd name="connsiteX2" fmla="*/ 8013857 w 9988207"/>
              <a:gd name="connsiteY2" fmla="*/ 1007 h 3998257"/>
              <a:gd name="connsiteX3" fmla="*/ 9987306 w 9988207"/>
              <a:gd name="connsiteY3" fmla="*/ 2034239 h 3998257"/>
              <a:gd name="connsiteX4" fmla="*/ 8013856 w 9988207"/>
              <a:gd name="connsiteY4" fmla="*/ 3994274 h 3998257"/>
              <a:gd name="connsiteX5" fmla="*/ 1023781 w 9988207"/>
              <a:gd name="connsiteY5" fmla="*/ 3058663 h 3998257"/>
              <a:gd name="connsiteX6" fmla="*/ 489 w 9988207"/>
              <a:gd name="connsiteY6" fmla="*/ 1999515 h 3998257"/>
              <a:gd name="connsiteX0" fmla="*/ 489 w 9988304"/>
              <a:gd name="connsiteY0" fmla="*/ 1999515 h 3998257"/>
              <a:gd name="connsiteX1" fmla="*/ 1081654 w 9988304"/>
              <a:gd name="connsiteY1" fmla="*/ 917218 h 3998257"/>
              <a:gd name="connsiteX2" fmla="*/ 8013857 w 9988304"/>
              <a:gd name="connsiteY2" fmla="*/ 1007 h 3998257"/>
              <a:gd name="connsiteX3" fmla="*/ 9987306 w 9988304"/>
              <a:gd name="connsiteY3" fmla="*/ 2034239 h 3998257"/>
              <a:gd name="connsiteX4" fmla="*/ 8013856 w 9988304"/>
              <a:gd name="connsiteY4" fmla="*/ 3994274 h 3998257"/>
              <a:gd name="connsiteX5" fmla="*/ 1023781 w 9988304"/>
              <a:gd name="connsiteY5" fmla="*/ 3058663 h 3998257"/>
              <a:gd name="connsiteX6" fmla="*/ 489 w 9988304"/>
              <a:gd name="connsiteY6" fmla="*/ 1999515 h 3998257"/>
              <a:gd name="connsiteX0" fmla="*/ 489 w 9988304"/>
              <a:gd name="connsiteY0" fmla="*/ 1999515 h 3998257"/>
              <a:gd name="connsiteX1" fmla="*/ 1081654 w 9988304"/>
              <a:gd name="connsiteY1" fmla="*/ 917218 h 3998257"/>
              <a:gd name="connsiteX2" fmla="*/ 8013857 w 9988304"/>
              <a:gd name="connsiteY2" fmla="*/ 1007 h 3998257"/>
              <a:gd name="connsiteX3" fmla="*/ 9987306 w 9988304"/>
              <a:gd name="connsiteY3" fmla="*/ 2034239 h 3998257"/>
              <a:gd name="connsiteX4" fmla="*/ 8013856 w 9988304"/>
              <a:gd name="connsiteY4" fmla="*/ 3994274 h 3998257"/>
              <a:gd name="connsiteX5" fmla="*/ 1023781 w 9988304"/>
              <a:gd name="connsiteY5" fmla="*/ 3058663 h 3998257"/>
              <a:gd name="connsiteX6" fmla="*/ 489 w 9988304"/>
              <a:gd name="connsiteY6" fmla="*/ 1999515 h 3998257"/>
              <a:gd name="connsiteX0" fmla="*/ 489 w 9988304"/>
              <a:gd name="connsiteY0" fmla="*/ 2001244 h 3999986"/>
              <a:gd name="connsiteX1" fmla="*/ 1081654 w 9988304"/>
              <a:gd name="connsiteY1" fmla="*/ 918947 h 3999986"/>
              <a:gd name="connsiteX2" fmla="*/ 8013857 w 9988304"/>
              <a:gd name="connsiteY2" fmla="*/ 2736 h 3999986"/>
              <a:gd name="connsiteX3" fmla="*/ 9987306 w 9988304"/>
              <a:gd name="connsiteY3" fmla="*/ 2035968 h 3999986"/>
              <a:gd name="connsiteX4" fmla="*/ 8013856 w 9988304"/>
              <a:gd name="connsiteY4" fmla="*/ 3996003 h 3999986"/>
              <a:gd name="connsiteX5" fmla="*/ 1023781 w 9988304"/>
              <a:gd name="connsiteY5" fmla="*/ 3060392 h 3999986"/>
              <a:gd name="connsiteX6" fmla="*/ 489 w 9988304"/>
              <a:gd name="connsiteY6" fmla="*/ 2001244 h 3999986"/>
              <a:gd name="connsiteX0" fmla="*/ 489 w 9988270"/>
              <a:gd name="connsiteY0" fmla="*/ 2001244 h 3996260"/>
              <a:gd name="connsiteX1" fmla="*/ 1081654 w 9988270"/>
              <a:gd name="connsiteY1" fmla="*/ 918947 h 3996260"/>
              <a:gd name="connsiteX2" fmla="*/ 8013857 w 9988270"/>
              <a:gd name="connsiteY2" fmla="*/ 2736 h 3996260"/>
              <a:gd name="connsiteX3" fmla="*/ 9987306 w 9988270"/>
              <a:gd name="connsiteY3" fmla="*/ 2035968 h 3996260"/>
              <a:gd name="connsiteX4" fmla="*/ 8013856 w 9988270"/>
              <a:gd name="connsiteY4" fmla="*/ 3996003 h 3996260"/>
              <a:gd name="connsiteX5" fmla="*/ 1023781 w 9988270"/>
              <a:gd name="connsiteY5" fmla="*/ 3060392 h 3996260"/>
              <a:gd name="connsiteX6" fmla="*/ 489 w 9988270"/>
              <a:gd name="connsiteY6" fmla="*/ 2001244 h 3996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88270" h="3996260">
                <a:moveTo>
                  <a:pt x="489" y="2001244"/>
                </a:moveTo>
                <a:cubicBezTo>
                  <a:pt x="10134" y="1644337"/>
                  <a:pt x="93333" y="1043688"/>
                  <a:pt x="1081654" y="918947"/>
                </a:cubicBezTo>
                <a:cubicBezTo>
                  <a:pt x="2069975" y="794206"/>
                  <a:pt x="6398355" y="-54183"/>
                  <a:pt x="8013857" y="2736"/>
                </a:cubicBezTo>
                <a:cubicBezTo>
                  <a:pt x="9629359" y="59655"/>
                  <a:pt x="9958370" y="1509320"/>
                  <a:pt x="9987306" y="2035968"/>
                </a:cubicBezTo>
                <a:cubicBezTo>
                  <a:pt x="10016242" y="2562616"/>
                  <a:pt x="9394853" y="4018507"/>
                  <a:pt x="8013856" y="3996003"/>
                </a:cubicBezTo>
                <a:cubicBezTo>
                  <a:pt x="6632859" y="3973499"/>
                  <a:pt x="3353806" y="3372262"/>
                  <a:pt x="1023781" y="3060392"/>
                </a:cubicBezTo>
                <a:cubicBezTo>
                  <a:pt x="116483" y="2913128"/>
                  <a:pt x="-9156" y="2358151"/>
                  <a:pt x="489" y="2001244"/>
                </a:cubicBezTo>
                <a:close/>
              </a:path>
            </a:pathLst>
          </a:custGeom>
          <a:noFill/>
          <a:ln w="1270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pSp>
        <p:nvGrpSpPr>
          <p:cNvPr id="110" name="Группа 109">
            <a:extLst>
              <a:ext uri="{FF2B5EF4-FFF2-40B4-BE49-F238E27FC236}">
                <a16:creationId xmlns:a16="http://schemas.microsoft.com/office/drawing/2014/main" id="{6EB553F1-8CF4-4DD8-8BD9-C3EA39E0BEAE}"/>
              </a:ext>
            </a:extLst>
          </p:cNvPr>
          <p:cNvGrpSpPr/>
          <p:nvPr/>
        </p:nvGrpSpPr>
        <p:grpSpPr>
          <a:xfrm>
            <a:off x="5303009" y="3423189"/>
            <a:ext cx="847523" cy="2956211"/>
            <a:chOff x="5303009" y="3423189"/>
            <a:chExt cx="847523" cy="2956211"/>
          </a:xfrm>
        </p:grpSpPr>
        <p:cxnSp>
          <p:nvCxnSpPr>
            <p:cNvPr id="108" name="Прямая соединительная линия 107">
              <a:extLst>
                <a:ext uri="{FF2B5EF4-FFF2-40B4-BE49-F238E27FC236}">
                  <a16:creationId xmlns:a16="http://schemas.microsoft.com/office/drawing/2014/main" id="{FD323328-9A58-4C09-BFF7-F9B7656AB00A}"/>
                </a:ext>
              </a:extLst>
            </p:cNvPr>
            <p:cNvCxnSpPr/>
            <p:nvPr/>
          </p:nvCxnSpPr>
          <p:spPr>
            <a:xfrm flipV="1">
              <a:off x="5720496" y="3423189"/>
              <a:ext cx="430036" cy="1484844"/>
            </a:xfrm>
            <a:prstGeom prst="line">
              <a:avLst/>
            </a:prstGeom>
            <a:ln w="127000" cap="rnd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Прямая соединительная линия 108">
              <a:extLst>
                <a:ext uri="{FF2B5EF4-FFF2-40B4-BE49-F238E27FC236}">
                  <a16:creationId xmlns:a16="http://schemas.microsoft.com/office/drawing/2014/main" id="{076C314A-A3DC-424F-84AD-6287F3E062BF}"/>
                </a:ext>
              </a:extLst>
            </p:cNvPr>
            <p:cNvCxnSpPr/>
            <p:nvPr/>
          </p:nvCxnSpPr>
          <p:spPr>
            <a:xfrm flipV="1">
              <a:off x="5303009" y="4894556"/>
              <a:ext cx="430036" cy="1484844"/>
            </a:xfrm>
            <a:prstGeom prst="line">
              <a:avLst/>
            </a:prstGeom>
            <a:ln w="127000" cap="rnd">
              <a:solidFill>
                <a:srgbClr val="4368AA">
                  <a:alpha val="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7207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4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4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4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Hryhorii Hoherchak</dc:creator>
  <cp:lastModifiedBy>Hryhorii Hoherchak</cp:lastModifiedBy>
  <cp:revision>22</cp:revision>
  <dcterms:created xsi:type="dcterms:W3CDTF">2018-04-06T15:21:23Z</dcterms:created>
  <dcterms:modified xsi:type="dcterms:W3CDTF">2019-05-11T01:36:04Z</dcterms:modified>
</cp:coreProperties>
</file>