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7" r:id="rId4"/>
    <p:sldId id="280" r:id="rId5"/>
    <p:sldId id="282" r:id="rId6"/>
    <p:sldId id="281" r:id="rId7"/>
    <p:sldId id="289" r:id="rId8"/>
    <p:sldId id="292" r:id="rId9"/>
    <p:sldId id="293" r:id="rId10"/>
    <p:sldId id="257" r:id="rId11"/>
    <p:sldId id="283" r:id="rId12"/>
    <p:sldId id="287" r:id="rId13"/>
    <p:sldId id="275" r:id="rId14"/>
    <p:sldId id="286" r:id="rId1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8"/>
  </p:normalViewPr>
  <p:slideViewPr>
    <p:cSldViewPr>
      <p:cViewPr varScale="1">
        <p:scale>
          <a:sx n="80" d="100"/>
          <a:sy n="80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Зразок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7711B-6185-45C2-B025-79723F04C024}" type="datetimeFigureOut">
              <a:rPr lang="uk-UA" smtClean="0"/>
              <a:t>19.02.2023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3E3B-836D-4C2B-81DF-BD7EFC89C4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7876596"/>
      </p:ext>
    </p:extLst>
  </p:cSld>
  <p:clrMapOvr>
    <a:masterClrMapping/>
  </p:clrMapOvr>
  <p:transition spd="slow"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7711B-6185-45C2-B025-79723F04C024}" type="datetimeFigureOut">
              <a:rPr lang="uk-UA" smtClean="0"/>
              <a:t>19.02.2023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3E3B-836D-4C2B-81DF-BD7EFC89C4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4317768"/>
      </p:ext>
    </p:extLst>
  </p:cSld>
  <p:clrMapOvr>
    <a:masterClrMapping/>
  </p:clrMapOvr>
  <p:transition spd="slow"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7711B-6185-45C2-B025-79723F04C024}" type="datetimeFigureOut">
              <a:rPr lang="uk-UA" smtClean="0"/>
              <a:t>19.02.2023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3E3B-836D-4C2B-81DF-BD7EFC89C4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3216172"/>
      </p:ext>
    </p:extLst>
  </p:cSld>
  <p:clrMapOvr>
    <a:masterClrMapping/>
  </p:clrMapOvr>
  <p:transition spd="slow"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7711B-6185-45C2-B025-79723F04C024}" type="datetimeFigureOut">
              <a:rPr lang="uk-UA" smtClean="0"/>
              <a:t>19.02.2023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3E3B-836D-4C2B-81DF-BD7EFC89C4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2357626"/>
      </p:ext>
    </p:extLst>
  </p:cSld>
  <p:clrMapOvr>
    <a:masterClrMapping/>
  </p:clrMapOvr>
  <p:transition spd="slow"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7711B-6185-45C2-B025-79723F04C024}" type="datetimeFigureOut">
              <a:rPr lang="uk-UA" smtClean="0"/>
              <a:t>19.02.2023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3E3B-836D-4C2B-81DF-BD7EFC89C4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4181832"/>
      </p:ext>
    </p:extLst>
  </p:cSld>
  <p:clrMapOvr>
    <a:masterClrMapping/>
  </p:clrMapOvr>
  <p:transition spd="slow"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7711B-6185-45C2-B025-79723F04C024}" type="datetimeFigureOut">
              <a:rPr lang="uk-UA" smtClean="0"/>
              <a:t>19.02.2023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3E3B-836D-4C2B-81DF-BD7EFC89C4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8285554"/>
      </p:ext>
    </p:extLst>
  </p:cSld>
  <p:clrMapOvr>
    <a:masterClrMapping/>
  </p:clrMapOvr>
  <p:transition spd="slow"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7711B-6185-45C2-B025-79723F04C024}" type="datetimeFigureOut">
              <a:rPr lang="uk-UA" smtClean="0"/>
              <a:t>19.02.2023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3E3B-836D-4C2B-81DF-BD7EFC89C4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3451552"/>
      </p:ext>
    </p:extLst>
  </p:cSld>
  <p:clrMapOvr>
    <a:masterClrMapping/>
  </p:clrMapOvr>
  <p:transition spd="slow"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7711B-6185-45C2-B025-79723F04C024}" type="datetimeFigureOut">
              <a:rPr lang="uk-UA" smtClean="0"/>
              <a:t>19.02.2023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3E3B-836D-4C2B-81DF-BD7EFC89C4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2628671"/>
      </p:ext>
    </p:extLst>
  </p:cSld>
  <p:clrMapOvr>
    <a:masterClrMapping/>
  </p:clrMapOvr>
  <p:transition spd="slow"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7711B-6185-45C2-B025-79723F04C024}" type="datetimeFigureOut">
              <a:rPr lang="uk-UA" smtClean="0"/>
              <a:t>19.02.2023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3E3B-836D-4C2B-81DF-BD7EFC89C4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8028668"/>
      </p:ext>
    </p:extLst>
  </p:cSld>
  <p:clrMapOvr>
    <a:masterClrMapping/>
  </p:clrMapOvr>
  <p:transition spd="slow"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7711B-6185-45C2-B025-79723F04C024}" type="datetimeFigureOut">
              <a:rPr lang="uk-UA" smtClean="0"/>
              <a:t>19.02.2023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3E3B-836D-4C2B-81DF-BD7EFC89C4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2679422"/>
      </p:ext>
    </p:extLst>
  </p:cSld>
  <p:clrMapOvr>
    <a:masterClrMapping/>
  </p:clrMapOvr>
  <p:transition spd="slow"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7711B-6185-45C2-B025-79723F04C024}" type="datetimeFigureOut">
              <a:rPr lang="uk-UA" smtClean="0"/>
              <a:t>19.02.2023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3E3B-836D-4C2B-81DF-BD7EFC89C4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08016710"/>
      </p:ext>
    </p:extLst>
  </p:cSld>
  <p:clrMapOvr>
    <a:masterClrMapping/>
  </p:clrMapOvr>
  <p:transition spd="slow"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7711B-6185-45C2-B025-79723F04C024}" type="datetimeFigureOut">
              <a:rPr lang="uk-UA" smtClean="0"/>
              <a:t>19.02.2023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C3E3B-836D-4C2B-81DF-BD7EFC89C4D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3136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ll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/>
              <a:t>Правила вживання апострофа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28213255"/>
      </p:ext>
    </p:extLst>
  </p:cSld>
  <p:clrMapOvr>
    <a:masterClrMapping/>
  </p:clrMapOvr>
  <p:transition spd="slow">
    <p:pull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346" y="836712"/>
            <a:ext cx="8712968" cy="85010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Прочитайте текст.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Визначте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тему та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основну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думку. 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79512" y="2132856"/>
            <a:ext cx="8712968" cy="39703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	Українець, який відмовився бути бідним</a:t>
            </a:r>
          </a:p>
          <a:p>
            <a:pPr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Бл..скуча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абсолютно неймовірна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ж..ттєва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кар’єра: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с..лянський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син з України став на канадській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з..млі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мільйон..ром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сягнув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в..ршин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успіху та благополуччя. Ім’я цієї людини – Петро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Яцик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. Справою свого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ж..ття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він уважав щиру допомогу Україні, пояснював необхідність ґрунтовної освіти, учив не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ж..ти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у світі ілюзій а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самокр..тично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д..витися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на себе й працювати без упину.</a:t>
            </a:r>
            <a:endParaRPr lang="uk-UA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5346" y="116632"/>
            <a:ext cx="8712968" cy="5676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Мовознавче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дослідження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32240" y="6381328"/>
            <a:ext cx="216607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dirty="0"/>
              <a:t>ПРОДОВЖЕННЯ</a:t>
            </a:r>
          </a:p>
        </p:txBody>
      </p:sp>
      <p:cxnSp>
        <p:nvCxnSpPr>
          <p:cNvPr id="9" name="Пряма зі стрілкою 8"/>
          <p:cNvCxnSpPr/>
          <p:nvPr/>
        </p:nvCxnSpPr>
        <p:spPr>
          <a:xfrm>
            <a:off x="6516216" y="6381328"/>
            <a:ext cx="0" cy="4766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8897904"/>
      </p:ext>
    </p:extLst>
  </p:cSld>
  <p:clrMapOvr>
    <a:masterClrMapping/>
  </p:clrMapOvr>
  <p:transition spd="slow">
    <p:pull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Вибірковий диктант 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129614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Запишіть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слова, 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потрібно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вживати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апостроф. 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вмісту 2"/>
          <p:cNvSpPr txBox="1">
            <a:spLocks/>
          </p:cNvSpPr>
          <p:nvPr/>
        </p:nvSpPr>
        <p:spPr>
          <a:xfrm>
            <a:off x="548722" y="2492896"/>
            <a:ext cx="8229600" cy="28415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Духм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яний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з..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їсти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моркв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яний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стерв..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ятник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деб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..ют,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мор..як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м..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черв..як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ятилище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багр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яний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прем..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єра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темр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ява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тьм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яний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дит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ясла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юк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юкати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р..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ядок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Амудар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..я, п..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єса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Зор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яна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пуп..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янок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матер..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ями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дріб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язковий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мавп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..ячий,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дзв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якати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з..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їхати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круп..є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цв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ях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uk-UA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565306"/>
      </p:ext>
    </p:extLst>
  </p:cSld>
  <p:clrMapOvr>
    <a:masterClrMapping/>
  </p:clrMapOvr>
  <p:transition spd="slow">
    <p:pull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/>
              <a:t> </a:t>
            </a:r>
            <a:br>
              <a:rPr lang="ru-RU" dirty="0"/>
            </a:b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Гра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«Для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допитливих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ІЗ ПОДАНИХ СЛІВ ВИПИШІТЬ: 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endParaRPr lang="uk-UA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8222" y="3356992"/>
            <a:ext cx="8780651" cy="129614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В..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яжу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одр..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ядив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узгір</a:t>
            </a:r>
            <a:r>
              <a:rPr lang="ru-RU" sz="2800" dirty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..я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дит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ясла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мор..як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скам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янів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здоров..я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ято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полум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..я, </a:t>
            </a:r>
            <a:r>
              <a:rPr lang="ru-RU" sz="2800" dirty="0" err="1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чебер</a:t>
            </a:r>
            <a:r>
              <a:rPr lang="ru-RU" sz="2800" dirty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..яти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скип..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ятити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вип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..є, п..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єса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од..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яг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язнений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вечер..я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матір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..ю.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9512" y="1386023"/>
            <a:ext cx="4392488" cy="117888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/>
              <a:t> </a:t>
            </a:r>
            <a:r>
              <a: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1) слова, у </a:t>
            </a:r>
            <a:r>
              <a:rPr lang="ru-RU" sz="2800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потрібно</a:t>
            </a:r>
            <a:r>
              <a: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писати</a:t>
            </a:r>
            <a:r>
              <a: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апостроф.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004048" y="1382973"/>
            <a:ext cx="3957770" cy="11819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/>
              <a:t> </a:t>
            </a:r>
            <a:r>
              <a: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2) слова, у </a:t>
            </a:r>
            <a:r>
              <a:rPr lang="ru-RU" sz="2800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апостроф не </a:t>
            </a:r>
            <a:r>
              <a:rPr lang="ru-RU" sz="2800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пишемо</a:t>
            </a:r>
            <a:endParaRPr lang="ru-RU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79512" y="2685470"/>
            <a:ext cx="8784976" cy="4877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/>
              <a:t>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З’ясуйте</a:t>
            </a:r>
            <a:r>
              <a: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виділених</a:t>
            </a:r>
            <a:r>
              <a: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слів</a:t>
            </a:r>
            <a:r>
              <a: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602325"/>
      </p:ext>
    </p:extLst>
  </p:cSld>
  <p:clrMapOvr>
    <a:masterClrMapping/>
  </p:clrMapOvr>
  <p:transition spd="slow">
    <p:pull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Гра «Я – філолог» 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68361" y="1772817"/>
            <a:ext cx="8229600" cy="280831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М..ятний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роз..ятрений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присв..ята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пом..якшити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в..язати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моркв..яний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комп..ютер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кур..єр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дит..ясла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під..їзд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ін..єкція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черв..як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В..ячеслав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круп..яний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між..ярусний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грав..ра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тьм..но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дзв..якнути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зв..язок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торф..яний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прив..ялений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кон..юктивіт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мавп..ячий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медв..яний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8361" y="980728"/>
            <a:ext cx="8229600" cy="5620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Уставте, де потрібно, апостроф</a:t>
            </a:r>
          </a:p>
        </p:txBody>
      </p:sp>
    </p:spTree>
    <p:extLst>
      <p:ext uri="{BB962C8B-B14F-4D97-AF65-F5344CB8AC3E}">
        <p14:creationId xmlns:p14="http://schemas.microsoft.com/office/powerpoint/2010/main" val="439933817"/>
      </p:ext>
    </p:extLst>
  </p:cSld>
  <p:clrMapOvr>
    <a:masterClrMapping/>
  </p:clrMapOvr>
  <p:transition spd="slow">
    <p:pull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3200" dirty="0" err="1">
                <a:latin typeface="Times New Roman" pitchFamily="18" charset="0"/>
                <a:cs typeface="Times New Roman" pitchFamily="18" charset="0"/>
              </a:rPr>
              <a:t>Мікродиктант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 «Ерудит» 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334523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Зі старого торф’яного болота в’ється стежечка до самого озера. Медвяний дух м’яти, зів’ялої осоки приємно лоскоче груди. Розм’якла земля, в’їдливі</a:t>
            </a:r>
          </a:p>
          <a:p>
            <a:pPr marL="0" indent="0">
              <a:buNone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реп’яхи, що цвяшками впивалися в одяг, не пускали до озера. Загублене качине пір’я на тьмяному плесі озера та густа ряска надавали йому таємничості</a:t>
            </a:r>
          </a:p>
          <a:p>
            <a:pPr marL="0" indent="0">
              <a:buNone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(За І.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Муквичем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667035752"/>
      </p:ext>
    </p:extLst>
  </p:cSld>
  <p:clrMapOvr>
    <a:masterClrMapping/>
  </p:clrMapOvr>
  <p:transition spd="slow">
    <p:pull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знак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називається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апострофом?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Розкажіть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походження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sz="3300" dirty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АПОСТРОФ </a:t>
            </a:r>
            <a:r>
              <a:rPr lang="uk-UA" sz="3300" dirty="0">
                <a:latin typeface="Times New Roman" pitchFamily="18" charset="0"/>
                <a:cs typeface="Times New Roman" pitchFamily="18" charset="0"/>
              </a:rPr>
              <a:t>— це графічний знак, який уживають для позначення роздільної вимови твердих приголосних і наступних </a:t>
            </a:r>
            <a:r>
              <a:rPr lang="uk-UA" sz="3300" dirty="0" err="1">
                <a:latin typeface="Times New Roman" pitchFamily="18" charset="0"/>
                <a:cs typeface="Times New Roman" pitchFamily="18" charset="0"/>
              </a:rPr>
              <a:t>звукосполук</a:t>
            </a:r>
            <a:r>
              <a:rPr lang="uk-UA" sz="3300" dirty="0"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uk-UA" sz="3300" dirty="0" err="1">
                <a:latin typeface="Times New Roman" pitchFamily="18" charset="0"/>
                <a:cs typeface="Times New Roman" pitchFamily="18" charset="0"/>
              </a:rPr>
              <a:t>йа</a:t>
            </a:r>
            <a:r>
              <a:rPr lang="uk-UA" sz="3300" dirty="0">
                <a:latin typeface="Times New Roman" pitchFamily="18" charset="0"/>
                <a:cs typeface="Times New Roman" pitchFamily="18" charset="0"/>
              </a:rPr>
              <a:t>], [</a:t>
            </a:r>
            <a:r>
              <a:rPr lang="uk-UA" sz="3300" dirty="0" err="1">
                <a:latin typeface="Times New Roman" pitchFamily="18" charset="0"/>
                <a:cs typeface="Times New Roman" pitchFamily="18" charset="0"/>
              </a:rPr>
              <a:t>йу</a:t>
            </a:r>
            <a:r>
              <a:rPr lang="uk-UA" sz="3300" dirty="0">
                <a:latin typeface="Times New Roman" pitchFamily="18" charset="0"/>
                <a:cs typeface="Times New Roman" pitchFamily="18" charset="0"/>
              </a:rPr>
              <a:t>], [</a:t>
            </a:r>
            <a:r>
              <a:rPr lang="uk-UA" sz="3300" dirty="0" err="1">
                <a:latin typeface="Times New Roman" pitchFamily="18" charset="0"/>
                <a:cs typeface="Times New Roman" pitchFamily="18" charset="0"/>
              </a:rPr>
              <a:t>йе</a:t>
            </a:r>
            <a:r>
              <a:rPr lang="uk-UA" sz="3300" dirty="0">
                <a:latin typeface="Times New Roman" pitchFamily="18" charset="0"/>
                <a:cs typeface="Times New Roman" pitchFamily="18" charset="0"/>
              </a:rPr>
              <a:t>], [</a:t>
            </a:r>
            <a:r>
              <a:rPr lang="uk-UA" sz="3300" dirty="0" err="1">
                <a:latin typeface="Times New Roman" pitchFamily="18" charset="0"/>
                <a:cs typeface="Times New Roman" pitchFamily="18" charset="0"/>
              </a:rPr>
              <a:t>йі</a:t>
            </a:r>
            <a:r>
              <a:rPr lang="uk-UA" sz="3300" dirty="0">
                <a:latin typeface="Times New Roman" pitchFamily="18" charset="0"/>
                <a:cs typeface="Times New Roman" pitchFamily="18" charset="0"/>
              </a:rPr>
              <a:t>]. Ці </a:t>
            </a:r>
            <a:r>
              <a:rPr lang="uk-UA" sz="3300" dirty="0" err="1">
                <a:latin typeface="Times New Roman" pitchFamily="18" charset="0"/>
                <a:cs typeface="Times New Roman" pitchFamily="18" charset="0"/>
              </a:rPr>
              <a:t>звукосполуки</a:t>
            </a:r>
            <a:r>
              <a:rPr lang="uk-UA" sz="3300" dirty="0">
                <a:latin typeface="Times New Roman" pitchFamily="18" charset="0"/>
                <a:cs typeface="Times New Roman" pitchFamily="18" charset="0"/>
              </a:rPr>
              <a:t> позначені на письмі літерами я, ю, є, ї.</a:t>
            </a:r>
          </a:p>
          <a:p>
            <a:pPr marL="0" indent="0">
              <a:buNone/>
            </a:pPr>
            <a:r>
              <a:rPr lang="uk-UA" sz="3300" dirty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АПОСТРОФ</a:t>
            </a:r>
            <a:r>
              <a:rPr lang="uk-UA" sz="3300" dirty="0">
                <a:latin typeface="Times New Roman" pitchFamily="18" charset="0"/>
                <a:cs typeface="Times New Roman" pitchFamily="18" charset="0"/>
              </a:rPr>
              <a:t> — наймолодший знак нашого письма. Назву знака взято з давньогрецької мови, що означає кривий, зігнутий, повернутий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226539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Як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називається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розділ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мовознавства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вивчає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правила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написання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слів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зокрема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слів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з апострофом)? </a:t>
            </a:r>
            <a:endParaRPr lang="uk-UA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34523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uk-UA" sz="3300" dirty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ОРФОГРАФІЯ </a:t>
            </a:r>
            <a:r>
              <a:rPr lang="uk-UA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(від грецького слова </a:t>
            </a:r>
            <a:r>
              <a:rPr lang="cs-CZ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orthos — </a:t>
            </a:r>
            <a:r>
              <a:rPr lang="uk-UA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правильний, </a:t>
            </a:r>
            <a:r>
              <a:rPr lang="cs-CZ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grapho — </a:t>
            </a:r>
            <a:r>
              <a:rPr lang="uk-UA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пишу).</a:t>
            </a:r>
            <a:endParaRPr lang="uk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655583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395288" y="1125538"/>
            <a:ext cx="3024187" cy="574675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uk-UA" sz="3200">
                <a:latin typeface="Times New Roman" pitchFamily="18" charset="0"/>
              </a:rPr>
              <a:t>  після</a:t>
            </a:r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3924300" y="1125538"/>
            <a:ext cx="4824413" cy="647700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uk-UA" sz="3200">
                <a:latin typeface="Times New Roman" pitchFamily="18" charset="0"/>
              </a:rPr>
              <a:t>перед</a:t>
            </a:r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3924300" y="2852738"/>
            <a:ext cx="1081088" cy="1079500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uk-UA">
              <a:latin typeface="Times New Roman" pitchFamily="18" charset="0"/>
            </a:endParaRPr>
          </a:p>
        </p:txBody>
      </p:sp>
      <p:sp>
        <p:nvSpPr>
          <p:cNvPr id="9223" name="AutoShape 7"/>
          <p:cNvSpPr>
            <a:spLocks noChangeArrowheads="1"/>
          </p:cNvSpPr>
          <p:nvPr/>
        </p:nvSpPr>
        <p:spPr bwMode="auto">
          <a:xfrm>
            <a:off x="5148263" y="2852738"/>
            <a:ext cx="1081087" cy="1079500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9224" name="AutoShape 8"/>
          <p:cNvSpPr>
            <a:spLocks noChangeArrowheads="1"/>
          </p:cNvSpPr>
          <p:nvPr/>
        </p:nvSpPr>
        <p:spPr bwMode="auto">
          <a:xfrm>
            <a:off x="6372225" y="2852738"/>
            <a:ext cx="1081088" cy="1079500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9225" name="AutoShape 9"/>
          <p:cNvSpPr>
            <a:spLocks noChangeArrowheads="1"/>
          </p:cNvSpPr>
          <p:nvPr/>
        </p:nvSpPr>
        <p:spPr bwMode="auto">
          <a:xfrm>
            <a:off x="7667625" y="2852738"/>
            <a:ext cx="1081088" cy="1079500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9226" name="AutoShape 10"/>
          <p:cNvSpPr>
            <a:spLocks noChangeArrowheads="1"/>
          </p:cNvSpPr>
          <p:nvPr/>
        </p:nvSpPr>
        <p:spPr bwMode="auto">
          <a:xfrm>
            <a:off x="900113" y="2781300"/>
            <a:ext cx="431800" cy="1152525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uk-UA" sz="4800" b="1" i="1">
                <a:latin typeface="Times New Roman" pitchFamily="18" charset="0"/>
              </a:rPr>
              <a:t>п</a:t>
            </a:r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auto">
          <a:xfrm>
            <a:off x="395288" y="2781300"/>
            <a:ext cx="431800" cy="1152525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uk-UA" sz="3200" b="1" i="1">
                <a:latin typeface="Times New Roman" pitchFamily="18" charset="0"/>
              </a:rPr>
              <a:t>  </a:t>
            </a:r>
            <a:r>
              <a:rPr lang="uk-UA" sz="4800" b="1" i="1">
                <a:latin typeface="Times New Roman" pitchFamily="18" charset="0"/>
              </a:rPr>
              <a:t>б</a:t>
            </a:r>
            <a:r>
              <a:rPr lang="uk-UA" sz="3200" b="1">
                <a:latin typeface="Times New Roman" pitchFamily="18" charset="0"/>
              </a:rPr>
              <a:t>  </a:t>
            </a:r>
          </a:p>
        </p:txBody>
      </p:sp>
      <p:sp>
        <p:nvSpPr>
          <p:cNvPr id="9228" name="AutoShape 12"/>
          <p:cNvSpPr>
            <a:spLocks noChangeArrowheads="1"/>
          </p:cNvSpPr>
          <p:nvPr/>
        </p:nvSpPr>
        <p:spPr bwMode="auto">
          <a:xfrm>
            <a:off x="1403350" y="2781300"/>
            <a:ext cx="431800" cy="1152525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uk-UA" sz="4800" b="1" i="1">
                <a:latin typeface="Times New Roman" pitchFamily="18" charset="0"/>
              </a:rPr>
              <a:t>в</a:t>
            </a:r>
          </a:p>
        </p:txBody>
      </p:sp>
      <p:sp>
        <p:nvSpPr>
          <p:cNvPr id="9230" name="AutoShape 14"/>
          <p:cNvSpPr>
            <a:spLocks noChangeArrowheads="1"/>
          </p:cNvSpPr>
          <p:nvPr/>
        </p:nvSpPr>
        <p:spPr bwMode="auto">
          <a:xfrm>
            <a:off x="2411413" y="2781300"/>
            <a:ext cx="431800" cy="1152525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uk-UA" sz="4800" b="1" i="1">
                <a:latin typeface="Times New Roman" pitchFamily="18" charset="0"/>
              </a:rPr>
              <a:t>ф</a:t>
            </a:r>
          </a:p>
        </p:txBody>
      </p:sp>
      <p:sp>
        <p:nvSpPr>
          <p:cNvPr id="9231" name="AutoShape 15"/>
          <p:cNvSpPr>
            <a:spLocks noChangeArrowheads="1"/>
          </p:cNvSpPr>
          <p:nvPr/>
        </p:nvSpPr>
        <p:spPr bwMode="auto">
          <a:xfrm>
            <a:off x="1908175" y="2781300"/>
            <a:ext cx="431800" cy="1152525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uk-UA" sz="4800" b="1" i="1">
                <a:latin typeface="Times New Roman" pitchFamily="18" charset="0"/>
              </a:rPr>
              <a:t>м</a:t>
            </a:r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>
            <a:off x="611188" y="1700213"/>
            <a:ext cx="0" cy="10810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>
            <a:off x="8172450" y="1773238"/>
            <a:ext cx="0" cy="10810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>
            <a:off x="1116013" y="1700213"/>
            <a:ext cx="0" cy="10810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9235" name="Line 19"/>
          <p:cNvSpPr>
            <a:spLocks noChangeShapeType="1"/>
          </p:cNvSpPr>
          <p:nvPr/>
        </p:nvSpPr>
        <p:spPr bwMode="auto">
          <a:xfrm>
            <a:off x="6877050" y="1773238"/>
            <a:ext cx="0" cy="10810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9236" name="Line 20"/>
          <p:cNvSpPr>
            <a:spLocks noChangeShapeType="1"/>
          </p:cNvSpPr>
          <p:nvPr/>
        </p:nvSpPr>
        <p:spPr bwMode="auto">
          <a:xfrm>
            <a:off x="5651500" y="1773238"/>
            <a:ext cx="0" cy="10810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9237" name="Line 21"/>
          <p:cNvSpPr>
            <a:spLocks noChangeShapeType="1"/>
          </p:cNvSpPr>
          <p:nvPr/>
        </p:nvSpPr>
        <p:spPr bwMode="auto">
          <a:xfrm>
            <a:off x="4427538" y="1773238"/>
            <a:ext cx="0" cy="10810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9238" name="Line 22"/>
          <p:cNvSpPr>
            <a:spLocks noChangeShapeType="1"/>
          </p:cNvSpPr>
          <p:nvPr/>
        </p:nvSpPr>
        <p:spPr bwMode="auto">
          <a:xfrm>
            <a:off x="1619250" y="1700213"/>
            <a:ext cx="0" cy="10810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9239" name="Line 23"/>
          <p:cNvSpPr>
            <a:spLocks noChangeShapeType="1"/>
          </p:cNvSpPr>
          <p:nvPr/>
        </p:nvSpPr>
        <p:spPr bwMode="auto">
          <a:xfrm>
            <a:off x="2124075" y="1700213"/>
            <a:ext cx="0" cy="10810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9240" name="Line 24"/>
          <p:cNvSpPr>
            <a:spLocks noChangeShapeType="1"/>
          </p:cNvSpPr>
          <p:nvPr/>
        </p:nvSpPr>
        <p:spPr bwMode="auto">
          <a:xfrm>
            <a:off x="2627313" y="1700213"/>
            <a:ext cx="0" cy="10810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" name="Text Box 26"/>
          <p:cNvSpPr txBox="1">
            <a:spLocks noChangeArrowheads="1"/>
          </p:cNvSpPr>
          <p:nvPr/>
        </p:nvSpPr>
        <p:spPr bwMode="auto">
          <a:xfrm>
            <a:off x="4211638" y="2946400"/>
            <a:ext cx="381000" cy="366713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uk-UA">
              <a:latin typeface="Times New Roman" pitchFamily="18" charset="0"/>
            </a:endParaRPr>
          </a:p>
        </p:txBody>
      </p:sp>
      <p:sp>
        <p:nvSpPr>
          <p:cNvPr id="9243" name="Text Box 27"/>
          <p:cNvSpPr txBox="1">
            <a:spLocks noChangeArrowheads="1"/>
          </p:cNvSpPr>
          <p:nvPr/>
        </p:nvSpPr>
        <p:spPr bwMode="auto">
          <a:xfrm>
            <a:off x="3924300" y="2781300"/>
            <a:ext cx="1076325" cy="12001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3600" b="1" i="1">
                <a:latin typeface="Times New Roman" pitchFamily="18" charset="0"/>
              </a:rPr>
              <a:t>я</a:t>
            </a:r>
          </a:p>
          <a:p>
            <a:pPr algn="ctr"/>
            <a:r>
              <a:rPr lang="en-US" sz="3600" b="1">
                <a:latin typeface="Times New Roman" pitchFamily="18" charset="0"/>
              </a:rPr>
              <a:t>[</a:t>
            </a:r>
            <a:r>
              <a:rPr lang="ru-RU" sz="3600" b="1">
                <a:latin typeface="Times New Roman" pitchFamily="18" charset="0"/>
              </a:rPr>
              <a:t>йа</a:t>
            </a:r>
            <a:r>
              <a:rPr lang="en-US" sz="3600" b="1">
                <a:latin typeface="Times New Roman" pitchFamily="18" charset="0"/>
              </a:rPr>
              <a:t>]</a:t>
            </a:r>
            <a:endParaRPr lang="uk-UA" sz="3600" b="1">
              <a:latin typeface="Times New Roman" pitchFamily="18" charset="0"/>
            </a:endParaRPr>
          </a:p>
        </p:txBody>
      </p:sp>
      <p:sp>
        <p:nvSpPr>
          <p:cNvPr id="9244" name="Rectangle 28"/>
          <p:cNvSpPr>
            <a:spLocks noChangeArrowheads="1"/>
          </p:cNvSpPr>
          <p:nvPr/>
        </p:nvSpPr>
        <p:spPr bwMode="auto">
          <a:xfrm>
            <a:off x="5219700" y="2781300"/>
            <a:ext cx="1158875" cy="12001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3600" b="1" i="1">
                <a:latin typeface="Times New Roman" pitchFamily="18" charset="0"/>
              </a:rPr>
              <a:t>ю</a:t>
            </a:r>
          </a:p>
          <a:p>
            <a:pPr algn="ctr"/>
            <a:r>
              <a:rPr lang="en-US" sz="3600" b="1">
                <a:latin typeface="Times New Roman" pitchFamily="18" charset="0"/>
              </a:rPr>
              <a:t>[</a:t>
            </a:r>
            <a:r>
              <a:rPr lang="ru-RU" sz="3600" b="1">
                <a:latin typeface="Times New Roman" pitchFamily="18" charset="0"/>
              </a:rPr>
              <a:t>йу</a:t>
            </a:r>
            <a:r>
              <a:rPr lang="en-US" sz="3600" b="1">
                <a:latin typeface="Times New Roman" pitchFamily="18" charset="0"/>
              </a:rPr>
              <a:t>]</a:t>
            </a:r>
            <a:endParaRPr lang="uk-UA" sz="3600" b="1">
              <a:latin typeface="Times New Roman" pitchFamily="18" charset="0"/>
            </a:endParaRPr>
          </a:p>
        </p:txBody>
      </p:sp>
      <p:sp>
        <p:nvSpPr>
          <p:cNvPr id="9245" name="Rectangle 29"/>
          <p:cNvSpPr>
            <a:spLocks noChangeArrowheads="1"/>
          </p:cNvSpPr>
          <p:nvPr/>
        </p:nvSpPr>
        <p:spPr bwMode="auto">
          <a:xfrm>
            <a:off x="6372225" y="2781300"/>
            <a:ext cx="1158875" cy="12001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3600" b="1" i="1">
                <a:latin typeface="Times New Roman" pitchFamily="18" charset="0"/>
              </a:rPr>
              <a:t>є</a:t>
            </a:r>
          </a:p>
          <a:p>
            <a:pPr algn="ctr"/>
            <a:r>
              <a:rPr lang="en-US" sz="3600" b="1">
                <a:latin typeface="Times New Roman" pitchFamily="18" charset="0"/>
              </a:rPr>
              <a:t>[</a:t>
            </a:r>
            <a:r>
              <a:rPr lang="ru-RU" sz="3600" b="1">
                <a:latin typeface="Times New Roman" pitchFamily="18" charset="0"/>
              </a:rPr>
              <a:t>йе</a:t>
            </a:r>
            <a:r>
              <a:rPr lang="en-US" sz="3600" b="1">
                <a:latin typeface="Times New Roman" pitchFamily="18" charset="0"/>
              </a:rPr>
              <a:t>]</a:t>
            </a:r>
            <a:endParaRPr lang="uk-UA" sz="3600" b="1">
              <a:latin typeface="Times New Roman" pitchFamily="18" charset="0"/>
            </a:endParaRPr>
          </a:p>
        </p:txBody>
      </p:sp>
      <p:sp>
        <p:nvSpPr>
          <p:cNvPr id="9246" name="Rectangle 30"/>
          <p:cNvSpPr>
            <a:spLocks noChangeArrowheads="1"/>
          </p:cNvSpPr>
          <p:nvPr/>
        </p:nvSpPr>
        <p:spPr bwMode="auto">
          <a:xfrm>
            <a:off x="7740650" y="2781300"/>
            <a:ext cx="909638" cy="12001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3600" b="1" i="1">
                <a:latin typeface="Times New Roman" pitchFamily="18" charset="0"/>
              </a:rPr>
              <a:t>ї</a:t>
            </a:r>
          </a:p>
          <a:p>
            <a:pPr algn="ctr"/>
            <a:r>
              <a:rPr lang="en-US" sz="3600" b="1">
                <a:latin typeface="Times New Roman" pitchFamily="18" charset="0"/>
              </a:rPr>
              <a:t>[</a:t>
            </a:r>
            <a:r>
              <a:rPr lang="ru-RU" sz="3600" b="1">
                <a:latin typeface="Times New Roman" pitchFamily="18" charset="0"/>
              </a:rPr>
              <a:t>йі</a:t>
            </a:r>
            <a:r>
              <a:rPr lang="en-US" sz="3600" b="1">
                <a:latin typeface="Times New Roman" pitchFamily="18" charset="0"/>
              </a:rPr>
              <a:t>]</a:t>
            </a:r>
            <a:endParaRPr lang="uk-UA" sz="3600" b="1">
              <a:latin typeface="Times New Roman" pitchFamily="18" charset="0"/>
            </a:endParaRPr>
          </a:p>
        </p:txBody>
      </p:sp>
      <p:sp>
        <p:nvSpPr>
          <p:cNvPr id="3" name="Text Box 31"/>
          <p:cNvSpPr txBox="1">
            <a:spLocks noChangeArrowheads="1"/>
          </p:cNvSpPr>
          <p:nvPr/>
        </p:nvSpPr>
        <p:spPr bwMode="auto">
          <a:xfrm>
            <a:off x="1455738" y="4675188"/>
            <a:ext cx="184150" cy="366712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uk-UA">
              <a:latin typeface="Times New Roman" pitchFamily="18" charset="0"/>
            </a:endParaRPr>
          </a:p>
        </p:txBody>
      </p:sp>
      <p:sp>
        <p:nvSpPr>
          <p:cNvPr id="9248" name="Text Box 32"/>
          <p:cNvSpPr txBox="1">
            <a:spLocks noChangeArrowheads="1"/>
          </p:cNvSpPr>
          <p:nvPr/>
        </p:nvSpPr>
        <p:spPr bwMode="auto">
          <a:xfrm>
            <a:off x="0" y="4643438"/>
            <a:ext cx="1778000" cy="12001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3600" b="1" i="1" dirty="0">
                <a:latin typeface="Times New Roman" pitchFamily="18" charset="0"/>
              </a:rPr>
              <a:t> б‘ю</a:t>
            </a:r>
          </a:p>
          <a:p>
            <a:pPr algn="ctr"/>
            <a:r>
              <a:rPr lang="en-US" sz="3600" b="1" dirty="0">
                <a:latin typeface="Times New Roman" pitchFamily="18" charset="0"/>
              </a:rPr>
              <a:t>[</a:t>
            </a:r>
            <a:r>
              <a:rPr lang="ru-RU" sz="3600" b="1" dirty="0">
                <a:latin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</a:rPr>
              <a:t>бйу</a:t>
            </a:r>
            <a:r>
              <a:rPr lang="ru-RU" sz="3600" b="1" dirty="0">
                <a:latin typeface="Times New Roman" pitchFamily="18" charset="0"/>
              </a:rPr>
              <a:t> </a:t>
            </a:r>
            <a:r>
              <a:rPr lang="en-US" sz="3600" b="1" dirty="0">
                <a:latin typeface="Times New Roman" pitchFamily="18" charset="0"/>
              </a:rPr>
              <a:t>]</a:t>
            </a:r>
            <a:endParaRPr lang="uk-UA" sz="3600" b="1" dirty="0">
              <a:latin typeface="Times New Roman" pitchFamily="18" charset="0"/>
            </a:endParaRPr>
          </a:p>
        </p:txBody>
      </p:sp>
      <p:sp>
        <p:nvSpPr>
          <p:cNvPr id="9249" name="Text Box 33"/>
          <p:cNvSpPr txBox="1">
            <a:spLocks noChangeArrowheads="1"/>
          </p:cNvSpPr>
          <p:nvPr/>
        </p:nvSpPr>
        <p:spPr bwMode="auto">
          <a:xfrm>
            <a:off x="2428875" y="4643438"/>
            <a:ext cx="1616075" cy="12001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3600" b="1" i="1" dirty="0">
                <a:latin typeface="Times New Roman" pitchFamily="18" charset="0"/>
              </a:rPr>
              <a:t>в'ють</a:t>
            </a:r>
          </a:p>
          <a:p>
            <a:pPr algn="ctr"/>
            <a:r>
              <a:rPr lang="en-US" sz="3600" b="1" dirty="0">
                <a:latin typeface="Times New Roman" pitchFamily="18" charset="0"/>
              </a:rPr>
              <a:t>[</a:t>
            </a:r>
            <a:r>
              <a:rPr lang="ru-RU" sz="3600" b="1" dirty="0" err="1">
                <a:latin typeface="Times New Roman" pitchFamily="18" charset="0"/>
              </a:rPr>
              <a:t>вйут</a:t>
            </a:r>
            <a:r>
              <a:rPr lang="en-US" sz="3600" b="1" dirty="0">
                <a:latin typeface="Times New Roman" pitchFamily="18" charset="0"/>
              </a:rPr>
              <a:t>']</a:t>
            </a:r>
            <a:endParaRPr lang="uk-UA" sz="3600" b="1" dirty="0">
              <a:latin typeface="Times New Roman" pitchFamily="18" charset="0"/>
            </a:endParaRPr>
          </a:p>
        </p:txBody>
      </p:sp>
      <p:sp>
        <p:nvSpPr>
          <p:cNvPr id="9250" name="Text Box 34"/>
          <p:cNvSpPr txBox="1">
            <a:spLocks noChangeArrowheads="1"/>
          </p:cNvSpPr>
          <p:nvPr/>
        </p:nvSpPr>
        <p:spPr bwMode="auto">
          <a:xfrm>
            <a:off x="4831556" y="4643438"/>
            <a:ext cx="1714500" cy="12001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3600" b="1" i="1" dirty="0">
                <a:latin typeface="Times New Roman" pitchFamily="18" charset="0"/>
              </a:rPr>
              <a:t>п'є</a:t>
            </a:r>
          </a:p>
          <a:p>
            <a:pPr algn="ctr"/>
            <a:r>
              <a:rPr lang="en-US" sz="3600" b="1" dirty="0">
                <a:latin typeface="Times New Roman" pitchFamily="18" charset="0"/>
              </a:rPr>
              <a:t>[</a:t>
            </a:r>
            <a:r>
              <a:rPr lang="ru-RU" sz="3600" b="1" dirty="0" err="1">
                <a:latin typeface="Times New Roman" pitchFamily="18" charset="0"/>
              </a:rPr>
              <a:t>пйе</a:t>
            </a:r>
            <a:r>
              <a:rPr lang="en-US" sz="3600" b="1" dirty="0">
                <a:latin typeface="Times New Roman" pitchFamily="18" charset="0"/>
              </a:rPr>
              <a:t>]</a:t>
            </a:r>
            <a:endParaRPr lang="uk-UA" sz="3600" b="1" dirty="0">
              <a:latin typeface="Times New Roman" pitchFamily="18" charset="0"/>
            </a:endParaRPr>
          </a:p>
        </p:txBody>
      </p:sp>
      <p:sp>
        <p:nvSpPr>
          <p:cNvPr id="9251" name="Text Box 35"/>
          <p:cNvSpPr txBox="1">
            <a:spLocks noChangeArrowheads="1"/>
          </p:cNvSpPr>
          <p:nvPr/>
        </p:nvSpPr>
        <p:spPr bwMode="auto">
          <a:xfrm>
            <a:off x="6851650" y="4585282"/>
            <a:ext cx="1778000" cy="12001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3600" b="1" i="1" dirty="0">
                <a:latin typeface="Times New Roman" pitchFamily="18" charset="0"/>
              </a:rPr>
              <a:t>м'язи</a:t>
            </a:r>
          </a:p>
          <a:p>
            <a:pPr algn="ctr"/>
            <a:r>
              <a:rPr lang="en-US" sz="3600" b="1" dirty="0">
                <a:latin typeface="Times New Roman" pitchFamily="18" charset="0"/>
              </a:rPr>
              <a:t>[</a:t>
            </a:r>
            <a:r>
              <a:rPr lang="ru-RU" sz="3600" b="1" dirty="0" err="1">
                <a:latin typeface="Times New Roman" pitchFamily="18" charset="0"/>
              </a:rPr>
              <a:t>мйази</a:t>
            </a:r>
            <a:r>
              <a:rPr lang="en-US" sz="3600" b="1" dirty="0">
                <a:latin typeface="Times New Roman" pitchFamily="18" charset="0"/>
              </a:rPr>
              <a:t>]</a:t>
            </a:r>
            <a:endParaRPr lang="uk-UA" sz="3600" b="1" dirty="0">
              <a:latin typeface="Times New Roman" pitchFamily="18" charset="0"/>
            </a:endParaRPr>
          </a:p>
        </p:txBody>
      </p:sp>
      <p:sp>
        <p:nvSpPr>
          <p:cNvPr id="9254" name="Line 38"/>
          <p:cNvSpPr>
            <a:spLocks noChangeShapeType="1"/>
          </p:cNvSpPr>
          <p:nvPr/>
        </p:nvSpPr>
        <p:spPr bwMode="auto">
          <a:xfrm>
            <a:off x="468313" y="5157788"/>
            <a:ext cx="287337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9255" name="Line 39"/>
          <p:cNvSpPr>
            <a:spLocks noChangeShapeType="1"/>
          </p:cNvSpPr>
          <p:nvPr/>
        </p:nvSpPr>
        <p:spPr bwMode="auto">
          <a:xfrm>
            <a:off x="5364163" y="5191596"/>
            <a:ext cx="287337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9256" name="Line 40"/>
          <p:cNvSpPr>
            <a:spLocks noChangeShapeType="1"/>
          </p:cNvSpPr>
          <p:nvPr/>
        </p:nvSpPr>
        <p:spPr bwMode="auto">
          <a:xfrm>
            <a:off x="2555875" y="5157788"/>
            <a:ext cx="287338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9257" name="Line 41"/>
          <p:cNvSpPr>
            <a:spLocks noChangeShapeType="1"/>
          </p:cNvSpPr>
          <p:nvPr/>
        </p:nvSpPr>
        <p:spPr bwMode="auto">
          <a:xfrm>
            <a:off x="7165976" y="5157788"/>
            <a:ext cx="287337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44" name="AutoShape 9"/>
          <p:cNvSpPr>
            <a:spLocks noChangeArrowheads="1"/>
          </p:cNvSpPr>
          <p:nvPr/>
        </p:nvSpPr>
        <p:spPr bwMode="blackWhite">
          <a:xfrm>
            <a:off x="611560" y="0"/>
            <a:ext cx="7632700" cy="990600"/>
          </a:xfrm>
          <a:prstGeom prst="round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5782" tIns="47891" rIns="95782" bIns="47891" anchor="ctr"/>
          <a:lstStyle/>
          <a:p>
            <a:pPr algn="ctr" defTabSz="957263" eaLnBrk="0" hangingPunct="0">
              <a:defRPr/>
            </a:pPr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Правопис апострофа</a:t>
            </a: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923508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2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92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2000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800"/>
                            </p:stCondLst>
                            <p:childTnLst>
                              <p:par>
                                <p:cTn id="16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2000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6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6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92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92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92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92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92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600"/>
                            </p:stCondLst>
                            <p:childTnLst>
                              <p:par>
                                <p:cTn id="7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9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100"/>
                            </p:stCondLst>
                            <p:childTnLst>
                              <p:par>
                                <p:cTn id="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9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600"/>
                            </p:stCondLst>
                            <p:childTnLst>
                              <p:par>
                                <p:cTn id="8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9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100"/>
                            </p:stCondLst>
                            <p:childTnLst>
                              <p:par>
                                <p:cTn id="8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9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160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2100"/>
                            </p:stCondLst>
                            <p:childTnLst>
                              <p:par>
                                <p:cTn id="9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9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26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9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000"/>
                                        <p:tgtEl>
                                          <p:spTgt spid="9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9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9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1000"/>
                                        <p:tgtEl>
                                          <p:spTgt spid="9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9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9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build="allAtOnce" animBg="1"/>
      <p:bldP spid="9221" grpId="0" build="allAtOnce" animBg="1"/>
      <p:bldP spid="9222" grpId="0" animBg="1"/>
      <p:bldP spid="9223" grpId="0" animBg="1"/>
      <p:bldP spid="9224" grpId="0" animBg="1"/>
      <p:bldP spid="9225" grpId="0" animBg="1"/>
      <p:bldP spid="9226" grpId="0" build="allAtOnce" animBg="1"/>
      <p:bldP spid="9227" grpId="0" build="allAtOnce" animBg="1"/>
      <p:bldP spid="9228" grpId="0" build="allAtOnce" animBg="1"/>
      <p:bldP spid="9230" grpId="0" build="allAtOnce" animBg="1"/>
      <p:bldP spid="9231" grpId="0" build="allAtOnce" animBg="1"/>
      <p:bldP spid="9232" grpId="0" animBg="1"/>
      <p:bldP spid="9233" grpId="0" animBg="1"/>
      <p:bldP spid="9234" grpId="0" animBg="1"/>
      <p:bldP spid="9235" grpId="0" animBg="1"/>
      <p:bldP spid="9236" grpId="0" animBg="1"/>
      <p:bldP spid="9237" grpId="0" animBg="1"/>
      <p:bldP spid="9238" grpId="0" animBg="1"/>
      <p:bldP spid="9239" grpId="0" animBg="1"/>
      <p:bldP spid="9240" grpId="0" animBg="1"/>
      <p:bldP spid="9243" grpId="0"/>
      <p:bldP spid="9244" grpId="0"/>
      <p:bldP spid="9245" grpId="0"/>
      <p:bldP spid="9246" grpId="0"/>
      <p:bldP spid="9248" grpId="0"/>
      <p:bldP spid="925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Запам’ятовування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правила про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вживання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апострофа.</a:t>
            </a:r>
            <a:endParaRPr lang="uk-UA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3429000"/>
            <a:ext cx="4114800" cy="26971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err="1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dirty="0" err="1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ВП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ає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dirty="0" err="1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ію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перед </a:t>
            </a:r>
            <a:r>
              <a:rPr lang="ru-RU" sz="3600" dirty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Я, Ю, Є, Ї.</a:t>
            </a:r>
            <a:endParaRPr lang="uk-UA" sz="3600" dirty="0">
              <a:solidFill>
                <a:srgbClr val="0066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467544" y="1556792"/>
            <a:ext cx="8208912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Вивчіть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речення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30 секунд)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запишіть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зошит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635769"/>
            <a:ext cx="2952328" cy="3928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542837"/>
      </p:ext>
    </p:extLst>
  </p:cSld>
  <p:clrMapOvr>
    <a:masterClrMapping/>
  </p:clrMapOvr>
  <p:transition spd="slow"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395288" y="1125538"/>
            <a:ext cx="3024187" cy="574675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uk-UA" sz="3200" dirty="0">
                <a:latin typeface="Times New Roman" pitchFamily="18" charset="0"/>
              </a:rPr>
              <a:t>  після префіксів</a:t>
            </a:r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3924300" y="1125538"/>
            <a:ext cx="4824413" cy="647700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uk-UA" sz="3200">
                <a:latin typeface="Times New Roman" pitchFamily="18" charset="0"/>
              </a:rPr>
              <a:t>перед</a:t>
            </a:r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3924300" y="2852738"/>
            <a:ext cx="1081088" cy="1079500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uk-UA">
              <a:latin typeface="Times New Roman" pitchFamily="18" charset="0"/>
            </a:endParaRPr>
          </a:p>
        </p:txBody>
      </p:sp>
      <p:sp>
        <p:nvSpPr>
          <p:cNvPr id="9223" name="AutoShape 7"/>
          <p:cNvSpPr>
            <a:spLocks noChangeArrowheads="1"/>
          </p:cNvSpPr>
          <p:nvPr/>
        </p:nvSpPr>
        <p:spPr bwMode="auto">
          <a:xfrm>
            <a:off x="5148263" y="2852738"/>
            <a:ext cx="1081087" cy="1079500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9224" name="AutoShape 8"/>
          <p:cNvSpPr>
            <a:spLocks noChangeArrowheads="1"/>
          </p:cNvSpPr>
          <p:nvPr/>
        </p:nvSpPr>
        <p:spPr bwMode="auto">
          <a:xfrm>
            <a:off x="6372225" y="2852738"/>
            <a:ext cx="1081088" cy="1079500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9225" name="AutoShape 9"/>
          <p:cNvSpPr>
            <a:spLocks noChangeArrowheads="1"/>
          </p:cNvSpPr>
          <p:nvPr/>
        </p:nvSpPr>
        <p:spPr bwMode="auto">
          <a:xfrm>
            <a:off x="7667625" y="2852738"/>
            <a:ext cx="1081088" cy="1079500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9226" name="AutoShape 10"/>
          <p:cNvSpPr>
            <a:spLocks noChangeArrowheads="1"/>
          </p:cNvSpPr>
          <p:nvPr/>
        </p:nvSpPr>
        <p:spPr bwMode="auto">
          <a:xfrm>
            <a:off x="900113" y="2781300"/>
            <a:ext cx="431800" cy="1152525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vert="vert270" wrap="none" anchor="ctr"/>
          <a:lstStyle/>
          <a:p>
            <a:pPr algn="ctr"/>
            <a:r>
              <a:rPr lang="uk-UA" sz="4800" b="1" i="1" dirty="0">
                <a:latin typeface="Times New Roman" pitchFamily="18" charset="0"/>
              </a:rPr>
              <a:t>від</a:t>
            </a:r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auto">
          <a:xfrm>
            <a:off x="395288" y="2781300"/>
            <a:ext cx="431800" cy="1152525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vert="vert270" wrap="none" anchor="ctr"/>
          <a:lstStyle/>
          <a:p>
            <a:pPr algn="r"/>
            <a:r>
              <a:rPr lang="uk-UA" sz="4400" b="1" i="1" dirty="0">
                <a:latin typeface="Times New Roman" pitchFamily="18" charset="0"/>
              </a:rPr>
              <a:t>під</a:t>
            </a:r>
          </a:p>
        </p:txBody>
      </p:sp>
      <p:sp>
        <p:nvSpPr>
          <p:cNvPr id="9228" name="AutoShape 12"/>
          <p:cNvSpPr>
            <a:spLocks noChangeArrowheads="1"/>
          </p:cNvSpPr>
          <p:nvPr/>
        </p:nvSpPr>
        <p:spPr bwMode="auto">
          <a:xfrm>
            <a:off x="1403350" y="2781300"/>
            <a:ext cx="431800" cy="1152525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vert="vert270" wrap="none" anchor="ctr"/>
          <a:lstStyle/>
          <a:p>
            <a:pPr algn="ctr"/>
            <a:r>
              <a:rPr lang="uk-UA" sz="4800" b="1" i="1" dirty="0">
                <a:latin typeface="Times New Roman" pitchFamily="18" charset="0"/>
              </a:rPr>
              <a:t>об</a:t>
            </a:r>
          </a:p>
        </p:txBody>
      </p:sp>
      <p:sp>
        <p:nvSpPr>
          <p:cNvPr id="9229" name="AutoShape 13"/>
          <p:cNvSpPr>
            <a:spLocks noChangeArrowheads="1"/>
          </p:cNvSpPr>
          <p:nvPr/>
        </p:nvSpPr>
        <p:spPr bwMode="auto">
          <a:xfrm>
            <a:off x="2916238" y="2781300"/>
            <a:ext cx="431800" cy="1152525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vert="vert270" wrap="none" anchor="ctr"/>
          <a:lstStyle/>
          <a:p>
            <a:pPr algn="ctr"/>
            <a:r>
              <a:rPr lang="uk-UA" sz="4800" b="1" i="1" dirty="0">
                <a:latin typeface="Times New Roman" pitchFamily="18" charset="0"/>
              </a:rPr>
              <a:t>з</a:t>
            </a:r>
          </a:p>
        </p:txBody>
      </p:sp>
      <p:sp>
        <p:nvSpPr>
          <p:cNvPr id="9230" name="AutoShape 14"/>
          <p:cNvSpPr>
            <a:spLocks noChangeArrowheads="1"/>
          </p:cNvSpPr>
          <p:nvPr/>
        </p:nvSpPr>
        <p:spPr bwMode="auto">
          <a:xfrm>
            <a:off x="2411413" y="2781300"/>
            <a:ext cx="431800" cy="1152525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vert="vert270" wrap="none" anchor="ctr"/>
          <a:lstStyle/>
          <a:p>
            <a:pPr algn="ctr"/>
            <a:r>
              <a:rPr lang="uk-UA" sz="4800" b="1" i="1" dirty="0">
                <a:latin typeface="Times New Roman" pitchFamily="18" charset="0"/>
              </a:rPr>
              <a:t>без</a:t>
            </a:r>
          </a:p>
        </p:txBody>
      </p:sp>
      <p:sp>
        <p:nvSpPr>
          <p:cNvPr id="9231" name="AutoShape 15"/>
          <p:cNvSpPr>
            <a:spLocks noChangeArrowheads="1"/>
          </p:cNvSpPr>
          <p:nvPr/>
        </p:nvSpPr>
        <p:spPr bwMode="auto">
          <a:xfrm>
            <a:off x="1908175" y="2781300"/>
            <a:ext cx="431800" cy="1152525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vert="vert270" wrap="none" anchor="ctr"/>
          <a:lstStyle/>
          <a:p>
            <a:pPr algn="ctr"/>
            <a:r>
              <a:rPr lang="uk-UA" sz="4800" b="1" i="1" dirty="0">
                <a:latin typeface="Times New Roman" pitchFamily="18" charset="0"/>
              </a:rPr>
              <a:t>роз</a:t>
            </a:r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>
            <a:off x="611188" y="1700213"/>
            <a:ext cx="0" cy="10810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>
            <a:off x="8172450" y="1773238"/>
            <a:ext cx="0" cy="10810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>
            <a:off x="1116013" y="1700213"/>
            <a:ext cx="0" cy="10810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9235" name="Line 19"/>
          <p:cNvSpPr>
            <a:spLocks noChangeShapeType="1"/>
          </p:cNvSpPr>
          <p:nvPr/>
        </p:nvSpPr>
        <p:spPr bwMode="auto">
          <a:xfrm>
            <a:off x="6877050" y="1773238"/>
            <a:ext cx="0" cy="10810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9236" name="Line 20"/>
          <p:cNvSpPr>
            <a:spLocks noChangeShapeType="1"/>
          </p:cNvSpPr>
          <p:nvPr/>
        </p:nvSpPr>
        <p:spPr bwMode="auto">
          <a:xfrm>
            <a:off x="5651500" y="1773238"/>
            <a:ext cx="0" cy="10810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9237" name="Line 21"/>
          <p:cNvSpPr>
            <a:spLocks noChangeShapeType="1"/>
          </p:cNvSpPr>
          <p:nvPr/>
        </p:nvSpPr>
        <p:spPr bwMode="auto">
          <a:xfrm>
            <a:off x="4427538" y="1773238"/>
            <a:ext cx="0" cy="10810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9238" name="Line 22"/>
          <p:cNvSpPr>
            <a:spLocks noChangeShapeType="1"/>
          </p:cNvSpPr>
          <p:nvPr/>
        </p:nvSpPr>
        <p:spPr bwMode="auto">
          <a:xfrm>
            <a:off x="1619250" y="1700213"/>
            <a:ext cx="0" cy="10810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9239" name="Line 23"/>
          <p:cNvSpPr>
            <a:spLocks noChangeShapeType="1"/>
          </p:cNvSpPr>
          <p:nvPr/>
        </p:nvSpPr>
        <p:spPr bwMode="auto">
          <a:xfrm>
            <a:off x="2124075" y="1700213"/>
            <a:ext cx="0" cy="10810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9240" name="Line 24"/>
          <p:cNvSpPr>
            <a:spLocks noChangeShapeType="1"/>
          </p:cNvSpPr>
          <p:nvPr/>
        </p:nvSpPr>
        <p:spPr bwMode="auto">
          <a:xfrm>
            <a:off x="2627313" y="1700213"/>
            <a:ext cx="0" cy="10810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9241" name="Line 25"/>
          <p:cNvSpPr>
            <a:spLocks noChangeShapeType="1"/>
          </p:cNvSpPr>
          <p:nvPr/>
        </p:nvSpPr>
        <p:spPr bwMode="auto">
          <a:xfrm>
            <a:off x="3132138" y="1700213"/>
            <a:ext cx="0" cy="10810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" name="Text Box 26"/>
          <p:cNvSpPr txBox="1">
            <a:spLocks noChangeArrowheads="1"/>
          </p:cNvSpPr>
          <p:nvPr/>
        </p:nvSpPr>
        <p:spPr bwMode="auto">
          <a:xfrm>
            <a:off x="4211638" y="2946400"/>
            <a:ext cx="381000" cy="366713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uk-UA">
              <a:latin typeface="Times New Roman" pitchFamily="18" charset="0"/>
            </a:endParaRPr>
          </a:p>
        </p:txBody>
      </p:sp>
      <p:sp>
        <p:nvSpPr>
          <p:cNvPr id="9243" name="Text Box 27"/>
          <p:cNvSpPr txBox="1">
            <a:spLocks noChangeArrowheads="1"/>
          </p:cNvSpPr>
          <p:nvPr/>
        </p:nvSpPr>
        <p:spPr bwMode="auto">
          <a:xfrm>
            <a:off x="3924300" y="2781300"/>
            <a:ext cx="1076325" cy="12001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3600" b="1" i="1">
                <a:latin typeface="Times New Roman" pitchFamily="18" charset="0"/>
              </a:rPr>
              <a:t>я</a:t>
            </a:r>
          </a:p>
          <a:p>
            <a:pPr algn="ctr"/>
            <a:r>
              <a:rPr lang="en-US" sz="3600" b="1">
                <a:latin typeface="Times New Roman" pitchFamily="18" charset="0"/>
              </a:rPr>
              <a:t>[</a:t>
            </a:r>
            <a:r>
              <a:rPr lang="ru-RU" sz="3600" b="1">
                <a:latin typeface="Times New Roman" pitchFamily="18" charset="0"/>
              </a:rPr>
              <a:t>йа</a:t>
            </a:r>
            <a:r>
              <a:rPr lang="en-US" sz="3600" b="1">
                <a:latin typeface="Times New Roman" pitchFamily="18" charset="0"/>
              </a:rPr>
              <a:t>]</a:t>
            </a:r>
            <a:endParaRPr lang="uk-UA" sz="3600" b="1">
              <a:latin typeface="Times New Roman" pitchFamily="18" charset="0"/>
            </a:endParaRPr>
          </a:p>
        </p:txBody>
      </p:sp>
      <p:sp>
        <p:nvSpPr>
          <p:cNvPr id="9244" name="Rectangle 28"/>
          <p:cNvSpPr>
            <a:spLocks noChangeArrowheads="1"/>
          </p:cNvSpPr>
          <p:nvPr/>
        </p:nvSpPr>
        <p:spPr bwMode="auto">
          <a:xfrm>
            <a:off x="5219700" y="2781300"/>
            <a:ext cx="1158875" cy="12001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3600" b="1" i="1">
                <a:latin typeface="Times New Roman" pitchFamily="18" charset="0"/>
              </a:rPr>
              <a:t>ю</a:t>
            </a:r>
          </a:p>
          <a:p>
            <a:pPr algn="ctr"/>
            <a:r>
              <a:rPr lang="en-US" sz="3600" b="1">
                <a:latin typeface="Times New Roman" pitchFamily="18" charset="0"/>
              </a:rPr>
              <a:t>[</a:t>
            </a:r>
            <a:r>
              <a:rPr lang="ru-RU" sz="3600" b="1">
                <a:latin typeface="Times New Roman" pitchFamily="18" charset="0"/>
              </a:rPr>
              <a:t>йу</a:t>
            </a:r>
            <a:r>
              <a:rPr lang="en-US" sz="3600" b="1">
                <a:latin typeface="Times New Roman" pitchFamily="18" charset="0"/>
              </a:rPr>
              <a:t>]</a:t>
            </a:r>
            <a:endParaRPr lang="uk-UA" sz="3600" b="1">
              <a:latin typeface="Times New Roman" pitchFamily="18" charset="0"/>
            </a:endParaRPr>
          </a:p>
        </p:txBody>
      </p:sp>
      <p:sp>
        <p:nvSpPr>
          <p:cNvPr id="9245" name="Rectangle 29"/>
          <p:cNvSpPr>
            <a:spLocks noChangeArrowheads="1"/>
          </p:cNvSpPr>
          <p:nvPr/>
        </p:nvSpPr>
        <p:spPr bwMode="auto">
          <a:xfrm>
            <a:off x="6372225" y="2781300"/>
            <a:ext cx="1158875" cy="12001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3600" b="1" i="1">
                <a:latin typeface="Times New Roman" pitchFamily="18" charset="0"/>
              </a:rPr>
              <a:t>є</a:t>
            </a:r>
          </a:p>
          <a:p>
            <a:pPr algn="ctr"/>
            <a:r>
              <a:rPr lang="en-US" sz="3600" b="1">
                <a:latin typeface="Times New Roman" pitchFamily="18" charset="0"/>
              </a:rPr>
              <a:t>[</a:t>
            </a:r>
            <a:r>
              <a:rPr lang="ru-RU" sz="3600" b="1">
                <a:latin typeface="Times New Roman" pitchFamily="18" charset="0"/>
              </a:rPr>
              <a:t>йе</a:t>
            </a:r>
            <a:r>
              <a:rPr lang="en-US" sz="3600" b="1">
                <a:latin typeface="Times New Roman" pitchFamily="18" charset="0"/>
              </a:rPr>
              <a:t>]</a:t>
            </a:r>
            <a:endParaRPr lang="uk-UA" sz="3600" b="1">
              <a:latin typeface="Times New Roman" pitchFamily="18" charset="0"/>
            </a:endParaRPr>
          </a:p>
        </p:txBody>
      </p:sp>
      <p:sp>
        <p:nvSpPr>
          <p:cNvPr id="9246" name="Rectangle 30"/>
          <p:cNvSpPr>
            <a:spLocks noChangeArrowheads="1"/>
          </p:cNvSpPr>
          <p:nvPr/>
        </p:nvSpPr>
        <p:spPr bwMode="auto">
          <a:xfrm>
            <a:off x="7740650" y="2781300"/>
            <a:ext cx="909638" cy="12001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3600" b="1" i="1">
                <a:latin typeface="Times New Roman" pitchFamily="18" charset="0"/>
              </a:rPr>
              <a:t>ї</a:t>
            </a:r>
          </a:p>
          <a:p>
            <a:pPr algn="ctr"/>
            <a:r>
              <a:rPr lang="en-US" sz="3600" b="1">
                <a:latin typeface="Times New Roman" pitchFamily="18" charset="0"/>
              </a:rPr>
              <a:t>[</a:t>
            </a:r>
            <a:r>
              <a:rPr lang="ru-RU" sz="3600" b="1">
                <a:latin typeface="Times New Roman" pitchFamily="18" charset="0"/>
              </a:rPr>
              <a:t>йі</a:t>
            </a:r>
            <a:r>
              <a:rPr lang="en-US" sz="3600" b="1">
                <a:latin typeface="Times New Roman" pitchFamily="18" charset="0"/>
              </a:rPr>
              <a:t>]</a:t>
            </a:r>
            <a:endParaRPr lang="uk-UA" sz="3600" b="1">
              <a:latin typeface="Times New Roman" pitchFamily="18" charset="0"/>
            </a:endParaRPr>
          </a:p>
        </p:txBody>
      </p:sp>
      <p:sp>
        <p:nvSpPr>
          <p:cNvPr id="3" name="Text Box 31"/>
          <p:cNvSpPr txBox="1">
            <a:spLocks noChangeArrowheads="1"/>
          </p:cNvSpPr>
          <p:nvPr/>
        </p:nvSpPr>
        <p:spPr bwMode="auto">
          <a:xfrm>
            <a:off x="1455738" y="4675188"/>
            <a:ext cx="184150" cy="366712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uk-UA">
              <a:latin typeface="Times New Roman" pitchFamily="18" charset="0"/>
            </a:endParaRPr>
          </a:p>
        </p:txBody>
      </p:sp>
      <p:sp>
        <p:nvSpPr>
          <p:cNvPr id="9248" name="Text Box 32"/>
          <p:cNvSpPr txBox="1">
            <a:spLocks noChangeArrowheads="1"/>
          </p:cNvSpPr>
          <p:nvPr/>
        </p:nvSpPr>
        <p:spPr bwMode="auto">
          <a:xfrm>
            <a:off x="0" y="4643438"/>
            <a:ext cx="2195736" cy="1200329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3600" b="1" i="1" dirty="0">
                <a:latin typeface="Times New Roman" pitchFamily="18" charset="0"/>
              </a:rPr>
              <a:t>під'їзд</a:t>
            </a:r>
          </a:p>
          <a:p>
            <a:pPr algn="ctr"/>
            <a:r>
              <a:rPr lang="en-US" sz="3600" b="1" dirty="0">
                <a:latin typeface="Times New Roman" pitchFamily="18" charset="0"/>
              </a:rPr>
              <a:t>[</a:t>
            </a:r>
            <a:r>
              <a:rPr lang="ru-RU" sz="3600" b="1" dirty="0" err="1">
                <a:latin typeface="Times New Roman" pitchFamily="18" charset="0"/>
              </a:rPr>
              <a:t>п’ідйізд</a:t>
            </a:r>
            <a:r>
              <a:rPr lang="en-US" sz="3600" b="1" dirty="0">
                <a:latin typeface="Times New Roman" pitchFamily="18" charset="0"/>
              </a:rPr>
              <a:t>]</a:t>
            </a:r>
            <a:endParaRPr lang="uk-UA" sz="3600" b="1" dirty="0">
              <a:latin typeface="Times New Roman" pitchFamily="18" charset="0"/>
            </a:endParaRPr>
          </a:p>
        </p:txBody>
      </p:sp>
      <p:sp>
        <p:nvSpPr>
          <p:cNvPr id="9249" name="Text Box 33"/>
          <p:cNvSpPr txBox="1">
            <a:spLocks noChangeArrowheads="1"/>
          </p:cNvSpPr>
          <p:nvPr/>
        </p:nvSpPr>
        <p:spPr bwMode="auto">
          <a:xfrm>
            <a:off x="3419872" y="4653136"/>
            <a:ext cx="2143125" cy="1200329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3600" b="1" i="1" dirty="0">
                <a:latin typeface="Times New Roman" pitchFamily="18" charset="0"/>
              </a:rPr>
              <a:t>від‘їзд</a:t>
            </a:r>
          </a:p>
          <a:p>
            <a:pPr algn="ctr"/>
            <a:r>
              <a:rPr lang="en-US" sz="3600" b="1" dirty="0">
                <a:latin typeface="Times New Roman" pitchFamily="18" charset="0"/>
              </a:rPr>
              <a:t>[</a:t>
            </a:r>
            <a:r>
              <a:rPr lang="ru-RU" sz="3600" b="1" dirty="0" err="1">
                <a:latin typeface="Times New Roman" pitchFamily="18" charset="0"/>
              </a:rPr>
              <a:t>в’ідйізд</a:t>
            </a:r>
            <a:r>
              <a:rPr lang="en-US" sz="3600" b="1" dirty="0">
                <a:latin typeface="Times New Roman" pitchFamily="18" charset="0"/>
              </a:rPr>
              <a:t>]</a:t>
            </a:r>
            <a:endParaRPr lang="uk-UA" sz="3600" b="1" dirty="0">
              <a:latin typeface="Times New Roman" pitchFamily="18" charset="0"/>
            </a:endParaRPr>
          </a:p>
        </p:txBody>
      </p:sp>
      <p:sp>
        <p:nvSpPr>
          <p:cNvPr id="9252" name="Text Box 36"/>
          <p:cNvSpPr txBox="1">
            <a:spLocks noChangeArrowheads="1"/>
          </p:cNvSpPr>
          <p:nvPr/>
        </p:nvSpPr>
        <p:spPr bwMode="auto">
          <a:xfrm>
            <a:off x="5796136" y="4653136"/>
            <a:ext cx="3032125" cy="12001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3600" b="1" i="1" dirty="0">
                <a:latin typeface="Times New Roman" pitchFamily="18" charset="0"/>
              </a:rPr>
              <a:t>об‘їзд</a:t>
            </a:r>
          </a:p>
          <a:p>
            <a:pPr algn="ctr"/>
            <a:r>
              <a:rPr lang="en-US" sz="3600" b="1" dirty="0">
                <a:latin typeface="Times New Roman" pitchFamily="18" charset="0"/>
              </a:rPr>
              <a:t>[</a:t>
            </a:r>
            <a:r>
              <a:rPr lang="ru-RU" sz="3600" b="1" dirty="0" err="1">
                <a:latin typeface="Times New Roman" pitchFamily="18" charset="0"/>
              </a:rPr>
              <a:t>обйізд</a:t>
            </a:r>
            <a:r>
              <a:rPr lang="en-US" sz="3600" b="1" dirty="0">
                <a:latin typeface="Times New Roman" pitchFamily="18" charset="0"/>
              </a:rPr>
              <a:t>]</a:t>
            </a:r>
            <a:endParaRPr lang="uk-UA" sz="3600" b="1" dirty="0">
              <a:latin typeface="Times New Roman" pitchFamily="18" charset="0"/>
            </a:endParaRPr>
          </a:p>
        </p:txBody>
      </p:sp>
      <p:sp>
        <p:nvSpPr>
          <p:cNvPr id="9254" name="Line 38"/>
          <p:cNvSpPr>
            <a:spLocks noChangeShapeType="1"/>
          </p:cNvSpPr>
          <p:nvPr/>
        </p:nvSpPr>
        <p:spPr bwMode="auto">
          <a:xfrm flipV="1">
            <a:off x="468313" y="5157192"/>
            <a:ext cx="503287" cy="59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9256" name="Line 40"/>
          <p:cNvSpPr>
            <a:spLocks noChangeShapeType="1"/>
          </p:cNvSpPr>
          <p:nvPr/>
        </p:nvSpPr>
        <p:spPr bwMode="auto">
          <a:xfrm flipV="1">
            <a:off x="3923928" y="5157192"/>
            <a:ext cx="432048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9258" name="Line 42"/>
          <p:cNvSpPr>
            <a:spLocks noChangeShapeType="1"/>
          </p:cNvSpPr>
          <p:nvPr/>
        </p:nvSpPr>
        <p:spPr bwMode="auto">
          <a:xfrm>
            <a:off x="6660232" y="5157192"/>
            <a:ext cx="503635" cy="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44" name="AutoShape 9"/>
          <p:cNvSpPr>
            <a:spLocks noChangeArrowheads="1"/>
          </p:cNvSpPr>
          <p:nvPr/>
        </p:nvSpPr>
        <p:spPr bwMode="blackWhite">
          <a:xfrm>
            <a:off x="611560" y="0"/>
            <a:ext cx="7632700" cy="990600"/>
          </a:xfrm>
          <a:prstGeom prst="round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5782" tIns="47891" rIns="95782" bIns="47891" anchor="ctr"/>
          <a:lstStyle/>
          <a:p>
            <a:pPr algn="ctr" defTabSz="957263" eaLnBrk="0" hangingPunct="0">
              <a:defRPr/>
            </a:pPr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Правопис апострофа</a:t>
            </a: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78578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2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92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2000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600"/>
                            </p:stCondLst>
                            <p:childTnLst>
                              <p:par>
                                <p:cTn id="16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2000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4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4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92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92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92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92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92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1000"/>
                                        <p:tgtEl>
                                          <p:spTgt spid="92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400"/>
                            </p:stCondLst>
                            <p:childTnLst>
                              <p:par>
                                <p:cTn id="8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9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1900"/>
                            </p:stCondLst>
                            <p:childTnLst>
                              <p:par>
                                <p:cTn id="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9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2400"/>
                            </p:stCondLst>
                            <p:childTnLst>
                              <p:par>
                                <p:cTn id="9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9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900"/>
                            </p:stCondLst>
                            <p:childTnLst>
                              <p:par>
                                <p:cTn id="9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9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3400"/>
                            </p:stCondLst>
                            <p:childTnLst>
                              <p:par>
                                <p:cTn id="9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3900"/>
                            </p:stCondLst>
                            <p:childTnLst>
                              <p:par>
                                <p:cTn id="10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4400"/>
                            </p:stCondLst>
                            <p:childTnLst>
                              <p:par>
                                <p:cTn id="10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9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9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49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9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000"/>
                                        <p:tgtEl>
                                          <p:spTgt spid="9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1000"/>
                                        <p:tgtEl>
                                          <p:spTgt spid="9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1000"/>
                                        <p:tgtEl>
                                          <p:spTgt spid="9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1000"/>
                                        <p:tgtEl>
                                          <p:spTgt spid="9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build="allAtOnce" animBg="1"/>
      <p:bldP spid="9221" grpId="0" build="allAtOnce" animBg="1"/>
      <p:bldP spid="9222" grpId="0" animBg="1"/>
      <p:bldP spid="9223" grpId="0" animBg="1"/>
      <p:bldP spid="9224" grpId="0" animBg="1"/>
      <p:bldP spid="9225" grpId="0" animBg="1"/>
      <p:bldP spid="9226" grpId="0" build="allAtOnce" animBg="1"/>
      <p:bldP spid="9227" grpId="0" build="allAtOnce" animBg="1"/>
      <p:bldP spid="9228" grpId="0" build="allAtOnce" animBg="1"/>
      <p:bldP spid="9229" grpId="0" build="allAtOnce" animBg="1"/>
      <p:bldP spid="9230" grpId="0" build="allAtOnce" animBg="1"/>
      <p:bldP spid="9231" grpId="0" build="allAtOnce" animBg="1"/>
      <p:bldP spid="9232" grpId="0" animBg="1"/>
      <p:bldP spid="9233" grpId="0" animBg="1"/>
      <p:bldP spid="9234" grpId="0" animBg="1"/>
      <p:bldP spid="9235" grpId="0" animBg="1"/>
      <p:bldP spid="9236" grpId="0" animBg="1"/>
      <p:bldP spid="9237" grpId="0" animBg="1"/>
      <p:bldP spid="9238" grpId="0" animBg="1"/>
      <p:bldP spid="9239" grpId="0" animBg="1"/>
      <p:bldP spid="9240" grpId="0" animBg="1"/>
      <p:bldP spid="9241" grpId="0" animBg="1"/>
      <p:bldP spid="9243" grpId="0"/>
      <p:bldP spid="9244" grpId="0"/>
      <p:bldP spid="9245" grpId="0"/>
      <p:bldP spid="9246" grpId="0"/>
      <p:bldP spid="9248" grpId="0"/>
      <p:bldP spid="9249" grpId="0"/>
      <p:bldP spid="9252" grpId="0"/>
      <p:bldP spid="9254" grpId="0" animBg="1"/>
      <p:bldP spid="9256" grpId="0" animBg="1"/>
      <p:bldP spid="925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363621" y="1449388"/>
            <a:ext cx="3024187" cy="2004218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uk-UA" sz="3200" dirty="0">
                <a:latin typeface="Times New Roman" pitchFamily="18" charset="0"/>
              </a:rPr>
              <a:t>  після р, що </a:t>
            </a:r>
          </a:p>
          <a:p>
            <a:pPr algn="ctr"/>
            <a:r>
              <a:rPr lang="uk-UA" sz="3200" dirty="0">
                <a:latin typeface="Times New Roman" pitchFamily="18" charset="0"/>
              </a:rPr>
              <a:t>позначає </a:t>
            </a:r>
          </a:p>
          <a:p>
            <a:pPr algn="ctr"/>
            <a:r>
              <a:rPr lang="uk-UA" sz="3200" dirty="0">
                <a:latin typeface="Times New Roman" pitchFamily="18" charset="0"/>
              </a:rPr>
              <a:t>твердий звук</a:t>
            </a:r>
          </a:p>
          <a:p>
            <a:pPr algn="ctr"/>
            <a:r>
              <a:rPr lang="uk-UA" sz="3200" dirty="0">
                <a:latin typeface="Times New Roman" pitchFamily="18" charset="0"/>
              </a:rPr>
              <a:t> [р]</a:t>
            </a:r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3924300" y="1125538"/>
            <a:ext cx="4824413" cy="647700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uk-UA" sz="3200">
                <a:latin typeface="Times New Roman" pitchFamily="18" charset="0"/>
              </a:rPr>
              <a:t>перед</a:t>
            </a:r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3924300" y="2852738"/>
            <a:ext cx="1081088" cy="1079500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uk-UA">
              <a:latin typeface="Times New Roman" pitchFamily="18" charset="0"/>
            </a:endParaRPr>
          </a:p>
        </p:txBody>
      </p:sp>
      <p:sp>
        <p:nvSpPr>
          <p:cNvPr id="9223" name="AutoShape 7"/>
          <p:cNvSpPr>
            <a:spLocks noChangeArrowheads="1"/>
          </p:cNvSpPr>
          <p:nvPr/>
        </p:nvSpPr>
        <p:spPr bwMode="auto">
          <a:xfrm>
            <a:off x="5148263" y="2852738"/>
            <a:ext cx="1081087" cy="1079500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9224" name="AutoShape 8"/>
          <p:cNvSpPr>
            <a:spLocks noChangeArrowheads="1"/>
          </p:cNvSpPr>
          <p:nvPr/>
        </p:nvSpPr>
        <p:spPr bwMode="auto">
          <a:xfrm>
            <a:off x="6372225" y="2852738"/>
            <a:ext cx="1081088" cy="1079500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9225" name="AutoShape 9"/>
          <p:cNvSpPr>
            <a:spLocks noChangeArrowheads="1"/>
          </p:cNvSpPr>
          <p:nvPr/>
        </p:nvSpPr>
        <p:spPr bwMode="auto">
          <a:xfrm>
            <a:off x="7667625" y="2852738"/>
            <a:ext cx="1081088" cy="1079500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2540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>
            <a:off x="8172450" y="1773238"/>
            <a:ext cx="0" cy="10810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9235" name="Line 19"/>
          <p:cNvSpPr>
            <a:spLocks noChangeShapeType="1"/>
          </p:cNvSpPr>
          <p:nvPr/>
        </p:nvSpPr>
        <p:spPr bwMode="auto">
          <a:xfrm>
            <a:off x="6877050" y="1773238"/>
            <a:ext cx="0" cy="10810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9236" name="Line 20"/>
          <p:cNvSpPr>
            <a:spLocks noChangeShapeType="1"/>
          </p:cNvSpPr>
          <p:nvPr/>
        </p:nvSpPr>
        <p:spPr bwMode="auto">
          <a:xfrm>
            <a:off x="5651500" y="1773238"/>
            <a:ext cx="0" cy="10810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9237" name="Line 21"/>
          <p:cNvSpPr>
            <a:spLocks noChangeShapeType="1"/>
          </p:cNvSpPr>
          <p:nvPr/>
        </p:nvSpPr>
        <p:spPr bwMode="auto">
          <a:xfrm>
            <a:off x="4427538" y="1773238"/>
            <a:ext cx="0" cy="10810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" name="Text Box 26"/>
          <p:cNvSpPr txBox="1">
            <a:spLocks noChangeArrowheads="1"/>
          </p:cNvSpPr>
          <p:nvPr/>
        </p:nvSpPr>
        <p:spPr bwMode="auto">
          <a:xfrm>
            <a:off x="4211638" y="2946400"/>
            <a:ext cx="381000" cy="366713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uk-UA">
              <a:latin typeface="Times New Roman" pitchFamily="18" charset="0"/>
            </a:endParaRPr>
          </a:p>
        </p:txBody>
      </p:sp>
      <p:sp>
        <p:nvSpPr>
          <p:cNvPr id="9243" name="Text Box 27"/>
          <p:cNvSpPr txBox="1">
            <a:spLocks noChangeArrowheads="1"/>
          </p:cNvSpPr>
          <p:nvPr/>
        </p:nvSpPr>
        <p:spPr bwMode="auto">
          <a:xfrm>
            <a:off x="3924300" y="2781300"/>
            <a:ext cx="1076325" cy="12001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3600" b="1" i="1">
                <a:latin typeface="Times New Roman" pitchFamily="18" charset="0"/>
              </a:rPr>
              <a:t>я</a:t>
            </a:r>
          </a:p>
          <a:p>
            <a:pPr algn="ctr"/>
            <a:r>
              <a:rPr lang="en-US" sz="3600" b="1">
                <a:latin typeface="Times New Roman" pitchFamily="18" charset="0"/>
              </a:rPr>
              <a:t>[</a:t>
            </a:r>
            <a:r>
              <a:rPr lang="ru-RU" sz="3600" b="1">
                <a:latin typeface="Times New Roman" pitchFamily="18" charset="0"/>
              </a:rPr>
              <a:t>йа</a:t>
            </a:r>
            <a:r>
              <a:rPr lang="en-US" sz="3600" b="1">
                <a:latin typeface="Times New Roman" pitchFamily="18" charset="0"/>
              </a:rPr>
              <a:t>]</a:t>
            </a:r>
            <a:endParaRPr lang="uk-UA" sz="3600" b="1">
              <a:latin typeface="Times New Roman" pitchFamily="18" charset="0"/>
            </a:endParaRPr>
          </a:p>
        </p:txBody>
      </p:sp>
      <p:sp>
        <p:nvSpPr>
          <p:cNvPr id="9244" name="Rectangle 28"/>
          <p:cNvSpPr>
            <a:spLocks noChangeArrowheads="1"/>
          </p:cNvSpPr>
          <p:nvPr/>
        </p:nvSpPr>
        <p:spPr bwMode="auto">
          <a:xfrm>
            <a:off x="5219700" y="2781300"/>
            <a:ext cx="1158875" cy="12001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3600" b="1" i="1">
                <a:latin typeface="Times New Roman" pitchFamily="18" charset="0"/>
              </a:rPr>
              <a:t>ю</a:t>
            </a:r>
          </a:p>
          <a:p>
            <a:pPr algn="ctr"/>
            <a:r>
              <a:rPr lang="en-US" sz="3600" b="1">
                <a:latin typeface="Times New Roman" pitchFamily="18" charset="0"/>
              </a:rPr>
              <a:t>[</a:t>
            </a:r>
            <a:r>
              <a:rPr lang="ru-RU" sz="3600" b="1">
                <a:latin typeface="Times New Roman" pitchFamily="18" charset="0"/>
              </a:rPr>
              <a:t>йу</a:t>
            </a:r>
            <a:r>
              <a:rPr lang="en-US" sz="3600" b="1">
                <a:latin typeface="Times New Roman" pitchFamily="18" charset="0"/>
              </a:rPr>
              <a:t>]</a:t>
            </a:r>
            <a:endParaRPr lang="uk-UA" sz="3600" b="1">
              <a:latin typeface="Times New Roman" pitchFamily="18" charset="0"/>
            </a:endParaRPr>
          </a:p>
        </p:txBody>
      </p:sp>
      <p:sp>
        <p:nvSpPr>
          <p:cNvPr id="9245" name="Rectangle 29"/>
          <p:cNvSpPr>
            <a:spLocks noChangeArrowheads="1"/>
          </p:cNvSpPr>
          <p:nvPr/>
        </p:nvSpPr>
        <p:spPr bwMode="auto">
          <a:xfrm>
            <a:off x="6372225" y="2781300"/>
            <a:ext cx="1158875" cy="12001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3600" b="1" i="1">
                <a:latin typeface="Times New Roman" pitchFamily="18" charset="0"/>
              </a:rPr>
              <a:t>є</a:t>
            </a:r>
          </a:p>
          <a:p>
            <a:pPr algn="ctr"/>
            <a:r>
              <a:rPr lang="en-US" sz="3600" b="1">
                <a:latin typeface="Times New Roman" pitchFamily="18" charset="0"/>
              </a:rPr>
              <a:t>[</a:t>
            </a:r>
            <a:r>
              <a:rPr lang="ru-RU" sz="3600" b="1">
                <a:latin typeface="Times New Roman" pitchFamily="18" charset="0"/>
              </a:rPr>
              <a:t>йе</a:t>
            </a:r>
            <a:r>
              <a:rPr lang="en-US" sz="3600" b="1">
                <a:latin typeface="Times New Roman" pitchFamily="18" charset="0"/>
              </a:rPr>
              <a:t>]</a:t>
            </a:r>
            <a:endParaRPr lang="uk-UA" sz="3600" b="1">
              <a:latin typeface="Times New Roman" pitchFamily="18" charset="0"/>
            </a:endParaRPr>
          </a:p>
        </p:txBody>
      </p:sp>
      <p:sp>
        <p:nvSpPr>
          <p:cNvPr id="9246" name="Rectangle 30"/>
          <p:cNvSpPr>
            <a:spLocks noChangeArrowheads="1"/>
          </p:cNvSpPr>
          <p:nvPr/>
        </p:nvSpPr>
        <p:spPr bwMode="auto">
          <a:xfrm>
            <a:off x="7740650" y="2781300"/>
            <a:ext cx="909638" cy="12001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3600" b="1" i="1">
                <a:latin typeface="Times New Roman" pitchFamily="18" charset="0"/>
              </a:rPr>
              <a:t>ї</a:t>
            </a:r>
          </a:p>
          <a:p>
            <a:pPr algn="ctr"/>
            <a:r>
              <a:rPr lang="en-US" sz="3600" b="1">
                <a:latin typeface="Times New Roman" pitchFamily="18" charset="0"/>
              </a:rPr>
              <a:t>[</a:t>
            </a:r>
            <a:r>
              <a:rPr lang="ru-RU" sz="3600" b="1">
                <a:latin typeface="Times New Roman" pitchFamily="18" charset="0"/>
              </a:rPr>
              <a:t>йі</a:t>
            </a:r>
            <a:r>
              <a:rPr lang="en-US" sz="3600" b="1">
                <a:latin typeface="Times New Roman" pitchFamily="18" charset="0"/>
              </a:rPr>
              <a:t>]</a:t>
            </a:r>
            <a:endParaRPr lang="uk-UA" sz="3600" b="1">
              <a:latin typeface="Times New Roman" pitchFamily="18" charset="0"/>
            </a:endParaRPr>
          </a:p>
        </p:txBody>
      </p:sp>
      <p:sp>
        <p:nvSpPr>
          <p:cNvPr id="3" name="Text Box 31"/>
          <p:cNvSpPr txBox="1">
            <a:spLocks noChangeArrowheads="1"/>
          </p:cNvSpPr>
          <p:nvPr/>
        </p:nvSpPr>
        <p:spPr bwMode="auto">
          <a:xfrm>
            <a:off x="1455738" y="4675188"/>
            <a:ext cx="184150" cy="366712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uk-UA">
              <a:latin typeface="Times New Roman" pitchFamily="18" charset="0"/>
            </a:endParaRPr>
          </a:p>
        </p:txBody>
      </p:sp>
      <p:sp>
        <p:nvSpPr>
          <p:cNvPr id="9248" name="Text Box 32"/>
          <p:cNvSpPr txBox="1">
            <a:spLocks noChangeArrowheads="1"/>
          </p:cNvSpPr>
          <p:nvPr/>
        </p:nvSpPr>
        <p:spPr bwMode="auto">
          <a:xfrm>
            <a:off x="1734817" y="4576040"/>
            <a:ext cx="2195736" cy="1200329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3600" b="1" i="1" dirty="0">
                <a:latin typeface="Times New Roman" pitchFamily="18" charset="0"/>
              </a:rPr>
              <a:t>сузір’я</a:t>
            </a:r>
          </a:p>
          <a:p>
            <a:pPr algn="ctr"/>
            <a:r>
              <a:rPr lang="en-US" sz="3600" b="1" dirty="0">
                <a:latin typeface="Times New Roman" pitchFamily="18" charset="0"/>
              </a:rPr>
              <a:t>[</a:t>
            </a:r>
            <a:r>
              <a:rPr lang="ru-RU" sz="3600" b="1" dirty="0" err="1">
                <a:latin typeface="Times New Roman" pitchFamily="18" charset="0"/>
              </a:rPr>
              <a:t>суз'ірйа</a:t>
            </a:r>
            <a:r>
              <a:rPr lang="en-US" sz="3600" b="1" dirty="0">
                <a:latin typeface="Times New Roman" pitchFamily="18" charset="0"/>
              </a:rPr>
              <a:t>]</a:t>
            </a:r>
            <a:endParaRPr lang="uk-UA" sz="3600" b="1" dirty="0">
              <a:latin typeface="Times New Roman" pitchFamily="18" charset="0"/>
            </a:endParaRPr>
          </a:p>
        </p:txBody>
      </p:sp>
      <p:sp>
        <p:nvSpPr>
          <p:cNvPr id="9249" name="Text Box 33"/>
          <p:cNvSpPr txBox="1">
            <a:spLocks noChangeArrowheads="1"/>
          </p:cNvSpPr>
          <p:nvPr/>
        </p:nvSpPr>
        <p:spPr bwMode="auto">
          <a:xfrm>
            <a:off x="5880099" y="4441735"/>
            <a:ext cx="2143125" cy="1200329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3600" b="1" i="1" dirty="0">
                <a:latin typeface="Times New Roman" pitchFamily="18" charset="0"/>
              </a:rPr>
              <a:t>бур’ян</a:t>
            </a:r>
          </a:p>
          <a:p>
            <a:pPr algn="ctr"/>
            <a:r>
              <a:rPr lang="en-US" sz="3600" b="1" dirty="0">
                <a:latin typeface="Times New Roman" pitchFamily="18" charset="0"/>
              </a:rPr>
              <a:t>[</a:t>
            </a:r>
            <a:r>
              <a:rPr lang="ru-RU" sz="3600" b="1" dirty="0" err="1">
                <a:latin typeface="Times New Roman" pitchFamily="18" charset="0"/>
              </a:rPr>
              <a:t>бурйан</a:t>
            </a:r>
            <a:r>
              <a:rPr lang="en-US" sz="3600" b="1" dirty="0">
                <a:latin typeface="Times New Roman" pitchFamily="18" charset="0"/>
              </a:rPr>
              <a:t>]</a:t>
            </a:r>
            <a:endParaRPr lang="uk-UA" sz="3600" b="1" dirty="0">
              <a:latin typeface="Times New Roman" pitchFamily="18" charset="0"/>
            </a:endParaRPr>
          </a:p>
        </p:txBody>
      </p:sp>
      <p:sp>
        <p:nvSpPr>
          <p:cNvPr id="9254" name="Line 38"/>
          <p:cNvSpPr>
            <a:spLocks noChangeShapeType="1"/>
          </p:cNvSpPr>
          <p:nvPr/>
        </p:nvSpPr>
        <p:spPr bwMode="auto">
          <a:xfrm>
            <a:off x="2786481" y="5053676"/>
            <a:ext cx="346809" cy="1177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9256" name="Line 40"/>
          <p:cNvSpPr>
            <a:spLocks noChangeShapeType="1"/>
          </p:cNvSpPr>
          <p:nvPr/>
        </p:nvSpPr>
        <p:spPr bwMode="auto">
          <a:xfrm flipV="1">
            <a:off x="6661026" y="5021784"/>
            <a:ext cx="432048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44" name="AutoShape 9"/>
          <p:cNvSpPr>
            <a:spLocks noChangeArrowheads="1"/>
          </p:cNvSpPr>
          <p:nvPr/>
        </p:nvSpPr>
        <p:spPr bwMode="blackWhite">
          <a:xfrm>
            <a:off x="611560" y="0"/>
            <a:ext cx="7632700" cy="990600"/>
          </a:xfrm>
          <a:prstGeom prst="round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5782" tIns="47891" rIns="95782" bIns="47891" anchor="ctr"/>
          <a:lstStyle/>
          <a:p>
            <a:pPr algn="ctr" defTabSz="957263" eaLnBrk="0" hangingPunct="0">
              <a:defRPr/>
            </a:pPr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Правопис апострофа</a:t>
            </a: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048927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2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92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2000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600"/>
                            </p:stCondLst>
                            <p:childTnLst>
                              <p:par>
                                <p:cTn id="16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2000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2000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3000"/>
                            </p:stCondLst>
                            <p:childTnLst>
                              <p:par>
                                <p:cTn id="2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2000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400"/>
                            </p:stCondLst>
                            <p:childTnLst>
                              <p:par>
                                <p:cTn id="2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2000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82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9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87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9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9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9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build="allAtOnce" animBg="1"/>
      <p:bldP spid="9221" grpId="0" build="allAtOnce" animBg="1"/>
      <p:bldP spid="9222" grpId="0" animBg="1"/>
      <p:bldP spid="9223" grpId="0" animBg="1"/>
      <p:bldP spid="9224" grpId="0" animBg="1"/>
      <p:bldP spid="9225" grpId="0" animBg="1"/>
      <p:bldP spid="9233" grpId="0" animBg="1"/>
      <p:bldP spid="9235" grpId="0" animBg="1"/>
      <p:bldP spid="9236" grpId="0" animBg="1"/>
      <p:bldP spid="9237" grpId="0" animBg="1"/>
      <p:bldP spid="9243" grpId="0"/>
      <p:bldP spid="9244" grpId="0"/>
      <p:bldP spid="9245" grpId="0"/>
      <p:bldP spid="9246" grpId="0"/>
      <p:bldP spid="9248" grpId="0"/>
      <p:bldP spid="9249" grpId="0"/>
      <p:bldP spid="9254" grpId="0" animBg="1"/>
      <p:bldP spid="925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ЗАПАМ’ЯТАЙТЕ! 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467544" y="2228671"/>
            <a:ext cx="8208912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Апостроф </a:t>
            </a:r>
            <a:r>
              <a: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ПИШЕМО </a:t>
            </a:r>
          </a:p>
          <a:p>
            <a:pPr algn="ctr"/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слові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Лук’ян</a:t>
            </a:r>
            <a:r>
              <a: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похідних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нього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словах:</a:t>
            </a:r>
          </a:p>
          <a:p>
            <a:pPr algn="ctr"/>
            <a:r>
              <a:rPr lang="ru-RU" sz="2800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Лук’янчук</a:t>
            </a:r>
            <a:r>
              <a: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Лук’янович</a:t>
            </a:r>
            <a:r>
              <a: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507859"/>
      </p:ext>
    </p:extLst>
  </p:cSld>
  <p:clrMapOvr>
    <a:masterClrMapping/>
  </p:clrMapOvr>
  <p:transition spd="slow">
    <p:pull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ЗАПАМ’ЯТАЙТЕ! 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467544" y="2228671"/>
            <a:ext cx="8208912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перед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губним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(«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Мавпа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Буф»)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стоїть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приголосний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крім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[р]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і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належить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кореня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слова, то апостроф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писати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не треба:</a:t>
            </a:r>
          </a:p>
          <a:p>
            <a:pPr algn="ctr"/>
            <a:r>
              <a:rPr lang="ru-RU" sz="2800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духмяний</a:t>
            </a:r>
            <a:r>
              <a: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мавпячий</a:t>
            </a:r>
            <a:r>
              <a: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1841860"/>
      </p:ext>
    </p:extLst>
  </p:cSld>
  <p:clrMapOvr>
    <a:masterClrMapping/>
  </p:clrMapOvr>
  <p:transition spd="slow">
    <p:pull dir="r"/>
  </p:transition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826</Words>
  <Application>Microsoft Office PowerPoint</Application>
  <PresentationFormat>Екран (4:3)</PresentationFormat>
  <Paragraphs>104</Paragraphs>
  <Slides>14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Правила вживання апострофа</vt:lpstr>
      <vt:lpstr>Який знак називається апострофом? Розкажіть про його походження.</vt:lpstr>
      <vt:lpstr>Як називається розділ мовознавства, який вивчає правила написання слів (зокрема й слів з апострофом)? </vt:lpstr>
      <vt:lpstr>Презентація PowerPoint</vt:lpstr>
      <vt:lpstr>Запам’ятовування правила про вживання апострофа.</vt:lpstr>
      <vt:lpstr>Презентація PowerPoint</vt:lpstr>
      <vt:lpstr>Презентація PowerPoint</vt:lpstr>
      <vt:lpstr>ЗАПАМ’ЯТАЙТЕ! </vt:lpstr>
      <vt:lpstr>ЗАПАМ’ЯТАЙТЕ! </vt:lpstr>
      <vt:lpstr>Прочитайте текст. Визначте  його тему та основну думку. </vt:lpstr>
      <vt:lpstr>Вибірковий диктант </vt:lpstr>
      <vt:lpstr>  Гра «Для допитливих» ІЗ ПОДАНИХ СЛІВ ВИПИШІТЬ:   </vt:lpstr>
      <vt:lpstr>Гра «Я – філолог» </vt:lpstr>
      <vt:lpstr>Мікродиктант «Ерудит»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вживання апострофа</dc:title>
  <dc:creator>Таня</dc:creator>
  <cp:lastModifiedBy>Administrator</cp:lastModifiedBy>
  <cp:revision>31</cp:revision>
  <dcterms:created xsi:type="dcterms:W3CDTF">2021-01-30T13:32:17Z</dcterms:created>
  <dcterms:modified xsi:type="dcterms:W3CDTF">2023-02-19T15:48:08Z</dcterms:modified>
</cp:coreProperties>
</file>