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58" r:id="rId3"/>
    <p:sldId id="261" r:id="rId4"/>
    <p:sldId id="264" r:id="rId5"/>
    <p:sldId id="265" r:id="rId6"/>
    <p:sldId id="269" r:id="rId7"/>
    <p:sldId id="272" r:id="rId8"/>
    <p:sldId id="273" r:id="rId9"/>
    <p:sldId id="271" r:id="rId10"/>
    <p:sldId id="276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78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6AE2E-91A0-4C60-B8B4-8D8A48002EAB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4BC19-F65B-49EE-92C8-F4C3896ECD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4BC19-F65B-49EE-92C8-F4C3896ECD2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Даний ландшафт</a:t>
            </a:r>
            <a:r>
              <a:rPr lang="uk-UA" baseline="0" dirty="0" smtClean="0"/>
              <a:t> виконаний у змішаному стилі мінімалізм, який переходить у  </a:t>
            </a:r>
            <a:r>
              <a:rPr lang="uk-UA" baseline="0" dirty="0" err="1" smtClean="0"/>
              <a:t>модерм</a:t>
            </a:r>
            <a:r>
              <a:rPr lang="uk-UA" baseline="0" dirty="0" smtClean="0"/>
              <a:t>. Даний проект показує,як можна облагородити  подвір*я на якому знаходиться басейн і просто </a:t>
            </a:r>
            <a:r>
              <a:rPr lang="uk-UA" baseline="0" dirty="0" err="1" smtClean="0"/>
              <a:t>сворити</a:t>
            </a:r>
            <a:r>
              <a:rPr lang="uk-UA" baseline="0" dirty="0" smtClean="0"/>
              <a:t> відпочинкову зону </a:t>
            </a:r>
            <a:r>
              <a:rPr lang="uk-UA" baseline="0" smtClean="0"/>
              <a:t>на подвір*ї.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4BC19-F65B-49EE-92C8-F4C3896ECD2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Використовується,як своєрідний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4BC19-F65B-49EE-92C8-F4C3896ECD27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1%82%D1%80%D0%B0%D1%83%D1%81%D0%BE%D0%B2%D0%B5_%D0%BF%D0%B5%D1%80%D0%BE_%D0%B7%D0%B2%D0%B8%D1%87%D0%B0%D0%B9%D0%BD%D0%B5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448271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Ландшафний</a:t>
            </a:r>
            <a:r>
              <a:rPr lang="uk-UA" dirty="0" smtClean="0"/>
              <a:t> </a:t>
            </a:r>
            <a:r>
              <a:rPr lang="uk-UA" dirty="0" smtClean="0"/>
              <a:t>дизайн штучної водойми - </a:t>
            </a:r>
            <a:r>
              <a:rPr lang="uk-UA" dirty="0" smtClean="0"/>
              <a:t>басейну,який находиться на приватному подвір*ї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Підготувала: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Студентка групи БЛЕ-11М</a:t>
            </a:r>
          </a:p>
          <a:p>
            <a:r>
              <a:rPr lang="uk-UA" dirty="0" err="1" smtClean="0">
                <a:solidFill>
                  <a:schemeClr val="tx1"/>
                </a:solidFill>
              </a:rPr>
              <a:t>Кремпа</a:t>
            </a:r>
            <a:r>
              <a:rPr lang="uk-UA" dirty="0" smtClean="0">
                <a:solidFill>
                  <a:schemeClr val="tx1"/>
                </a:solidFill>
              </a:rPr>
              <a:t> Катерина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324035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У декоративному </a:t>
            </a:r>
            <a:r>
              <a:rPr lang="ru-RU" dirty="0" err="1" smtClean="0"/>
              <a:t>озелененні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як </a:t>
            </a:r>
            <a:r>
              <a:rPr lang="ru-RU" dirty="0" err="1" smtClean="0"/>
              <a:t>невибаглива</a:t>
            </a:r>
            <a:r>
              <a:rPr lang="ru-RU" dirty="0" smtClean="0"/>
              <a:t> </a:t>
            </a:r>
            <a:r>
              <a:rPr lang="ru-RU" dirty="0" err="1" smtClean="0"/>
              <a:t>тіньовитривала</a:t>
            </a:r>
            <a:r>
              <a:rPr lang="ru-RU" dirty="0" smtClean="0"/>
              <a:t> </a:t>
            </a:r>
            <a:r>
              <a:rPr lang="ru-RU" dirty="0" err="1" smtClean="0"/>
              <a:t>рослина</a:t>
            </a:r>
            <a:r>
              <a:rPr lang="ru-RU" dirty="0" smtClean="0"/>
              <a:t>, </a:t>
            </a:r>
            <a:r>
              <a:rPr lang="ru-RU" dirty="0" err="1" smtClean="0"/>
              <a:t>придатний</a:t>
            </a:r>
            <a:r>
              <a:rPr lang="ru-RU" dirty="0" smtClean="0"/>
              <a:t> для </a:t>
            </a:r>
            <a:r>
              <a:rPr lang="ru-RU" dirty="0" err="1" smtClean="0"/>
              <a:t>групових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одиночних</a:t>
            </a:r>
            <a:r>
              <a:rPr lang="ru-RU" dirty="0" smtClean="0"/>
              <a:t> посадок, </a:t>
            </a:r>
            <a:r>
              <a:rPr lang="ru-RU" dirty="0" err="1" smtClean="0"/>
              <a:t>незамінний</a:t>
            </a:r>
            <a:r>
              <a:rPr lang="ru-RU" dirty="0" smtClean="0"/>
              <a:t> на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вологих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 в </a:t>
            </a:r>
            <a:r>
              <a:rPr lang="ru-RU" dirty="0" err="1" smtClean="0"/>
              <a:t>оформленні</a:t>
            </a:r>
            <a:r>
              <a:rPr lang="ru-RU" dirty="0" smtClean="0"/>
              <a:t> берега </a:t>
            </a:r>
            <a:r>
              <a:rPr lang="ru-RU" dirty="0" err="1" smtClean="0"/>
              <a:t>водойм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на </a:t>
            </a:r>
            <a:r>
              <a:rPr lang="ru-RU" dirty="0" err="1" smtClean="0"/>
              <a:t>перезволожених</a:t>
            </a:r>
            <a:r>
              <a:rPr lang="ru-RU" dirty="0" smtClean="0"/>
              <a:t> </a:t>
            </a:r>
            <a:r>
              <a:rPr lang="ru-RU" dirty="0" err="1" smtClean="0"/>
              <a:t>торф'яних</a:t>
            </a:r>
            <a:r>
              <a:rPr lang="ru-RU" dirty="0" smtClean="0"/>
              <a:t> грунтах.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інвазівний</a:t>
            </a:r>
            <a:r>
              <a:rPr lang="ru-RU" dirty="0" smtClean="0"/>
              <a:t> часто </a:t>
            </a:r>
            <a:r>
              <a:rPr lang="ru-RU" dirty="0" err="1" smtClean="0"/>
              <a:t>утворює</a:t>
            </a:r>
            <a:r>
              <a:rPr lang="ru-RU" dirty="0" smtClean="0"/>
              <a:t> </a:t>
            </a:r>
            <a:r>
              <a:rPr lang="ru-RU" dirty="0" err="1" smtClean="0"/>
              <a:t>зарості</a:t>
            </a:r>
            <a:r>
              <a:rPr lang="ru-RU" dirty="0" smtClean="0"/>
              <a:t>, </a:t>
            </a:r>
            <a:r>
              <a:rPr lang="ru-RU" dirty="0" err="1" smtClean="0"/>
              <a:t>підходить</a:t>
            </a:r>
            <a:r>
              <a:rPr lang="ru-RU" dirty="0" smtClean="0"/>
              <a:t> для великих </a:t>
            </a:r>
            <a:r>
              <a:rPr lang="ru-RU" dirty="0" err="1" smtClean="0"/>
              <a:t>територій</a:t>
            </a:r>
            <a:r>
              <a:rPr lang="ru-RU" dirty="0" smtClean="0"/>
              <a:t>. </a:t>
            </a:r>
            <a:r>
              <a:rPr lang="ru-RU" dirty="0" err="1" smtClean="0"/>
              <a:t>Щільність</a:t>
            </a:r>
            <a:r>
              <a:rPr lang="ru-RU" dirty="0" smtClean="0"/>
              <a:t> посадки: 3-5 шт./м². Зона </a:t>
            </a:r>
            <a:r>
              <a:rPr lang="ru-RU" dirty="0" err="1" smtClean="0"/>
              <a:t>морозостійкості</a:t>
            </a:r>
            <a:r>
              <a:rPr lang="ru-RU" dirty="0" smtClean="0"/>
              <a:t> 3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580112" y="2690336"/>
            <a:ext cx="26642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Туя </a:t>
            </a:r>
            <a:r>
              <a:rPr lang="ru-RU" dirty="0" err="1" smtClean="0"/>
              <a:t>східна</a:t>
            </a:r>
            <a:r>
              <a:rPr lang="ru-RU" dirty="0" smtClean="0"/>
              <a:t> </a:t>
            </a:r>
            <a:r>
              <a:rPr lang="ru-RU" dirty="0" err="1" smtClean="0"/>
              <a:t>Ауреа</a:t>
            </a:r>
            <a:r>
              <a:rPr lang="ru-RU" dirty="0" smtClean="0"/>
              <a:t> Нана-1</a:t>
            </a:r>
          </a:p>
          <a:p>
            <a:r>
              <a:rPr lang="uk-UA" dirty="0" smtClean="0"/>
              <a:t>Самшит </a:t>
            </a:r>
            <a:r>
              <a:rPr lang="uk-UA" dirty="0" err="1" smtClean="0"/>
              <a:t>вечнозелений</a:t>
            </a:r>
            <a:r>
              <a:rPr lang="uk-UA" dirty="0" smtClean="0"/>
              <a:t> -2</a:t>
            </a:r>
          </a:p>
          <a:p>
            <a:r>
              <a:rPr lang="uk-UA" dirty="0" smtClean="0"/>
              <a:t>Гортензія деревовидна </a:t>
            </a:r>
            <a:r>
              <a:rPr lang="ru-RU" dirty="0" err="1" smtClean="0"/>
              <a:t>Грандіфлора</a:t>
            </a:r>
            <a:r>
              <a:rPr lang="ru-RU" dirty="0" smtClean="0"/>
              <a:t> -3</a:t>
            </a:r>
          </a:p>
          <a:p>
            <a:r>
              <a:rPr lang="uk-UA" dirty="0" smtClean="0"/>
              <a:t>Гортензія деревовидна </a:t>
            </a:r>
            <a:r>
              <a:rPr lang="ru-RU" dirty="0" smtClean="0"/>
              <a:t>Ан </a:t>
            </a:r>
            <a:r>
              <a:rPr lang="ru-RU" dirty="0" err="1" smtClean="0"/>
              <a:t>н</a:t>
            </a:r>
            <a:r>
              <a:rPr lang="ru-RU" dirty="0" smtClean="0"/>
              <a:t> Абель -4</a:t>
            </a:r>
          </a:p>
          <a:p>
            <a:r>
              <a:rPr lang="ru-RU" dirty="0" err="1" smtClean="0"/>
              <a:t>Страусове</a:t>
            </a:r>
            <a:r>
              <a:rPr lang="ru-RU" dirty="0" smtClean="0"/>
              <a:t> перо-5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</a:t>
            </a:r>
            <a:r>
              <a:rPr lang="ru-RU" dirty="0" smtClean="0"/>
              <a:t>Туя </a:t>
            </a:r>
            <a:r>
              <a:rPr lang="ru-RU" dirty="0" err="1" smtClean="0"/>
              <a:t>східна</a:t>
            </a:r>
            <a:r>
              <a:rPr lang="ru-RU" dirty="0" smtClean="0"/>
              <a:t>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270_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4052850" cy="4791547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0" y="908721"/>
            <a:ext cx="457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Туя </a:t>
            </a:r>
            <a:r>
              <a:rPr lang="ru-RU" dirty="0" err="1" smtClean="0"/>
              <a:t>східна</a:t>
            </a:r>
            <a:r>
              <a:rPr lang="ru-RU" dirty="0" smtClean="0"/>
              <a:t>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дерево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щільний</a:t>
            </a:r>
            <a:r>
              <a:rPr lang="ru-RU" dirty="0" smtClean="0"/>
              <a:t>, </a:t>
            </a:r>
            <a:r>
              <a:rPr lang="ru-RU" dirty="0" err="1" smtClean="0"/>
              <a:t>яйцевидної</a:t>
            </a:r>
            <a:r>
              <a:rPr lang="ru-RU" dirty="0" smtClean="0"/>
              <a:t> кроною, яке не </a:t>
            </a:r>
            <a:r>
              <a:rPr lang="ru-RU" dirty="0" err="1" smtClean="0"/>
              <a:t>потребує</a:t>
            </a:r>
            <a:r>
              <a:rPr lang="ru-RU" dirty="0" smtClean="0"/>
              <a:t> </a:t>
            </a:r>
            <a:r>
              <a:rPr lang="ru-RU" dirty="0" err="1" smtClean="0"/>
              <a:t>коректує</a:t>
            </a:r>
            <a:r>
              <a:rPr lang="ru-RU" dirty="0" smtClean="0"/>
              <a:t> стрижки </a:t>
            </a:r>
            <a:r>
              <a:rPr lang="ru-RU" dirty="0" err="1" smtClean="0"/>
              <a:t>з</a:t>
            </a:r>
            <a:r>
              <a:rPr lang="ru-RU" dirty="0" smtClean="0"/>
              <a:t> вертикально </a:t>
            </a:r>
            <a:r>
              <a:rPr lang="ru-RU" dirty="0" err="1" smtClean="0"/>
              <a:t>розміщеними</a:t>
            </a:r>
            <a:r>
              <a:rPr lang="ru-RU" dirty="0" smtClean="0"/>
              <a:t> </a:t>
            </a:r>
            <a:r>
              <a:rPr lang="ru-RU" dirty="0" err="1" smtClean="0"/>
              <a:t>гілками</a:t>
            </a:r>
            <a:r>
              <a:rPr lang="ru-RU" dirty="0" smtClean="0"/>
              <a:t>. </a:t>
            </a:r>
            <a:r>
              <a:rPr lang="ru-RU" dirty="0" err="1" smtClean="0"/>
              <a:t>Забарвлення</a:t>
            </a:r>
            <a:r>
              <a:rPr lang="ru-RU" dirty="0" smtClean="0"/>
              <a:t> в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> золотистого </a:t>
            </a:r>
            <a:r>
              <a:rPr lang="ru-RU" dirty="0" err="1" smtClean="0"/>
              <a:t>кольору</a:t>
            </a:r>
            <a:r>
              <a:rPr lang="ru-RU" dirty="0" smtClean="0"/>
              <a:t>. 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повільно</a:t>
            </a:r>
            <a:r>
              <a:rPr lang="ru-RU" dirty="0" smtClean="0"/>
              <a:t> </a:t>
            </a:r>
            <a:r>
              <a:rPr lang="ru-RU" dirty="0" err="1" smtClean="0"/>
              <a:t>зростаючий</a:t>
            </a:r>
            <a:r>
              <a:rPr lang="ru-RU" dirty="0" smtClean="0"/>
              <a:t> сорт, </a:t>
            </a:r>
            <a:r>
              <a:rPr lang="ru-RU" dirty="0" err="1" smtClean="0"/>
              <a:t>приріст</a:t>
            </a:r>
            <a:r>
              <a:rPr lang="ru-RU" dirty="0" smtClean="0"/>
              <a:t> за </a:t>
            </a:r>
            <a:r>
              <a:rPr lang="ru-RU" dirty="0" err="1" smtClean="0"/>
              <a:t>рік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- до 8 </a:t>
            </a:r>
            <a:r>
              <a:rPr lang="ru-RU" dirty="0" err="1" smtClean="0"/>
              <a:t>сантиметрів</a:t>
            </a:r>
            <a:r>
              <a:rPr lang="ru-RU" dirty="0" smtClean="0"/>
              <a:t>. Туя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> в </a:t>
            </a:r>
            <a:r>
              <a:rPr lang="ru-RU" dirty="0" err="1" smtClean="0"/>
              <a:t>десятирічному</a:t>
            </a:r>
            <a:r>
              <a:rPr lang="ru-RU" dirty="0" smtClean="0"/>
              <a:t> </a:t>
            </a:r>
            <a:r>
              <a:rPr lang="ru-RU" dirty="0" err="1" smtClean="0"/>
              <a:t>віці</a:t>
            </a:r>
            <a:r>
              <a:rPr lang="ru-RU" dirty="0" smtClean="0"/>
              <a:t> </a:t>
            </a:r>
            <a:r>
              <a:rPr lang="ru-RU" dirty="0" err="1" smtClean="0"/>
              <a:t>доростає</a:t>
            </a:r>
            <a:r>
              <a:rPr lang="ru-RU" dirty="0" smtClean="0"/>
              <a:t> до </a:t>
            </a:r>
            <a:r>
              <a:rPr lang="ru-RU" dirty="0" err="1" smtClean="0"/>
              <a:t>висоти</a:t>
            </a:r>
            <a:r>
              <a:rPr lang="ru-RU" dirty="0" smtClean="0"/>
              <a:t> 0,7 метра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ширини</a:t>
            </a:r>
            <a:r>
              <a:rPr lang="ru-RU" dirty="0" smtClean="0"/>
              <a:t> 0,4 метра, а в </a:t>
            </a:r>
            <a:r>
              <a:rPr lang="ru-RU" dirty="0" err="1" smtClean="0"/>
              <a:t>дорослому</a:t>
            </a:r>
            <a:r>
              <a:rPr lang="ru-RU" dirty="0" smtClean="0"/>
              <a:t> </a:t>
            </a:r>
            <a:r>
              <a:rPr lang="ru-RU" dirty="0" err="1" smtClean="0"/>
              <a:t>віці</a:t>
            </a:r>
            <a:r>
              <a:rPr lang="ru-RU" dirty="0" smtClean="0"/>
              <a:t> </a:t>
            </a:r>
            <a:r>
              <a:rPr lang="ru-RU" dirty="0" err="1" smtClean="0"/>
              <a:t>висотою</a:t>
            </a:r>
            <a:r>
              <a:rPr lang="ru-RU" dirty="0" smtClean="0"/>
              <a:t> 1,2-1,5 метра при </a:t>
            </a:r>
            <a:r>
              <a:rPr lang="ru-RU" dirty="0" err="1" smtClean="0"/>
              <a:t>діаметрі</a:t>
            </a:r>
            <a:r>
              <a:rPr lang="ru-RU" dirty="0" smtClean="0"/>
              <a:t> </a:t>
            </a:r>
            <a:r>
              <a:rPr lang="ru-RU" dirty="0" err="1" smtClean="0"/>
              <a:t>крони</a:t>
            </a:r>
            <a:r>
              <a:rPr lang="ru-RU" dirty="0" smtClean="0"/>
              <a:t> не </a:t>
            </a:r>
            <a:r>
              <a:rPr lang="ru-RU" dirty="0" err="1" smtClean="0"/>
              <a:t>більше</a:t>
            </a:r>
            <a:r>
              <a:rPr lang="ru-RU" dirty="0" smtClean="0"/>
              <a:t> 0,7 метра. </a:t>
            </a:r>
          </a:p>
          <a:p>
            <a:r>
              <a:rPr lang="ru-RU" dirty="0" smtClean="0"/>
              <a:t>Хвоя янтарно-золотистого </a:t>
            </a:r>
            <a:r>
              <a:rPr lang="ru-RU" dirty="0" err="1" smtClean="0"/>
              <a:t>кольору</a:t>
            </a:r>
            <a:r>
              <a:rPr lang="ru-RU" dirty="0" smtClean="0"/>
              <a:t>, </a:t>
            </a:r>
            <a:r>
              <a:rPr lang="ru-RU" dirty="0" err="1" smtClean="0"/>
              <a:t>взимку</a:t>
            </a:r>
            <a:r>
              <a:rPr lang="ru-RU" dirty="0" smtClean="0"/>
              <a:t> </a:t>
            </a:r>
            <a:r>
              <a:rPr lang="ru-RU" dirty="0" err="1" smtClean="0"/>
              <a:t>трохи</a:t>
            </a:r>
            <a:r>
              <a:rPr lang="ru-RU" dirty="0" smtClean="0"/>
              <a:t> </a:t>
            </a:r>
            <a:r>
              <a:rPr lang="ru-RU" dirty="0" err="1" smtClean="0"/>
              <a:t>темніє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набуває</a:t>
            </a:r>
            <a:r>
              <a:rPr lang="ru-RU" dirty="0" smtClean="0"/>
              <a:t> </a:t>
            </a:r>
            <a:r>
              <a:rPr lang="ru-RU" dirty="0" err="1" smtClean="0"/>
              <a:t>мідно-жовтий</a:t>
            </a:r>
            <a:r>
              <a:rPr lang="ru-RU" dirty="0" smtClean="0"/>
              <a:t> </a:t>
            </a:r>
            <a:r>
              <a:rPr lang="ru-RU" dirty="0" err="1" smtClean="0"/>
              <a:t>відтінок</a:t>
            </a:r>
            <a:r>
              <a:rPr lang="ru-RU" dirty="0" smtClean="0"/>
              <a:t>. </a:t>
            </a:r>
            <a:r>
              <a:rPr lang="ru-RU" dirty="0" err="1" smtClean="0"/>
              <a:t>Гілки</a:t>
            </a:r>
            <a:r>
              <a:rPr lang="ru-RU" dirty="0" smtClean="0"/>
              <a:t> в </a:t>
            </a:r>
            <a:r>
              <a:rPr lang="ru-RU" dirty="0" err="1" smtClean="0"/>
              <a:t>туї</a:t>
            </a:r>
            <a:r>
              <a:rPr lang="ru-RU" dirty="0" smtClean="0"/>
              <a:t> </a:t>
            </a:r>
            <a:r>
              <a:rPr lang="ru-RU" dirty="0" err="1" smtClean="0"/>
              <a:t>східної</a:t>
            </a:r>
            <a:r>
              <a:rPr lang="ru-RU" dirty="0" smtClean="0"/>
              <a:t>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щільно</a:t>
            </a:r>
            <a:r>
              <a:rPr lang="ru-RU" dirty="0" smtClean="0"/>
              <a:t> </a:t>
            </a:r>
            <a:r>
              <a:rPr lang="ru-RU" dirty="0" err="1" smtClean="0"/>
              <a:t>розташовані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вертикальному </a:t>
            </a:r>
            <a:r>
              <a:rPr lang="ru-RU" dirty="0" err="1" smtClean="0"/>
              <a:t>напрямку</a:t>
            </a:r>
            <a:r>
              <a:rPr lang="ru-RU" dirty="0" smtClean="0"/>
              <a:t>. 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зимостійка</a:t>
            </a:r>
            <a:r>
              <a:rPr lang="ru-RU" dirty="0" smtClean="0"/>
              <a:t>, </a:t>
            </a:r>
            <a:r>
              <a:rPr lang="ru-RU" dirty="0" err="1" smtClean="0"/>
              <a:t>середньо</a:t>
            </a:r>
            <a:r>
              <a:rPr lang="ru-RU" dirty="0" smtClean="0"/>
              <a:t> </a:t>
            </a:r>
            <a:r>
              <a:rPr lang="ru-RU" dirty="0" err="1" smtClean="0"/>
              <a:t>вибаглива</a:t>
            </a:r>
            <a:r>
              <a:rPr lang="ru-RU" dirty="0" smtClean="0"/>
              <a:t> до </a:t>
            </a:r>
            <a:r>
              <a:rPr lang="ru-RU" dirty="0" err="1" smtClean="0"/>
              <a:t>родючості</a:t>
            </a:r>
            <a:r>
              <a:rPr lang="ru-RU" dirty="0" smtClean="0"/>
              <a:t> грунту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вологи</a:t>
            </a:r>
            <a:r>
              <a:rPr lang="ru-RU" dirty="0" smtClean="0"/>
              <a:t> дерево. Туя </a:t>
            </a:r>
            <a:r>
              <a:rPr lang="ru-RU" dirty="0" err="1" smtClean="0"/>
              <a:t>східна</a:t>
            </a:r>
            <a:r>
              <a:rPr lang="ru-RU" dirty="0" smtClean="0"/>
              <a:t> </a:t>
            </a:r>
            <a:r>
              <a:rPr lang="ru-RU" dirty="0" err="1" smtClean="0"/>
              <a:t>Ауреа</a:t>
            </a:r>
            <a:r>
              <a:rPr lang="ru-RU" dirty="0" smtClean="0"/>
              <a:t> </a:t>
            </a:r>
            <a:r>
              <a:rPr lang="ru-RU" dirty="0" err="1" smtClean="0"/>
              <a:t>Нана</a:t>
            </a:r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солнцелюбна</a:t>
            </a:r>
            <a:r>
              <a:rPr lang="ru-RU" dirty="0" smtClean="0"/>
              <a:t>, </a:t>
            </a:r>
            <a:r>
              <a:rPr lang="ru-RU" dirty="0" smtClean="0"/>
              <a:t>переносить </a:t>
            </a:r>
            <a:r>
              <a:rPr lang="ru-RU" dirty="0" err="1" smtClean="0"/>
              <a:t>півтінь</a:t>
            </a:r>
            <a:r>
              <a:rPr lang="ru-RU" dirty="0" smtClean="0"/>
              <a:t>.</a:t>
            </a:r>
          </a:p>
          <a:p>
            <a:endParaRPr lang="en-US" dirty="0" smtClean="0"/>
          </a:p>
          <a:p>
            <a:pPr algn="just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</a:t>
            </a:r>
            <a:r>
              <a:rPr lang="uk-UA" dirty="0" smtClean="0"/>
              <a:t>Самшит </a:t>
            </a:r>
            <a:r>
              <a:rPr lang="uk-UA" dirty="0" err="1" smtClean="0"/>
              <a:t>вечнозелений</a:t>
            </a:r>
            <a:endParaRPr lang="ru-RU" dirty="0"/>
          </a:p>
        </p:txBody>
      </p:sp>
      <p:pic>
        <p:nvPicPr>
          <p:cNvPr id="4" name="Содержимое 3" descr="buxus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3816424" cy="3956311"/>
          </a:xfrm>
        </p:spPr>
      </p:pic>
      <p:sp>
        <p:nvSpPr>
          <p:cNvPr id="5" name="Прямоугольник 4"/>
          <p:cNvSpPr/>
          <p:nvPr/>
        </p:nvSpPr>
        <p:spPr>
          <a:xfrm>
            <a:off x="4211960" y="1052736"/>
            <a:ext cx="4680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err="1" smtClean="0"/>
              <a:t>Висота</a:t>
            </a:r>
            <a:r>
              <a:rPr lang="ru-RU" b="1" dirty="0" smtClean="0"/>
              <a:t>:</a:t>
            </a:r>
            <a:r>
              <a:rPr lang="ru-RU" dirty="0" smtClean="0"/>
              <a:t> 2 - 4 м</a:t>
            </a:r>
          </a:p>
          <a:p>
            <a:pPr algn="just" fontAlgn="base"/>
            <a:r>
              <a:rPr lang="ru-RU" b="1" dirty="0" smtClean="0"/>
              <a:t>Характеристика:</a:t>
            </a:r>
            <a:r>
              <a:rPr lang="ru-RU" dirty="0" smtClean="0"/>
              <a:t> Самшит </a:t>
            </a:r>
            <a:r>
              <a:rPr lang="ru-RU" dirty="0" err="1" smtClean="0"/>
              <a:t>вічнозелений</a:t>
            </a:r>
            <a:r>
              <a:rPr lang="ru-RU" dirty="0" smtClean="0"/>
              <a:t> - </a:t>
            </a:r>
            <a:r>
              <a:rPr lang="ru-RU" dirty="0" err="1" smtClean="0"/>
              <a:t>високий</a:t>
            </a:r>
            <a:r>
              <a:rPr lang="ru-RU" dirty="0" smtClean="0"/>
              <a:t> </a:t>
            </a:r>
            <a:r>
              <a:rPr lang="ru-RU" dirty="0" err="1" smtClean="0"/>
              <a:t>густий</a:t>
            </a:r>
            <a:r>
              <a:rPr lang="ru-RU" dirty="0" smtClean="0"/>
              <a:t> </a:t>
            </a:r>
            <a:r>
              <a:rPr lang="ru-RU" dirty="0" err="1" smtClean="0"/>
              <a:t>чагарник</a:t>
            </a:r>
            <a:r>
              <a:rPr lang="ru-RU" dirty="0" smtClean="0"/>
              <a:t>, </a:t>
            </a:r>
            <a:r>
              <a:rPr lang="ru-RU" dirty="0" err="1" smtClean="0"/>
              <a:t>іноді</a:t>
            </a:r>
            <a:r>
              <a:rPr lang="ru-RU" dirty="0" smtClean="0"/>
              <a:t> </a:t>
            </a:r>
            <a:r>
              <a:rPr lang="ru-RU" dirty="0" err="1" smtClean="0"/>
              <a:t>невелике</a:t>
            </a:r>
            <a:r>
              <a:rPr lang="ru-RU" dirty="0" smtClean="0"/>
              <a:t> дерево </a:t>
            </a:r>
            <a:r>
              <a:rPr lang="ru-RU" dirty="0" err="1" smtClean="0"/>
              <a:t>з</a:t>
            </a:r>
            <a:r>
              <a:rPr lang="ru-RU" dirty="0" smtClean="0"/>
              <a:t> коротким кривим </a:t>
            </a:r>
            <a:r>
              <a:rPr lang="ru-RU" dirty="0" err="1" smtClean="0"/>
              <a:t>стовбуром</a:t>
            </a:r>
            <a:r>
              <a:rPr lang="ru-RU" dirty="0" smtClean="0"/>
              <a:t>. </a:t>
            </a:r>
            <a:r>
              <a:rPr lang="ru-RU" dirty="0" err="1" smtClean="0"/>
              <a:t>Листя</a:t>
            </a:r>
            <a:r>
              <a:rPr lang="ru-RU" dirty="0" smtClean="0"/>
              <a:t> </a:t>
            </a:r>
            <a:r>
              <a:rPr lang="ru-RU" dirty="0" err="1" smtClean="0"/>
              <a:t>яйцевидної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довжиною</a:t>
            </a:r>
            <a:r>
              <a:rPr lang="ru-RU" dirty="0" smtClean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3 см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своєрідним</a:t>
            </a:r>
            <a:r>
              <a:rPr lang="ru-RU" dirty="0" smtClean="0"/>
              <a:t> </a:t>
            </a:r>
            <a:r>
              <a:rPr lang="ru-RU" dirty="0" err="1" smtClean="0"/>
              <a:t>жовтим</a:t>
            </a:r>
            <a:r>
              <a:rPr lang="ru-RU" dirty="0" smtClean="0"/>
              <a:t> </a:t>
            </a:r>
            <a:r>
              <a:rPr lang="ru-RU" dirty="0" err="1" smtClean="0"/>
              <a:t>малюнком</a:t>
            </a:r>
            <a:r>
              <a:rPr lang="ru-RU" dirty="0" smtClean="0"/>
              <a:t>. </a:t>
            </a:r>
            <a:r>
              <a:rPr lang="ru-RU" dirty="0" err="1" smtClean="0"/>
              <a:t>Пагони</a:t>
            </a:r>
            <a:r>
              <a:rPr lang="ru-RU" dirty="0" smtClean="0"/>
              <a:t> </a:t>
            </a:r>
            <a:r>
              <a:rPr lang="ru-RU" dirty="0" err="1" smtClean="0"/>
              <a:t>чотирикутні</a:t>
            </a:r>
            <a:r>
              <a:rPr lang="ru-RU" dirty="0" smtClean="0"/>
              <a:t>, </a:t>
            </a:r>
            <a:r>
              <a:rPr lang="ru-RU" dirty="0" err="1" smtClean="0"/>
              <a:t>зелені</a:t>
            </a:r>
            <a:r>
              <a:rPr lang="ru-RU" dirty="0" smtClean="0"/>
              <a:t>,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err="1" smtClean="0"/>
              <a:t>округлі</a:t>
            </a:r>
            <a:r>
              <a:rPr lang="ru-RU" dirty="0" smtClean="0"/>
              <a:t>, </a:t>
            </a:r>
            <a:r>
              <a:rPr lang="ru-RU" dirty="0" err="1" smtClean="0"/>
              <a:t>сіро-коричневі</a:t>
            </a:r>
            <a:r>
              <a:rPr lang="ru-RU" dirty="0" smtClean="0"/>
              <a:t>.</a:t>
            </a:r>
          </a:p>
          <a:p>
            <a:pPr algn="just" fontAlgn="base"/>
            <a:r>
              <a:rPr lang="ru-RU" b="1" dirty="0" err="1" smtClean="0"/>
              <a:t>Місце</a:t>
            </a:r>
            <a:r>
              <a:rPr lang="ru-RU" b="1" dirty="0" smtClean="0"/>
              <a:t> для посадки:</a:t>
            </a:r>
            <a:r>
              <a:rPr lang="ru-RU" dirty="0" smtClean="0"/>
              <a:t> Самшит </a:t>
            </a:r>
            <a:r>
              <a:rPr lang="ru-RU" dirty="0" err="1" smtClean="0"/>
              <a:t>вічнозелений</a:t>
            </a:r>
            <a:r>
              <a:rPr lang="ru-RU" dirty="0" smtClean="0"/>
              <a:t> </a:t>
            </a:r>
            <a:r>
              <a:rPr lang="ru-RU" dirty="0" err="1" smtClean="0"/>
              <a:t>традиційно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як </a:t>
            </a:r>
            <a:r>
              <a:rPr lang="ru-RU" dirty="0" err="1" smtClean="0"/>
              <a:t>унікальна</a:t>
            </a:r>
            <a:r>
              <a:rPr lang="ru-RU" dirty="0" smtClean="0"/>
              <a:t> по </a:t>
            </a:r>
            <a:r>
              <a:rPr lang="ru-RU" dirty="0" err="1" smtClean="0"/>
              <a:t>щільності</a:t>
            </a:r>
            <a:r>
              <a:rPr lang="ru-RU" dirty="0" smtClean="0"/>
              <a:t> </a:t>
            </a:r>
            <a:r>
              <a:rPr lang="ru-RU" dirty="0" err="1" smtClean="0"/>
              <a:t>вічнозелена</a:t>
            </a:r>
            <a:r>
              <a:rPr lang="ru-RU" dirty="0" smtClean="0"/>
              <a:t> </a:t>
            </a:r>
            <a:r>
              <a:rPr lang="ru-RU" dirty="0" err="1" smtClean="0"/>
              <a:t>рослина</a:t>
            </a:r>
            <a:r>
              <a:rPr lang="ru-RU" dirty="0" smtClean="0"/>
              <a:t> для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різноманітних</a:t>
            </a:r>
            <a:r>
              <a:rPr lang="ru-RU" dirty="0" smtClean="0"/>
              <a:t> </a:t>
            </a:r>
            <a:r>
              <a:rPr lang="ru-RU" dirty="0" err="1" smtClean="0"/>
              <a:t>геометричних</a:t>
            </a:r>
            <a:r>
              <a:rPr lang="ru-RU" dirty="0" smtClean="0"/>
              <a:t> </a:t>
            </a:r>
            <a:r>
              <a:rPr lang="ru-RU" dirty="0" err="1" smtClean="0"/>
              <a:t>фігур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форм. З самшиту </a:t>
            </a:r>
            <a:r>
              <a:rPr lang="ru-RU" dirty="0" err="1" smtClean="0"/>
              <a:t>вистригають</a:t>
            </a:r>
            <a:r>
              <a:rPr lang="ru-RU" dirty="0" smtClean="0"/>
              <a:t> </a:t>
            </a:r>
            <a:r>
              <a:rPr lang="ru-RU" dirty="0" err="1" smtClean="0"/>
              <a:t>живоплоти</a:t>
            </a:r>
            <a:r>
              <a:rPr lang="ru-RU" dirty="0" smtClean="0"/>
              <a:t>, </a:t>
            </a:r>
            <a:r>
              <a:rPr lang="ru-RU" dirty="0" err="1" smtClean="0"/>
              <a:t>бордюри</a:t>
            </a:r>
            <a:r>
              <a:rPr lang="ru-RU" dirty="0" smtClean="0"/>
              <a:t> </a:t>
            </a:r>
            <a:r>
              <a:rPr lang="ru-RU" dirty="0" err="1" smtClean="0"/>
              <a:t>вздовж</a:t>
            </a:r>
            <a:r>
              <a:rPr lang="ru-RU" dirty="0" smtClean="0"/>
              <a:t> </a:t>
            </a:r>
            <a:r>
              <a:rPr lang="ru-RU" dirty="0" err="1" smtClean="0"/>
              <a:t>доріжок</a:t>
            </a:r>
            <a:r>
              <a:rPr lang="ru-RU" dirty="0" smtClean="0"/>
              <a:t>, </a:t>
            </a:r>
            <a:r>
              <a:rPr lang="ru-RU" dirty="0" err="1" smtClean="0"/>
              <a:t>складні</a:t>
            </a:r>
            <a:r>
              <a:rPr lang="ru-RU" dirty="0" smtClean="0"/>
              <a:t> </a:t>
            </a:r>
            <a:r>
              <a:rPr lang="ru-RU" dirty="0" err="1" smtClean="0"/>
              <a:t>геометричні</a:t>
            </a:r>
            <a:r>
              <a:rPr lang="ru-RU" dirty="0" smtClean="0"/>
              <a:t> </a:t>
            </a:r>
            <a:r>
              <a:rPr lang="ru-RU" dirty="0" err="1" smtClean="0"/>
              <a:t>візерунки</a:t>
            </a:r>
            <a:r>
              <a:rPr lang="ru-RU" dirty="0" smtClean="0"/>
              <a:t>, </a:t>
            </a:r>
            <a:r>
              <a:rPr lang="ru-RU" dirty="0" err="1" smtClean="0"/>
              <a:t>орнаменти</a:t>
            </a:r>
            <a:r>
              <a:rPr lang="ru-RU" dirty="0" smtClean="0"/>
              <a:t>, арабески, </a:t>
            </a:r>
            <a:r>
              <a:rPr lang="ru-RU" dirty="0" err="1" smtClean="0"/>
              <a:t>кулі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3888431"/>
          </a:xfrm>
        </p:spPr>
        <p:txBody>
          <a:bodyPr>
            <a:normAutofit fontScale="70000" lnSpcReduction="20000"/>
          </a:bodyPr>
          <a:lstStyle/>
          <a:p>
            <a:pPr fontAlgn="base"/>
            <a:endParaRPr lang="ru-RU" dirty="0" smtClean="0"/>
          </a:p>
          <a:p>
            <a:pPr algn="just" fontAlgn="base"/>
            <a:r>
              <a:rPr lang="ru-RU" b="1" dirty="0" err="1" smtClean="0"/>
              <a:t>Особливості</a:t>
            </a:r>
            <a:r>
              <a:rPr lang="ru-RU" b="1" dirty="0" smtClean="0"/>
              <a:t>:</a:t>
            </a:r>
            <a:r>
              <a:rPr lang="ru-RU" dirty="0" smtClean="0"/>
              <a:t> Самшит </a:t>
            </a:r>
            <a:r>
              <a:rPr lang="ru-RU" dirty="0" err="1" smtClean="0"/>
              <a:t>вічнозелений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рости</a:t>
            </a:r>
            <a:r>
              <a:rPr lang="ru-RU" dirty="0" smtClean="0"/>
              <a:t> в </a:t>
            </a:r>
            <a:r>
              <a:rPr lang="ru-RU" dirty="0" err="1" smtClean="0"/>
              <a:t>тіні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кронами дерев,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коренів</a:t>
            </a:r>
            <a:r>
              <a:rPr lang="ru-RU" dirty="0" smtClean="0"/>
              <a:t>, не </a:t>
            </a:r>
            <a:r>
              <a:rPr lang="ru-RU" dirty="0" err="1" smtClean="0"/>
              <a:t>відчуваючи</a:t>
            </a:r>
            <a:r>
              <a:rPr lang="ru-RU" dirty="0" smtClean="0"/>
              <a:t> при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ніяких</a:t>
            </a:r>
            <a:r>
              <a:rPr lang="ru-RU" dirty="0" smtClean="0"/>
              <a:t> </a:t>
            </a:r>
            <a:r>
              <a:rPr lang="ru-RU" dirty="0" err="1" smtClean="0"/>
              <a:t>незручностей</a:t>
            </a:r>
            <a:r>
              <a:rPr lang="ru-RU" dirty="0" smtClean="0"/>
              <a:t>. </a:t>
            </a:r>
            <a:r>
              <a:rPr lang="ru-RU" dirty="0" err="1" smtClean="0"/>
              <a:t>Набагато</a:t>
            </a:r>
            <a:r>
              <a:rPr lang="ru-RU" dirty="0" smtClean="0"/>
              <a:t> </a:t>
            </a:r>
            <a:r>
              <a:rPr lang="ru-RU" dirty="0" err="1" smtClean="0"/>
              <a:t>гірше</a:t>
            </a:r>
            <a:r>
              <a:rPr lang="ru-RU" dirty="0" smtClean="0"/>
              <a:t> </a:t>
            </a:r>
            <a:r>
              <a:rPr lang="ru-RU" dirty="0" err="1" smtClean="0"/>
              <a:t>рослина</a:t>
            </a:r>
            <a:r>
              <a:rPr lang="ru-RU" dirty="0" smtClean="0"/>
              <a:t> переносить </a:t>
            </a:r>
            <a:r>
              <a:rPr lang="ru-RU" dirty="0" err="1" smtClean="0"/>
              <a:t>пряме</a:t>
            </a:r>
            <a:r>
              <a:rPr lang="ru-RU" dirty="0" smtClean="0"/>
              <a:t> </a:t>
            </a:r>
            <a:r>
              <a:rPr lang="ru-RU" dirty="0" err="1" smtClean="0"/>
              <a:t>спекотне</a:t>
            </a:r>
            <a:r>
              <a:rPr lang="ru-RU" dirty="0" smtClean="0"/>
              <a:t> </a:t>
            </a:r>
            <a:r>
              <a:rPr lang="ru-RU" dirty="0" err="1" smtClean="0"/>
              <a:t>сонце</a:t>
            </a:r>
            <a:r>
              <a:rPr lang="ru-RU" dirty="0" smtClean="0"/>
              <a:t>. У </a:t>
            </a:r>
            <a:r>
              <a:rPr lang="ru-RU" dirty="0" err="1" smtClean="0"/>
              <a:t>спекотне</a:t>
            </a:r>
            <a:r>
              <a:rPr lang="ru-RU" dirty="0" smtClean="0"/>
              <a:t> </a:t>
            </a:r>
            <a:r>
              <a:rPr lang="ru-RU" dirty="0" err="1" smtClean="0"/>
              <a:t>літо</a:t>
            </a:r>
            <a:r>
              <a:rPr lang="ru-RU" dirty="0" smtClean="0"/>
              <a:t> на </a:t>
            </a:r>
            <a:r>
              <a:rPr lang="ru-RU" dirty="0" err="1" smtClean="0"/>
              <a:t>сонячних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 посадки </a:t>
            </a:r>
            <a:r>
              <a:rPr lang="ru-RU" dirty="0" err="1" smtClean="0"/>
              <a:t>і</a:t>
            </a:r>
            <a:r>
              <a:rPr lang="ru-RU" dirty="0" smtClean="0"/>
              <a:t> сухих </a:t>
            </a:r>
            <a:r>
              <a:rPr lang="ru-RU" dirty="0" err="1" smtClean="0"/>
              <a:t>ґрунтах</a:t>
            </a:r>
            <a:r>
              <a:rPr lang="ru-RU" dirty="0" smtClean="0"/>
              <a:t> </a:t>
            </a:r>
            <a:r>
              <a:rPr lang="ru-RU" dirty="0" err="1" smtClean="0"/>
              <a:t>молоді</a:t>
            </a:r>
            <a:r>
              <a:rPr lang="ru-RU" dirty="0" smtClean="0"/>
              <a:t> </a:t>
            </a:r>
            <a:r>
              <a:rPr lang="ru-RU" dirty="0" err="1" smtClean="0"/>
              <a:t>прирости</a:t>
            </a:r>
            <a:r>
              <a:rPr lang="ru-RU" dirty="0" smtClean="0"/>
              <a:t> самшиту </a:t>
            </a:r>
            <a:r>
              <a:rPr lang="ru-RU" dirty="0" err="1" smtClean="0"/>
              <a:t>вічнозеленого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піддаватися</a:t>
            </a:r>
            <a:r>
              <a:rPr lang="ru-RU" dirty="0" smtClean="0"/>
              <a:t> </a:t>
            </a:r>
            <a:r>
              <a:rPr lang="ru-RU" dirty="0" err="1" smtClean="0"/>
              <a:t>опікам</a:t>
            </a:r>
            <a:r>
              <a:rPr lang="ru-RU" dirty="0" smtClean="0"/>
              <a:t>. Самшит </a:t>
            </a:r>
            <a:r>
              <a:rPr lang="ru-RU" dirty="0" err="1" smtClean="0"/>
              <a:t>вічнозелений</a:t>
            </a:r>
            <a:r>
              <a:rPr lang="ru-RU" dirty="0" smtClean="0"/>
              <a:t> любить </a:t>
            </a:r>
            <a:r>
              <a:rPr lang="ru-RU" dirty="0" err="1" smtClean="0"/>
              <a:t>родючі</a:t>
            </a:r>
            <a:r>
              <a:rPr lang="ru-RU" dirty="0" smtClean="0"/>
              <a:t> </a:t>
            </a:r>
            <a:r>
              <a:rPr lang="ru-RU" dirty="0" err="1" smtClean="0"/>
              <a:t>лужні</a:t>
            </a:r>
            <a:r>
              <a:rPr lang="ru-RU" dirty="0" smtClean="0"/>
              <a:t> суглинки. На </a:t>
            </a:r>
            <a:r>
              <a:rPr lang="ru-RU" dirty="0" err="1" smtClean="0"/>
              <a:t>піщаних</a:t>
            </a:r>
            <a:r>
              <a:rPr lang="ru-RU" dirty="0" smtClean="0"/>
              <a:t>, </a:t>
            </a:r>
            <a:r>
              <a:rPr lang="ru-RU" dirty="0" err="1" smtClean="0"/>
              <a:t>бідних</a:t>
            </a:r>
            <a:r>
              <a:rPr lang="ru-RU" dirty="0" smtClean="0"/>
              <a:t> </a:t>
            </a:r>
            <a:r>
              <a:rPr lang="ru-RU" dirty="0" err="1" smtClean="0"/>
              <a:t>поживними</a:t>
            </a:r>
            <a:r>
              <a:rPr lang="ru-RU" dirty="0" smtClean="0"/>
              <a:t> </a:t>
            </a:r>
            <a:r>
              <a:rPr lang="ru-RU" dirty="0" err="1" smtClean="0"/>
              <a:t>речовинами</a:t>
            </a:r>
            <a:r>
              <a:rPr lang="ru-RU" dirty="0" smtClean="0"/>
              <a:t> грунтах,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цю</a:t>
            </a:r>
            <a:r>
              <a:rPr lang="ru-RU" dirty="0" smtClean="0"/>
              <a:t> </a:t>
            </a:r>
            <a:r>
              <a:rPr lang="ru-RU" dirty="0" err="1" smtClean="0"/>
              <a:t>рослину</a:t>
            </a:r>
            <a:r>
              <a:rPr lang="ru-RU" dirty="0" smtClean="0"/>
              <a:t> треба </a:t>
            </a:r>
            <a:r>
              <a:rPr lang="ru-RU" dirty="0" err="1" smtClean="0"/>
              <a:t>вносити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органіки</a:t>
            </a:r>
            <a:r>
              <a:rPr lang="ru-RU" dirty="0" smtClean="0"/>
              <a:t>, </a:t>
            </a:r>
            <a:r>
              <a:rPr lang="ru-RU" dirty="0" err="1" smtClean="0"/>
              <a:t>найкраще</a:t>
            </a:r>
            <a:r>
              <a:rPr lang="ru-RU" dirty="0" smtClean="0"/>
              <a:t> </a:t>
            </a:r>
            <a:r>
              <a:rPr lang="ru-RU" dirty="0" err="1" smtClean="0"/>
              <a:t>зрілого</a:t>
            </a:r>
            <a:r>
              <a:rPr lang="ru-RU" dirty="0" smtClean="0"/>
              <a:t> компосту. Грунт повинен бути в </a:t>
            </a:r>
            <a:r>
              <a:rPr lang="ru-RU" dirty="0" err="1" smtClean="0"/>
              <a:t>міру</a:t>
            </a:r>
            <a:r>
              <a:rPr lang="ru-RU" dirty="0" smtClean="0"/>
              <a:t> </a:t>
            </a:r>
            <a:r>
              <a:rPr lang="ru-RU" dirty="0" err="1" smtClean="0"/>
              <a:t>вологим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без </a:t>
            </a:r>
            <a:r>
              <a:rPr lang="ru-RU" dirty="0" err="1" smtClean="0"/>
              <a:t>застійного</a:t>
            </a:r>
            <a:r>
              <a:rPr lang="ru-RU" dirty="0" smtClean="0"/>
              <a:t> </a:t>
            </a:r>
            <a:r>
              <a:rPr lang="ru-RU" dirty="0" err="1" smtClean="0"/>
              <a:t>перезволоження</a:t>
            </a:r>
            <a:r>
              <a:rPr lang="ru-RU" dirty="0" smtClean="0"/>
              <a:t>, тому на </a:t>
            </a:r>
            <a:r>
              <a:rPr lang="ru-RU" dirty="0" err="1" smtClean="0"/>
              <a:t>знижених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</a:t>
            </a:r>
            <a:r>
              <a:rPr lang="ru-RU" dirty="0" err="1" smtClean="0"/>
              <a:t>необхідний</a:t>
            </a:r>
            <a:r>
              <a:rPr lang="ru-RU" dirty="0" smtClean="0"/>
              <a:t> дренаж.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</a:t>
            </a:r>
            <a:r>
              <a:rPr lang="uk-UA" dirty="0" smtClean="0"/>
              <a:t>Гортензія деревовидна </a:t>
            </a:r>
            <a:r>
              <a:rPr lang="ru-RU" dirty="0" err="1" smtClean="0"/>
              <a:t>Грандіфлора</a:t>
            </a:r>
            <a:endParaRPr lang="ru-RU" dirty="0"/>
          </a:p>
        </p:txBody>
      </p:sp>
      <p:pic>
        <p:nvPicPr>
          <p:cNvPr id="5" name="Рисунок 4" descr="593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484784"/>
            <a:ext cx="4448175" cy="39243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51520" y="1556792"/>
            <a:ext cx="3960440" cy="504056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err="1" smtClean="0"/>
              <a:t>Листопадний</a:t>
            </a:r>
            <a:r>
              <a:rPr lang="ru-RU" dirty="0" smtClean="0"/>
              <a:t> </a:t>
            </a:r>
            <a:r>
              <a:rPr lang="ru-RU" dirty="0" err="1" smtClean="0"/>
              <a:t>декоративний</a:t>
            </a:r>
            <a:r>
              <a:rPr lang="ru-RU" dirty="0" smtClean="0"/>
              <a:t> </a:t>
            </a:r>
            <a:r>
              <a:rPr lang="ru-RU" dirty="0" err="1" smtClean="0"/>
              <a:t>чагарник</a:t>
            </a:r>
            <a:r>
              <a:rPr lang="ru-RU" dirty="0" smtClean="0"/>
              <a:t> 1,5-2 м у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1,5-3 м в </a:t>
            </a:r>
            <a:r>
              <a:rPr lang="ru-RU" dirty="0" err="1" smtClean="0"/>
              <a:t>діаметрі</a:t>
            </a:r>
            <a:r>
              <a:rPr lang="ru-RU" dirty="0" smtClean="0"/>
              <a:t>. Крона </a:t>
            </a:r>
            <a:r>
              <a:rPr lang="ru-RU" dirty="0" err="1" smtClean="0"/>
              <a:t>куляста</a:t>
            </a:r>
            <a:r>
              <a:rPr lang="ru-RU" dirty="0" smtClean="0"/>
              <a:t>, </a:t>
            </a:r>
            <a:r>
              <a:rPr lang="ru-RU" dirty="0" err="1" smtClean="0"/>
              <a:t>щільна</a:t>
            </a:r>
            <a:r>
              <a:rPr lang="ru-RU" dirty="0" smtClean="0"/>
              <a:t>, </a:t>
            </a:r>
            <a:r>
              <a:rPr lang="ru-RU" dirty="0" err="1" smtClean="0"/>
              <a:t>гілки</a:t>
            </a:r>
            <a:r>
              <a:rPr lang="ru-RU" dirty="0" smtClean="0"/>
              <a:t> часто </a:t>
            </a:r>
            <a:r>
              <a:rPr lang="ru-RU" dirty="0" err="1" smtClean="0"/>
              <a:t>опускаються</a:t>
            </a:r>
            <a:r>
              <a:rPr lang="ru-RU" dirty="0" smtClean="0"/>
              <a:t> до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вагою </a:t>
            </a:r>
            <a:r>
              <a:rPr lang="ru-RU" dirty="0" err="1" smtClean="0"/>
              <a:t>суцвіть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r>
              <a:rPr lang="ru-RU" b="1" dirty="0" err="1" smtClean="0"/>
              <a:t>Листя</a:t>
            </a:r>
            <a:r>
              <a:rPr lang="ru-RU" dirty="0" smtClean="0"/>
              <a:t> </a:t>
            </a:r>
            <a:r>
              <a:rPr lang="ru-RU" dirty="0" err="1" smtClean="0"/>
              <a:t>великі</a:t>
            </a:r>
            <a:r>
              <a:rPr lang="ru-RU" dirty="0" smtClean="0"/>
              <a:t>, </a:t>
            </a:r>
            <a:r>
              <a:rPr lang="ru-RU" dirty="0" err="1" smtClean="0"/>
              <a:t>яскраво-зелені</a:t>
            </a:r>
            <a:r>
              <a:rPr lang="ru-RU" dirty="0" smtClean="0"/>
              <a:t>, 16-30 см в </a:t>
            </a:r>
            <a:r>
              <a:rPr lang="ru-RU" dirty="0" err="1" smtClean="0"/>
              <a:t>довжину</a:t>
            </a:r>
            <a:r>
              <a:rPr lang="ru-RU" dirty="0" smtClean="0"/>
              <a:t>, </a:t>
            </a:r>
            <a:r>
              <a:rPr lang="ru-RU" dirty="0" err="1" smtClean="0"/>
              <a:t>яйцевидної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6-10 см в </a:t>
            </a:r>
            <a:r>
              <a:rPr lang="ru-RU" dirty="0" err="1" smtClean="0"/>
              <a:t>довжину</a:t>
            </a:r>
            <a:r>
              <a:rPr lang="ru-RU" dirty="0" smtClean="0"/>
              <a:t>, </a:t>
            </a:r>
            <a:r>
              <a:rPr lang="ru-RU" dirty="0" err="1" smtClean="0"/>
              <a:t>восени</a:t>
            </a:r>
            <a:r>
              <a:rPr lang="ru-RU" dirty="0" smtClean="0"/>
              <a:t> - </a:t>
            </a:r>
            <a:r>
              <a:rPr lang="ru-RU" dirty="0" err="1" smtClean="0"/>
              <a:t>зелені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r>
              <a:rPr lang="ru-RU" b="1" dirty="0" err="1" smtClean="0"/>
              <a:t>Квіти</a:t>
            </a:r>
            <a:r>
              <a:rPr lang="ru-RU" dirty="0" smtClean="0"/>
              <a:t> - </a:t>
            </a:r>
            <a:r>
              <a:rPr lang="ru-RU" dirty="0" err="1" smtClean="0"/>
              <a:t>плоскі</a:t>
            </a:r>
            <a:r>
              <a:rPr lang="ru-RU" dirty="0" smtClean="0"/>
              <a:t> </a:t>
            </a:r>
            <a:r>
              <a:rPr lang="ru-RU" dirty="0" err="1" smtClean="0"/>
              <a:t>щитковидні</a:t>
            </a:r>
            <a:r>
              <a:rPr lang="ru-RU" dirty="0" smtClean="0"/>
              <a:t> </a:t>
            </a:r>
            <a:r>
              <a:rPr lang="ru-RU" dirty="0" err="1" smtClean="0"/>
              <a:t>суцвіття</a:t>
            </a:r>
            <a:r>
              <a:rPr lang="ru-RU" dirty="0" smtClean="0"/>
              <a:t> до 20 см в </a:t>
            </a:r>
            <a:r>
              <a:rPr lang="ru-RU" dirty="0" err="1" smtClean="0"/>
              <a:t>діаметрі</a:t>
            </a:r>
            <a:r>
              <a:rPr lang="ru-RU" dirty="0" smtClean="0"/>
              <a:t>, </a:t>
            </a:r>
            <a:r>
              <a:rPr lang="ru-RU" dirty="0" err="1" smtClean="0"/>
              <a:t>неправильної</a:t>
            </a:r>
            <a:r>
              <a:rPr lang="ru-RU" dirty="0" smtClean="0"/>
              <a:t> </a:t>
            </a:r>
            <a:r>
              <a:rPr lang="ru-RU" dirty="0" err="1" smtClean="0"/>
              <a:t>несиметричної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складаються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численних</a:t>
            </a:r>
            <a:r>
              <a:rPr lang="ru-RU" dirty="0" smtClean="0"/>
              <a:t> </a:t>
            </a:r>
            <a:r>
              <a:rPr lang="ru-RU" dirty="0" err="1" smtClean="0"/>
              <a:t>дрібних</a:t>
            </a:r>
            <a:r>
              <a:rPr lang="ru-RU" dirty="0" smtClean="0"/>
              <a:t> </a:t>
            </a:r>
            <a:r>
              <a:rPr lang="ru-RU" dirty="0" err="1" smtClean="0"/>
              <a:t>стерильних</a:t>
            </a:r>
            <a:r>
              <a:rPr lang="ru-RU" dirty="0" smtClean="0"/>
              <a:t> </a:t>
            </a:r>
            <a:r>
              <a:rPr lang="ru-RU" dirty="0" err="1" smtClean="0"/>
              <a:t>квіточок</a:t>
            </a:r>
            <a:r>
              <a:rPr lang="ru-RU" dirty="0" smtClean="0"/>
              <a:t> до 3 см в </a:t>
            </a:r>
            <a:r>
              <a:rPr lang="ru-RU" dirty="0" err="1" smtClean="0"/>
              <a:t>діаметрі</a:t>
            </a:r>
            <a:r>
              <a:rPr lang="ru-RU" dirty="0" smtClean="0"/>
              <a:t>, </a:t>
            </a:r>
            <a:r>
              <a:rPr lang="ru-RU" dirty="0" err="1" smtClean="0"/>
              <a:t>спочатку</a:t>
            </a:r>
            <a:r>
              <a:rPr lang="ru-RU" dirty="0" smtClean="0"/>
              <a:t> </a:t>
            </a:r>
            <a:r>
              <a:rPr lang="ru-RU" dirty="0" err="1" smtClean="0"/>
              <a:t>оливково-зелені</a:t>
            </a:r>
            <a:r>
              <a:rPr lang="ru-RU" dirty="0" smtClean="0"/>
              <a:t>, </a:t>
            </a:r>
            <a:r>
              <a:rPr lang="ru-RU" dirty="0" err="1" smtClean="0"/>
              <a:t>пізніше</a:t>
            </a:r>
            <a:r>
              <a:rPr lang="ru-RU" dirty="0" smtClean="0"/>
              <a:t> - </a:t>
            </a:r>
            <a:r>
              <a:rPr lang="ru-RU" dirty="0" err="1" smtClean="0"/>
              <a:t>білі</a:t>
            </a:r>
            <a:r>
              <a:rPr lang="ru-RU" dirty="0" smtClean="0"/>
              <a:t>, а перед </a:t>
            </a:r>
            <a:r>
              <a:rPr lang="ru-RU" dirty="0" err="1" smtClean="0"/>
              <a:t>відцвітанні</a:t>
            </a:r>
            <a:r>
              <a:rPr lang="ru-RU" dirty="0" smtClean="0"/>
              <a:t> </a:t>
            </a:r>
            <a:r>
              <a:rPr lang="ru-RU" dirty="0" err="1" smtClean="0"/>
              <a:t>стають</a:t>
            </a:r>
            <a:r>
              <a:rPr lang="ru-RU" dirty="0" smtClean="0"/>
              <a:t> </a:t>
            </a:r>
            <a:r>
              <a:rPr lang="ru-RU" dirty="0" err="1" smtClean="0"/>
              <a:t>кремово-білими</a:t>
            </a:r>
            <a:r>
              <a:rPr lang="ru-RU" dirty="0" smtClean="0"/>
              <a:t>. </a:t>
            </a:r>
            <a:r>
              <a:rPr lang="ru-RU" dirty="0" err="1" smtClean="0"/>
              <a:t>Цвіте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рясно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червня</a:t>
            </a:r>
            <a:r>
              <a:rPr lang="ru-RU" dirty="0" smtClean="0"/>
              <a:t> по </a:t>
            </a:r>
            <a:r>
              <a:rPr lang="ru-RU" dirty="0" err="1" smtClean="0"/>
              <a:t>вересень</a:t>
            </a:r>
            <a:r>
              <a:rPr lang="ru-RU" dirty="0" smtClean="0"/>
              <a:t>. </a:t>
            </a:r>
            <a:r>
              <a:rPr lang="ru-RU" dirty="0" err="1" smtClean="0"/>
              <a:t>Сухі</a:t>
            </a:r>
            <a:r>
              <a:rPr lang="ru-RU" dirty="0" smtClean="0"/>
              <a:t> </a:t>
            </a:r>
            <a:r>
              <a:rPr lang="ru-RU" dirty="0" err="1" smtClean="0"/>
              <a:t>суцвіття</a:t>
            </a:r>
            <a:r>
              <a:rPr lang="ru-RU" dirty="0" smtClean="0"/>
              <a:t> </a:t>
            </a:r>
            <a:r>
              <a:rPr lang="ru-RU" dirty="0" err="1" smtClean="0"/>
              <a:t>зберігаються</a:t>
            </a:r>
            <a:r>
              <a:rPr lang="ru-RU" dirty="0" smtClean="0"/>
              <a:t> до </a:t>
            </a:r>
            <a:r>
              <a:rPr lang="ru-RU" dirty="0" err="1" smtClean="0"/>
              <a:t>весни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93_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4211960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4644008" y="1"/>
            <a:ext cx="4248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Місцезнаходження</a:t>
            </a:r>
            <a:r>
              <a:rPr lang="ru-RU" b="1" dirty="0" smtClean="0"/>
              <a:t>:  </a:t>
            </a:r>
            <a:r>
              <a:rPr lang="ru-RU" dirty="0" err="1" smtClean="0"/>
              <a:t>теплолюбні</a:t>
            </a:r>
            <a:r>
              <a:rPr lang="ru-RU" dirty="0" smtClean="0"/>
              <a:t>, </a:t>
            </a:r>
            <a:r>
              <a:rPr lang="ru-RU" dirty="0" err="1" smtClean="0"/>
              <a:t>вимоглива</a:t>
            </a:r>
            <a:r>
              <a:rPr lang="ru-RU" dirty="0" smtClean="0"/>
              <a:t> до </a:t>
            </a:r>
            <a:r>
              <a:rPr lang="ru-RU" dirty="0" err="1" smtClean="0"/>
              <a:t>вологи</a:t>
            </a:r>
            <a:r>
              <a:rPr lang="ru-RU" dirty="0" smtClean="0"/>
              <a:t>. Добре росте на </a:t>
            </a:r>
            <a:r>
              <a:rPr lang="ru-RU" dirty="0" err="1" smtClean="0"/>
              <a:t>полузатемненних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пишне</a:t>
            </a:r>
            <a:r>
              <a:rPr lang="ru-RU" dirty="0" smtClean="0"/>
              <a:t> </a:t>
            </a:r>
            <a:r>
              <a:rPr lang="ru-RU" dirty="0" err="1" smtClean="0"/>
              <a:t>цвітіння</a:t>
            </a:r>
            <a:r>
              <a:rPr lang="ru-RU" dirty="0" smtClean="0"/>
              <a:t> </a:t>
            </a:r>
            <a:r>
              <a:rPr lang="ru-RU" dirty="0" err="1" smtClean="0"/>
              <a:t>спостерігається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повному</a:t>
            </a:r>
            <a:r>
              <a:rPr lang="ru-RU" dirty="0" smtClean="0"/>
              <a:t> </a:t>
            </a:r>
            <a:r>
              <a:rPr lang="ru-RU" dirty="0" err="1" smtClean="0"/>
              <a:t>сонці</a:t>
            </a:r>
            <a:r>
              <a:rPr lang="ru-RU" dirty="0" smtClean="0"/>
              <a:t>. 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переносити</a:t>
            </a:r>
            <a:r>
              <a:rPr lang="ru-RU" dirty="0" smtClean="0"/>
              <a:t> </a:t>
            </a:r>
            <a:r>
              <a:rPr lang="ru-RU" dirty="0" err="1" smtClean="0"/>
              <a:t>коротку</a:t>
            </a:r>
            <a:r>
              <a:rPr lang="ru-RU" dirty="0" smtClean="0"/>
              <a:t> посуху. </a:t>
            </a:r>
            <a:r>
              <a:rPr lang="ru-RU" dirty="0" err="1" smtClean="0"/>
              <a:t>Потребує</a:t>
            </a:r>
            <a:r>
              <a:rPr lang="ru-RU" dirty="0" smtClean="0"/>
              <a:t> </a:t>
            </a:r>
            <a:r>
              <a:rPr lang="ru-RU" dirty="0" err="1" smtClean="0"/>
              <a:t>захищеному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вітру</a:t>
            </a:r>
            <a:r>
              <a:rPr lang="ru-RU" dirty="0" smtClean="0"/>
              <a:t> </a:t>
            </a:r>
            <a:r>
              <a:rPr lang="ru-RU" dirty="0" err="1" smtClean="0"/>
              <a:t>місці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Грунт:</a:t>
            </a:r>
            <a:r>
              <a:rPr lang="ru-RU" dirty="0" smtClean="0"/>
              <a:t> не переносить </a:t>
            </a:r>
            <a:r>
              <a:rPr lang="ru-RU" dirty="0" err="1" smtClean="0"/>
              <a:t>вапна</a:t>
            </a:r>
            <a:r>
              <a:rPr lang="ru-RU" dirty="0" smtClean="0"/>
              <a:t>. Добре росте на </a:t>
            </a:r>
            <a:r>
              <a:rPr lang="ru-RU" dirty="0" err="1" smtClean="0"/>
              <a:t>багатих</a:t>
            </a:r>
            <a:r>
              <a:rPr lang="ru-RU" dirty="0" smtClean="0"/>
              <a:t> гумусом, </a:t>
            </a:r>
            <a:r>
              <a:rPr lang="ru-RU" dirty="0" err="1" smtClean="0"/>
              <a:t>алювіальних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красноземних</a:t>
            </a:r>
            <a:r>
              <a:rPr lang="ru-RU" dirty="0" smtClean="0"/>
              <a:t> грунтах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помірною</a:t>
            </a:r>
            <a:r>
              <a:rPr lang="ru-RU" dirty="0" smtClean="0"/>
              <a:t> </a:t>
            </a:r>
            <a:r>
              <a:rPr lang="ru-RU" dirty="0" err="1" smtClean="0"/>
              <a:t>вологістю</a:t>
            </a:r>
            <a:r>
              <a:rPr lang="ru-RU" dirty="0" smtClean="0"/>
              <a:t> в </a:t>
            </a:r>
            <a:r>
              <a:rPr lang="ru-RU" dirty="0" err="1" smtClean="0"/>
              <a:t>місцях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високими</a:t>
            </a:r>
            <a:r>
              <a:rPr lang="ru-RU" dirty="0" smtClean="0"/>
              <a:t> </a:t>
            </a:r>
            <a:r>
              <a:rPr lang="ru-RU" dirty="0" err="1" smtClean="0"/>
              <a:t>річними</a:t>
            </a:r>
            <a:r>
              <a:rPr lang="ru-RU" dirty="0" smtClean="0"/>
              <a:t> </a:t>
            </a:r>
            <a:r>
              <a:rPr lang="ru-RU" dirty="0" err="1" smtClean="0"/>
              <a:t>опадами</a:t>
            </a:r>
            <a:r>
              <a:rPr lang="ru-RU" dirty="0" smtClean="0"/>
              <a:t>. На </a:t>
            </a:r>
            <a:r>
              <a:rPr lang="ru-RU" dirty="0" err="1" smtClean="0"/>
              <a:t>опідзолених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глинистих</a:t>
            </a:r>
            <a:r>
              <a:rPr lang="ru-RU" dirty="0" smtClean="0"/>
              <a:t> </a:t>
            </a:r>
            <a:r>
              <a:rPr lang="ru-RU" dirty="0" err="1" smtClean="0"/>
              <a:t>ґрунтах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пересихають</a:t>
            </a:r>
            <a:r>
              <a:rPr lang="ru-RU" dirty="0" smtClean="0"/>
              <a:t> в </a:t>
            </a:r>
            <a:r>
              <a:rPr lang="ru-RU" dirty="0" err="1" smtClean="0"/>
              <a:t>літній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, </a:t>
            </a:r>
            <a:r>
              <a:rPr lang="ru-RU" dirty="0" err="1" smtClean="0"/>
              <a:t>істотно</a:t>
            </a:r>
            <a:r>
              <a:rPr lang="ru-RU" dirty="0" smtClean="0"/>
              <a:t> </a:t>
            </a:r>
            <a:r>
              <a:rPr lang="ru-RU" dirty="0" err="1" smtClean="0"/>
              <a:t>відстає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рості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страждає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посухи</a:t>
            </a:r>
            <a:r>
              <a:rPr lang="ru-RU" dirty="0" smtClean="0"/>
              <a:t>. 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переносити</a:t>
            </a:r>
            <a:r>
              <a:rPr lang="ru-RU" dirty="0" smtClean="0"/>
              <a:t> </a:t>
            </a:r>
            <a:r>
              <a:rPr lang="ru-RU" dirty="0" err="1" smtClean="0"/>
              <a:t>лужну</a:t>
            </a:r>
            <a:r>
              <a:rPr lang="ru-RU" dirty="0" smtClean="0"/>
              <a:t> грунт.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</a:t>
            </a:r>
            <a:r>
              <a:rPr lang="uk-UA" dirty="0" smtClean="0"/>
              <a:t>Гортензія деревовидна </a:t>
            </a:r>
            <a:r>
              <a:rPr lang="ru-RU" dirty="0" smtClean="0"/>
              <a:t>Ан </a:t>
            </a:r>
            <a:r>
              <a:rPr lang="ru-RU" dirty="0" err="1" smtClean="0"/>
              <a:t>н</a:t>
            </a:r>
            <a:r>
              <a:rPr lang="ru-RU" dirty="0" smtClean="0"/>
              <a:t> Абель</a:t>
            </a:r>
            <a:br>
              <a:rPr lang="ru-RU" dirty="0" smtClean="0"/>
            </a:br>
            <a:r>
              <a:rPr lang="ru-RU" dirty="0" smtClean="0"/>
              <a:t>( </a:t>
            </a:r>
            <a:r>
              <a:rPr lang="ru-RU" dirty="0" err="1" smtClean="0"/>
              <a:t>біла</a:t>
            </a:r>
            <a:r>
              <a:rPr lang="ru-RU" dirty="0" smtClean="0"/>
              <a:t>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587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4540976" cy="3125705"/>
          </a:xfrm>
        </p:spPr>
      </p:pic>
      <p:sp>
        <p:nvSpPr>
          <p:cNvPr id="7" name="Прямоугольник 6"/>
          <p:cNvSpPr/>
          <p:nvPr/>
        </p:nvSpPr>
        <p:spPr>
          <a:xfrm>
            <a:off x="4788024" y="1124744"/>
            <a:ext cx="43559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Листопадний</a:t>
            </a:r>
            <a:r>
              <a:rPr lang="ru-RU" dirty="0" smtClean="0"/>
              <a:t> </a:t>
            </a:r>
            <a:r>
              <a:rPr lang="ru-RU" dirty="0" err="1" smtClean="0"/>
              <a:t>чагарник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куполоподібної</a:t>
            </a:r>
            <a:r>
              <a:rPr lang="ru-RU" dirty="0" smtClean="0"/>
              <a:t> </a:t>
            </a:r>
            <a:r>
              <a:rPr lang="ru-RU" dirty="0" err="1" smtClean="0"/>
              <a:t>пухкої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розлогою</a:t>
            </a:r>
            <a:r>
              <a:rPr lang="ru-RU" dirty="0" smtClean="0"/>
              <a:t> кроною. У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 err="1" smtClean="0"/>
              <a:t>досягає</a:t>
            </a:r>
            <a:r>
              <a:rPr lang="ru-RU" dirty="0" smtClean="0"/>
              <a:t> 1-1,5 м </a:t>
            </a:r>
            <a:r>
              <a:rPr lang="ru-RU" dirty="0" err="1" smtClean="0"/>
              <a:t>і</a:t>
            </a:r>
            <a:r>
              <a:rPr lang="ru-RU" dirty="0" smtClean="0"/>
              <a:t> до 3 м в </a:t>
            </a:r>
            <a:r>
              <a:rPr lang="ru-RU" dirty="0" err="1" smtClean="0"/>
              <a:t>діаметрі</a:t>
            </a:r>
            <a:r>
              <a:rPr lang="ru-RU" dirty="0" smtClean="0"/>
              <a:t>. </a:t>
            </a:r>
          </a:p>
          <a:p>
            <a:pPr algn="just"/>
            <a:r>
              <a:rPr lang="ru-RU" b="1" dirty="0" err="1" smtClean="0"/>
              <a:t>Листя</a:t>
            </a:r>
            <a:r>
              <a:rPr lang="ru-RU" dirty="0" smtClean="0"/>
              <a:t> </a:t>
            </a:r>
            <a:r>
              <a:rPr lang="ru-RU" dirty="0" err="1" smtClean="0"/>
              <a:t>великі</a:t>
            </a:r>
            <a:r>
              <a:rPr lang="ru-RU" dirty="0" smtClean="0"/>
              <a:t>, на черешках, </a:t>
            </a:r>
            <a:r>
              <a:rPr lang="ru-RU" dirty="0" err="1" smtClean="0"/>
              <a:t>овальної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зазубреним</a:t>
            </a:r>
            <a:r>
              <a:rPr lang="ru-RU" dirty="0" smtClean="0"/>
              <a:t> </a:t>
            </a:r>
            <a:r>
              <a:rPr lang="ru-RU" dirty="0" err="1" smtClean="0"/>
              <a:t>краєм</a:t>
            </a:r>
            <a:r>
              <a:rPr lang="ru-RU" dirty="0" smtClean="0"/>
              <a:t>, </a:t>
            </a:r>
            <a:r>
              <a:rPr lang="ru-RU" dirty="0" err="1" smtClean="0"/>
              <a:t>блискучі</a:t>
            </a:r>
            <a:r>
              <a:rPr lang="ru-RU" dirty="0" smtClean="0"/>
              <a:t>, </a:t>
            </a:r>
            <a:r>
              <a:rPr lang="ru-RU" dirty="0" err="1" smtClean="0"/>
              <a:t>світло-зелені</a:t>
            </a:r>
            <a:r>
              <a:rPr lang="ru-RU" dirty="0" smtClean="0"/>
              <a:t>, </a:t>
            </a:r>
            <a:r>
              <a:rPr lang="ru-RU" dirty="0" err="1" smtClean="0"/>
              <a:t>восени</a:t>
            </a:r>
            <a:r>
              <a:rPr lang="ru-RU" dirty="0" smtClean="0"/>
              <a:t> </a:t>
            </a:r>
            <a:r>
              <a:rPr lang="ru-RU" dirty="0" err="1" smtClean="0"/>
              <a:t>стають</a:t>
            </a:r>
            <a:r>
              <a:rPr lang="ru-RU" dirty="0" smtClean="0"/>
              <a:t> </a:t>
            </a:r>
            <a:r>
              <a:rPr lang="ru-RU" dirty="0" err="1" smtClean="0"/>
              <a:t>жовтувато-зеленими</a:t>
            </a:r>
            <a:r>
              <a:rPr lang="ru-RU" dirty="0" smtClean="0"/>
              <a:t>, в </a:t>
            </a:r>
            <a:r>
              <a:rPr lang="ru-RU" dirty="0" err="1" smtClean="0"/>
              <a:t>довжину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досягати</a:t>
            </a:r>
            <a:r>
              <a:rPr lang="ru-RU" dirty="0" smtClean="0"/>
              <a:t> 30 см.</a:t>
            </a:r>
          </a:p>
          <a:p>
            <a:pPr algn="just"/>
            <a:r>
              <a:rPr lang="ru-RU" b="1" dirty="0" err="1" smtClean="0"/>
              <a:t>Цвіте</a:t>
            </a:r>
            <a:r>
              <a:rPr lang="ru-RU" dirty="0" smtClean="0"/>
              <a:t> </a:t>
            </a:r>
            <a:r>
              <a:rPr lang="ru-RU" dirty="0" err="1" smtClean="0"/>
              <a:t>рясно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щорічно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кінця</a:t>
            </a:r>
            <a:r>
              <a:rPr lang="ru-RU" dirty="0" smtClean="0"/>
              <a:t> </a:t>
            </a:r>
            <a:r>
              <a:rPr lang="ru-RU" dirty="0" err="1" smtClean="0"/>
              <a:t>червня</a:t>
            </a:r>
            <a:r>
              <a:rPr lang="ru-RU" dirty="0" smtClean="0"/>
              <a:t> по </a:t>
            </a:r>
            <a:r>
              <a:rPr lang="ru-RU" dirty="0" err="1" smtClean="0"/>
              <a:t>жовтень</a:t>
            </a:r>
            <a:r>
              <a:rPr lang="ru-RU" dirty="0" smtClean="0"/>
              <a:t>. </a:t>
            </a:r>
            <a:r>
              <a:rPr lang="ru-RU" dirty="0" err="1" smtClean="0"/>
              <a:t>Квіти</a:t>
            </a:r>
            <a:r>
              <a:rPr lang="ru-RU" dirty="0" smtClean="0"/>
              <a:t> </a:t>
            </a:r>
            <a:r>
              <a:rPr lang="ru-RU" dirty="0" err="1" smtClean="0"/>
              <a:t>зібрані</a:t>
            </a:r>
            <a:r>
              <a:rPr lang="ru-RU" dirty="0" smtClean="0"/>
              <a:t> в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кулясті</a:t>
            </a:r>
            <a:r>
              <a:rPr lang="ru-RU" dirty="0" smtClean="0"/>
              <a:t> </a:t>
            </a:r>
            <a:r>
              <a:rPr lang="ru-RU" dirty="0" err="1" smtClean="0"/>
              <a:t>суцвіття</a:t>
            </a:r>
            <a:r>
              <a:rPr lang="ru-RU" dirty="0" smtClean="0"/>
              <a:t>, 15-25 см в </a:t>
            </a:r>
            <a:r>
              <a:rPr lang="ru-RU" dirty="0" err="1" smtClean="0"/>
              <a:t>діаметрі</a:t>
            </a:r>
            <a:r>
              <a:rPr lang="ru-RU" dirty="0" smtClean="0"/>
              <a:t>, </a:t>
            </a:r>
            <a:r>
              <a:rPr lang="ru-RU" dirty="0" err="1" smtClean="0"/>
              <a:t>зеленуваті</a:t>
            </a:r>
            <a:r>
              <a:rPr lang="ru-RU" dirty="0" smtClean="0"/>
              <a:t>,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err="1" smtClean="0"/>
              <a:t>стають</a:t>
            </a:r>
            <a:r>
              <a:rPr lang="ru-RU" dirty="0" smtClean="0"/>
              <a:t> </a:t>
            </a:r>
            <a:r>
              <a:rPr lang="ru-RU" dirty="0" err="1" smtClean="0"/>
              <a:t>білими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довго</a:t>
            </a:r>
            <a:r>
              <a:rPr lang="ru-RU" dirty="0" smtClean="0"/>
              <a:t> не </a:t>
            </a:r>
            <a:r>
              <a:rPr lang="ru-RU" dirty="0" err="1" smtClean="0"/>
              <a:t>в'януть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err="1" smtClean="0"/>
              <a:t>Місцезнаходження</a:t>
            </a:r>
            <a:r>
              <a:rPr lang="ru-RU" b="1" dirty="0" smtClean="0"/>
              <a:t>: </a:t>
            </a:r>
            <a:r>
              <a:rPr lang="ru-RU" dirty="0" smtClean="0"/>
              <a:t> </a:t>
            </a:r>
            <a:r>
              <a:rPr lang="ru-RU" dirty="0" err="1" smtClean="0"/>
              <a:t>теплолюбні</a:t>
            </a:r>
            <a:r>
              <a:rPr lang="ru-RU" dirty="0" smtClean="0"/>
              <a:t>, </a:t>
            </a:r>
            <a:r>
              <a:rPr lang="ru-RU" dirty="0" err="1" smtClean="0"/>
              <a:t>вимоглива</a:t>
            </a:r>
            <a:r>
              <a:rPr lang="ru-RU" dirty="0" smtClean="0"/>
              <a:t> до </a:t>
            </a:r>
            <a:r>
              <a:rPr lang="ru-RU" dirty="0" err="1" smtClean="0"/>
              <a:t>вологи</a:t>
            </a:r>
            <a:r>
              <a:rPr lang="ru-RU" dirty="0" smtClean="0"/>
              <a:t>. Добре росте на </a:t>
            </a:r>
            <a:r>
              <a:rPr lang="ru-RU" dirty="0" err="1" smtClean="0"/>
              <a:t>полузатемненних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пишне</a:t>
            </a:r>
            <a:r>
              <a:rPr lang="ru-RU" dirty="0" smtClean="0"/>
              <a:t> </a:t>
            </a:r>
            <a:r>
              <a:rPr lang="ru-RU" dirty="0" err="1" smtClean="0"/>
              <a:t>цвітіння</a:t>
            </a:r>
            <a:r>
              <a:rPr lang="ru-RU" dirty="0" smtClean="0"/>
              <a:t> </a:t>
            </a:r>
            <a:r>
              <a:rPr lang="ru-RU" dirty="0" err="1" smtClean="0"/>
              <a:t>спостерігається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повному</a:t>
            </a:r>
            <a:r>
              <a:rPr lang="ru-RU" dirty="0" smtClean="0"/>
              <a:t> </a:t>
            </a:r>
            <a:r>
              <a:rPr lang="ru-RU" dirty="0" err="1" smtClean="0"/>
              <a:t>сонці</a:t>
            </a:r>
            <a:r>
              <a:rPr lang="ru-RU" dirty="0" smtClean="0"/>
              <a:t>. 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переносити</a:t>
            </a:r>
            <a:r>
              <a:rPr lang="ru-RU" dirty="0" smtClean="0"/>
              <a:t> </a:t>
            </a:r>
            <a:r>
              <a:rPr lang="ru-RU" dirty="0" err="1" smtClean="0"/>
              <a:t>коротку</a:t>
            </a:r>
            <a:r>
              <a:rPr lang="ru-RU" dirty="0" smtClean="0"/>
              <a:t> посуху. </a:t>
            </a:r>
            <a:r>
              <a:rPr lang="ru-RU" dirty="0" err="1" smtClean="0"/>
              <a:t>Потребує</a:t>
            </a:r>
            <a:r>
              <a:rPr lang="ru-RU" dirty="0" smtClean="0"/>
              <a:t> </a:t>
            </a:r>
            <a:r>
              <a:rPr lang="ru-RU" dirty="0" err="1" smtClean="0"/>
              <a:t>захищеному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вітру</a:t>
            </a:r>
            <a:r>
              <a:rPr lang="ru-RU" dirty="0" smtClean="0"/>
              <a:t> </a:t>
            </a:r>
            <a:r>
              <a:rPr lang="ru-RU" dirty="0" err="1" smtClean="0"/>
              <a:t>місці</a:t>
            </a:r>
            <a:r>
              <a:rPr lang="ru-RU" dirty="0" smtClean="0"/>
              <a:t>.</a:t>
            </a:r>
            <a:endParaRPr lang="ru-RU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509120"/>
            <a:ext cx="4644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Грунт:</a:t>
            </a:r>
            <a:r>
              <a:rPr lang="ru-RU" dirty="0" smtClean="0"/>
              <a:t> не переносить </a:t>
            </a:r>
            <a:r>
              <a:rPr lang="ru-RU" dirty="0" err="1" smtClean="0"/>
              <a:t>вапна</a:t>
            </a:r>
            <a:r>
              <a:rPr lang="ru-RU" dirty="0" smtClean="0"/>
              <a:t>. Добре росте на </a:t>
            </a:r>
            <a:r>
              <a:rPr lang="ru-RU" dirty="0" err="1" smtClean="0"/>
              <a:t>багатих</a:t>
            </a:r>
            <a:r>
              <a:rPr lang="ru-RU" dirty="0" smtClean="0"/>
              <a:t> гумусом, </a:t>
            </a:r>
            <a:r>
              <a:rPr lang="ru-RU" dirty="0" err="1" smtClean="0"/>
              <a:t>алювіальних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красноземних</a:t>
            </a:r>
            <a:r>
              <a:rPr lang="ru-RU" dirty="0" smtClean="0"/>
              <a:t> грунтах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помірною</a:t>
            </a:r>
            <a:r>
              <a:rPr lang="ru-RU" dirty="0" smtClean="0"/>
              <a:t> </a:t>
            </a:r>
            <a:r>
              <a:rPr lang="ru-RU" dirty="0" err="1" smtClean="0"/>
              <a:t>вологістю</a:t>
            </a:r>
            <a:r>
              <a:rPr lang="ru-RU" dirty="0" smtClean="0"/>
              <a:t> в </a:t>
            </a:r>
            <a:r>
              <a:rPr lang="ru-RU" dirty="0" err="1" smtClean="0"/>
              <a:t>місцях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високими</a:t>
            </a:r>
            <a:r>
              <a:rPr lang="ru-RU" dirty="0" smtClean="0"/>
              <a:t> </a:t>
            </a:r>
            <a:r>
              <a:rPr lang="ru-RU" dirty="0" err="1" smtClean="0"/>
              <a:t>річними</a:t>
            </a:r>
            <a:r>
              <a:rPr lang="ru-RU" dirty="0" smtClean="0"/>
              <a:t> </a:t>
            </a:r>
            <a:r>
              <a:rPr lang="ru-RU" dirty="0" err="1" smtClean="0"/>
              <a:t>опадами</a:t>
            </a:r>
            <a:r>
              <a:rPr lang="ru-RU" dirty="0" smtClean="0"/>
              <a:t>. На </a:t>
            </a:r>
            <a:r>
              <a:rPr lang="ru-RU" dirty="0" err="1" smtClean="0"/>
              <a:t>опідзолених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глинистих</a:t>
            </a:r>
            <a:r>
              <a:rPr lang="ru-RU" dirty="0" smtClean="0"/>
              <a:t> </a:t>
            </a:r>
            <a:r>
              <a:rPr lang="ru-RU" dirty="0" err="1" smtClean="0"/>
              <a:t>ґрунтах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пересихають</a:t>
            </a:r>
            <a:r>
              <a:rPr lang="ru-RU" dirty="0" smtClean="0"/>
              <a:t> в </a:t>
            </a:r>
            <a:r>
              <a:rPr lang="ru-RU" dirty="0" err="1" smtClean="0"/>
              <a:t>літній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, </a:t>
            </a:r>
            <a:r>
              <a:rPr lang="ru-RU" dirty="0" err="1" smtClean="0"/>
              <a:t>істотно</a:t>
            </a:r>
            <a:r>
              <a:rPr lang="ru-RU" dirty="0" smtClean="0"/>
              <a:t> </a:t>
            </a:r>
            <a:r>
              <a:rPr lang="ru-RU" dirty="0" err="1" smtClean="0"/>
              <a:t>відстає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рості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страждає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посухи</a:t>
            </a:r>
            <a:r>
              <a:rPr lang="ru-RU" dirty="0" smtClean="0"/>
              <a:t>. 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переносити</a:t>
            </a:r>
            <a:r>
              <a:rPr lang="ru-RU" dirty="0" smtClean="0"/>
              <a:t> </a:t>
            </a:r>
            <a:r>
              <a:rPr lang="ru-RU" dirty="0" err="1" smtClean="0"/>
              <a:t>лужну</a:t>
            </a:r>
            <a:r>
              <a:rPr lang="ru-RU" dirty="0" smtClean="0"/>
              <a:t> грунт.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</a:t>
            </a:r>
            <a:r>
              <a:rPr lang="uk-UA" dirty="0" smtClean="0"/>
              <a:t>Страусове перо</a:t>
            </a:r>
            <a:endParaRPr lang="ru-RU" dirty="0"/>
          </a:p>
        </p:txBody>
      </p:sp>
      <p:pic>
        <p:nvPicPr>
          <p:cNvPr id="4" name="Содержимое 3" descr="Strausnik-obyknovenny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3810000" cy="3810000"/>
          </a:xfrm>
        </p:spPr>
      </p:pic>
      <p:sp>
        <p:nvSpPr>
          <p:cNvPr id="8" name="Прямоугольник 7"/>
          <p:cNvSpPr/>
          <p:nvPr/>
        </p:nvSpPr>
        <p:spPr>
          <a:xfrm>
            <a:off x="4067944" y="1124743"/>
            <a:ext cx="5076056" cy="5776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Багаторічна</a:t>
            </a:r>
            <a:r>
              <a:rPr lang="ru-RU" dirty="0" smtClean="0"/>
              <a:t> </a:t>
            </a:r>
            <a:r>
              <a:rPr lang="ru-RU" dirty="0" err="1" smtClean="0"/>
              <a:t>рослина</a:t>
            </a:r>
            <a:r>
              <a:rPr lang="ru-RU" dirty="0" smtClean="0"/>
              <a:t> 60-170 см </a:t>
            </a:r>
            <a:r>
              <a:rPr lang="ru-RU" dirty="0" err="1" smtClean="0"/>
              <a:t>заввишки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товстим</a:t>
            </a:r>
            <a:r>
              <a:rPr lang="ru-RU" dirty="0" smtClean="0"/>
              <a:t> </a:t>
            </a:r>
            <a:r>
              <a:rPr lang="ru-RU" dirty="0" err="1" smtClean="0"/>
              <a:t>кореневищем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пучком </a:t>
            </a:r>
            <a:r>
              <a:rPr lang="ru-RU" dirty="0" err="1" smtClean="0"/>
              <a:t>диморфних</a:t>
            </a:r>
            <a:r>
              <a:rPr lang="ru-RU" dirty="0" smtClean="0"/>
              <a:t> </a:t>
            </a:r>
            <a:r>
              <a:rPr lang="ru-RU" dirty="0" err="1" smtClean="0"/>
              <a:t>листків</a:t>
            </a:r>
            <a:r>
              <a:rPr lang="ru-RU" dirty="0" smtClean="0"/>
              <a:t>. </a:t>
            </a:r>
            <a:r>
              <a:rPr lang="ru-RU" dirty="0" err="1" smtClean="0"/>
              <a:t>Вегетативні</a:t>
            </a:r>
            <a:r>
              <a:rPr lang="ru-RU" dirty="0" smtClean="0"/>
              <a:t> листки </a:t>
            </a:r>
            <a:r>
              <a:rPr lang="ru-RU" dirty="0" err="1" smtClean="0"/>
              <a:t>зелені</a:t>
            </a:r>
            <a:r>
              <a:rPr lang="ru-RU" dirty="0" smtClean="0"/>
              <a:t>, </a:t>
            </a:r>
            <a:r>
              <a:rPr lang="ru-RU" dirty="0" err="1" smtClean="0"/>
              <a:t>двічі</a:t>
            </a:r>
            <a:r>
              <a:rPr lang="ru-RU" dirty="0" smtClean="0"/>
              <a:t> </a:t>
            </a:r>
            <a:r>
              <a:rPr lang="ru-RU" dirty="0" err="1" smtClean="0"/>
              <a:t>перисті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широкодовгастою</a:t>
            </a:r>
            <a:r>
              <a:rPr lang="ru-RU" dirty="0" smtClean="0"/>
              <a:t> </a:t>
            </a:r>
            <a:r>
              <a:rPr lang="ru-RU" dirty="0" err="1" smtClean="0"/>
              <a:t>гострою</a:t>
            </a:r>
            <a:r>
              <a:rPr lang="ru-RU" dirty="0" smtClean="0"/>
              <a:t> пластинкою. </a:t>
            </a:r>
            <a:r>
              <a:rPr lang="ru-RU" dirty="0" err="1" smtClean="0"/>
              <a:t>Спороносні</a:t>
            </a:r>
            <a:r>
              <a:rPr lang="ru-RU" dirty="0" smtClean="0"/>
              <a:t> листки </a:t>
            </a:r>
            <a:r>
              <a:rPr lang="ru-RU" dirty="0" err="1" smtClean="0"/>
              <a:t>бурі</a:t>
            </a:r>
            <a:r>
              <a:rPr lang="ru-RU" dirty="0" smtClean="0"/>
              <a:t>, </a:t>
            </a:r>
            <a:r>
              <a:rPr lang="ru-RU" dirty="0" err="1" smtClean="0"/>
              <a:t>перисті</a:t>
            </a:r>
            <a:r>
              <a:rPr lang="ru-RU" dirty="0" smtClean="0"/>
              <a:t>, </a:t>
            </a:r>
            <a:r>
              <a:rPr lang="ru-RU" dirty="0" err="1" smtClean="0"/>
              <a:t>менші</a:t>
            </a:r>
            <a:r>
              <a:rPr lang="ru-RU" dirty="0" smtClean="0"/>
              <a:t> за </a:t>
            </a:r>
            <a:r>
              <a:rPr lang="ru-RU" dirty="0" err="1" smtClean="0"/>
              <a:t>вегетативні</a:t>
            </a:r>
            <a:r>
              <a:rPr lang="ru-RU" dirty="0" smtClean="0"/>
              <a:t>, </a:t>
            </a:r>
            <a:r>
              <a:rPr lang="ru-RU" dirty="0" err="1" smtClean="0"/>
              <a:t>розвиваються</a:t>
            </a:r>
            <a:r>
              <a:rPr lang="ru-RU" dirty="0" smtClean="0"/>
              <a:t> </a:t>
            </a:r>
            <a:r>
              <a:rPr lang="ru-RU" dirty="0" err="1" smtClean="0"/>
              <a:t>всередині</a:t>
            </a:r>
            <a:r>
              <a:rPr lang="ru-RU" dirty="0" smtClean="0"/>
              <a:t> </a:t>
            </a:r>
            <a:r>
              <a:rPr lang="ru-RU" dirty="0" err="1" smtClean="0"/>
              <a:t>утвореної</a:t>
            </a:r>
            <a:r>
              <a:rPr lang="ru-RU" dirty="0" smtClean="0"/>
              <a:t> </a:t>
            </a:r>
            <a:r>
              <a:rPr lang="ru-RU" dirty="0" err="1" smtClean="0"/>
              <a:t>вегетативними</a:t>
            </a:r>
            <a:r>
              <a:rPr lang="ru-RU" dirty="0" smtClean="0"/>
              <a:t> листками </a:t>
            </a:r>
            <a:r>
              <a:rPr lang="ru-RU" dirty="0" err="1" smtClean="0"/>
              <a:t>лійки</a:t>
            </a:r>
            <a:r>
              <a:rPr lang="ru-RU" dirty="0" smtClean="0"/>
              <a:t>. Пера </a:t>
            </a:r>
            <a:r>
              <a:rPr lang="ru-RU" dirty="0" err="1" smtClean="0"/>
              <a:t>першого</a:t>
            </a:r>
            <a:r>
              <a:rPr lang="ru-RU" dirty="0" smtClean="0"/>
              <a:t> порядку у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листків</a:t>
            </a:r>
            <a:r>
              <a:rPr lang="ru-RU" dirty="0" smtClean="0"/>
              <a:t> </a:t>
            </a:r>
            <a:r>
              <a:rPr lang="ru-RU" dirty="0" err="1" smtClean="0"/>
              <a:t>лінійні</a:t>
            </a:r>
            <a:r>
              <a:rPr lang="ru-RU" dirty="0" smtClean="0"/>
              <a:t>, </a:t>
            </a:r>
            <a:r>
              <a:rPr lang="ru-RU" dirty="0" err="1" smtClean="0"/>
              <a:t>цілокраї</a:t>
            </a:r>
            <a:r>
              <a:rPr lang="ru-RU" dirty="0" smtClean="0"/>
              <a:t>, </a:t>
            </a:r>
            <a:r>
              <a:rPr lang="ru-RU" dirty="0" err="1" smtClean="0"/>
              <a:t>майже</a:t>
            </a:r>
            <a:r>
              <a:rPr lang="ru-RU" dirty="0" smtClean="0"/>
              <a:t> </a:t>
            </a:r>
            <a:r>
              <a:rPr lang="ru-RU" dirty="0" err="1" smtClean="0"/>
              <a:t>циліндрично</a:t>
            </a:r>
            <a:r>
              <a:rPr lang="ru-RU" dirty="0" smtClean="0"/>
              <a:t> </a:t>
            </a:r>
            <a:r>
              <a:rPr lang="ru-RU" dirty="0" err="1" smtClean="0"/>
              <a:t>згорнуті</a:t>
            </a:r>
            <a:r>
              <a:rPr lang="ru-RU" dirty="0" smtClean="0"/>
              <a:t>. </a:t>
            </a:r>
            <a:r>
              <a:rPr lang="ru-RU" dirty="0" err="1" smtClean="0"/>
              <a:t>Соруси</a:t>
            </a:r>
            <a:r>
              <a:rPr lang="ru-RU" dirty="0" smtClean="0"/>
              <a:t> </a:t>
            </a:r>
            <a:r>
              <a:rPr lang="ru-RU" dirty="0" err="1" smtClean="0"/>
              <a:t>спочатку</a:t>
            </a:r>
            <a:r>
              <a:rPr lang="ru-RU" dirty="0" smtClean="0"/>
              <a:t> </a:t>
            </a:r>
            <a:r>
              <a:rPr lang="ru-RU" dirty="0" err="1" smtClean="0"/>
              <a:t>округлі</a:t>
            </a:r>
            <a:r>
              <a:rPr lang="ru-RU" dirty="0" smtClean="0"/>
              <a:t>,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безперервні</a:t>
            </a:r>
            <a:r>
              <a:rPr lang="ru-RU" dirty="0" smtClean="0"/>
              <a:t>, </a:t>
            </a:r>
            <a:r>
              <a:rPr lang="ru-RU" dirty="0" err="1" smtClean="0"/>
              <a:t>розташовані</a:t>
            </a:r>
            <a:r>
              <a:rPr lang="ru-RU" dirty="0" smtClean="0"/>
              <a:t> на </a:t>
            </a:r>
            <a:r>
              <a:rPr lang="ru-RU" dirty="0" err="1" smtClean="0"/>
              <a:t>потовщеннях</a:t>
            </a:r>
            <a:r>
              <a:rPr lang="ru-RU" dirty="0" smtClean="0"/>
              <a:t> жилок, </a:t>
            </a:r>
            <a:r>
              <a:rPr lang="ru-RU" dirty="0" err="1" smtClean="0"/>
              <a:t>прикриті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опуклим</a:t>
            </a:r>
            <a:r>
              <a:rPr lang="ru-RU" dirty="0" smtClean="0"/>
              <a:t>, по краю </a:t>
            </a:r>
            <a:r>
              <a:rPr lang="ru-RU" dirty="0" err="1" smtClean="0"/>
              <a:t>розірваним</a:t>
            </a:r>
            <a:r>
              <a:rPr lang="ru-RU" dirty="0" smtClean="0"/>
              <a:t> </a:t>
            </a:r>
            <a:r>
              <a:rPr lang="ru-RU" dirty="0" err="1" smtClean="0"/>
              <a:t>покривальцем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рано </a:t>
            </a:r>
            <a:r>
              <a:rPr lang="ru-RU" dirty="0" err="1" smtClean="0"/>
              <a:t>опадає</a:t>
            </a:r>
            <a:r>
              <a:rPr lang="ru-RU" baseline="30000" dirty="0" smtClean="0">
                <a:hlinkClick r:id="rId3"/>
              </a:rPr>
              <a:t>[3]</a:t>
            </a:r>
            <a:r>
              <a:rPr lang="ru-RU" dirty="0" smtClean="0"/>
              <a:t>. </a:t>
            </a:r>
            <a:r>
              <a:rPr lang="ru-RU" dirty="0" err="1" smtClean="0"/>
              <a:t>Невибагливий</a:t>
            </a:r>
            <a:r>
              <a:rPr lang="ru-RU" dirty="0" smtClean="0"/>
              <a:t>, </a:t>
            </a:r>
            <a:r>
              <a:rPr lang="ru-RU" dirty="0" err="1" smtClean="0"/>
              <a:t>зростає</a:t>
            </a:r>
            <a:r>
              <a:rPr lang="ru-RU" dirty="0" smtClean="0"/>
              <a:t> в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умовах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тіні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на </a:t>
            </a:r>
            <a:r>
              <a:rPr lang="ru-RU" dirty="0" err="1" smtClean="0"/>
              <a:t>сонячних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бідних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багатих</a:t>
            </a:r>
            <a:r>
              <a:rPr lang="ru-RU" dirty="0" smtClean="0"/>
              <a:t> грунтах,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грунти</a:t>
            </a:r>
            <a:r>
              <a:rPr lang="ru-RU" dirty="0" smtClean="0"/>
              <a:t> </a:t>
            </a:r>
            <a:r>
              <a:rPr lang="ru-RU" dirty="0" err="1" smtClean="0"/>
              <a:t>повинні</a:t>
            </a:r>
            <a:r>
              <a:rPr lang="ru-RU" dirty="0" smtClean="0"/>
              <a:t> бути </a:t>
            </a:r>
            <a:r>
              <a:rPr lang="ru-RU" dirty="0" err="1" smtClean="0"/>
              <a:t>свіжі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вологі</a:t>
            </a:r>
            <a:r>
              <a:rPr lang="ru-RU" dirty="0" smtClean="0"/>
              <a:t>. </a:t>
            </a:r>
            <a:r>
              <a:rPr lang="ru-RU" dirty="0" err="1" smtClean="0"/>
              <a:t>Краще</a:t>
            </a:r>
            <a:r>
              <a:rPr lang="ru-RU" dirty="0" smtClean="0"/>
              <a:t> росте в </a:t>
            </a:r>
            <a:r>
              <a:rPr lang="ru-RU" dirty="0" err="1" smtClean="0"/>
              <a:t>тіні</a:t>
            </a:r>
            <a:r>
              <a:rPr lang="ru-RU" dirty="0" smtClean="0"/>
              <a:t> на </a:t>
            </a:r>
            <a:r>
              <a:rPr lang="ru-RU" dirty="0" err="1" smtClean="0"/>
              <a:t>вологих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 </a:t>
            </a:r>
            <a:r>
              <a:rPr lang="ru-RU" dirty="0" err="1" smtClean="0"/>
              <a:t>на</a:t>
            </a:r>
            <a:r>
              <a:rPr lang="ru-RU" dirty="0" smtClean="0"/>
              <a:t> </a:t>
            </a:r>
            <a:r>
              <a:rPr lang="ru-RU" dirty="0" err="1" smtClean="0"/>
              <a:t>рихлих</a:t>
            </a:r>
            <a:r>
              <a:rPr lang="ru-RU" dirty="0" smtClean="0"/>
              <a:t> </a:t>
            </a:r>
            <a:r>
              <a:rPr lang="ru-RU" dirty="0" err="1" smtClean="0"/>
              <a:t>гумусових</a:t>
            </a:r>
            <a:r>
              <a:rPr lang="ru-RU" dirty="0" smtClean="0"/>
              <a:t> грунтах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додаванням</a:t>
            </a:r>
            <a:r>
              <a:rPr lang="ru-RU" dirty="0" smtClean="0"/>
              <a:t> торфу. На </a:t>
            </a:r>
            <a:r>
              <a:rPr lang="ru-RU" dirty="0" err="1" smtClean="0"/>
              <a:t>сонячних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 </a:t>
            </a:r>
            <a:r>
              <a:rPr lang="ru-RU" dirty="0" err="1" smtClean="0"/>
              <a:t>розвивається</a:t>
            </a:r>
            <a:r>
              <a:rPr lang="ru-RU" dirty="0" smtClean="0"/>
              <a:t> </a:t>
            </a:r>
            <a:r>
              <a:rPr lang="ru-RU" dirty="0" err="1" smtClean="0"/>
              <a:t>гірше</a:t>
            </a:r>
            <a:r>
              <a:rPr lang="ru-RU" dirty="0" smtClean="0"/>
              <a:t>, </a:t>
            </a:r>
            <a:r>
              <a:rPr lang="ru-RU" dirty="0" err="1" smtClean="0"/>
              <a:t>стає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низьким</a:t>
            </a:r>
            <a:r>
              <a:rPr lang="ru-RU" dirty="0" smtClean="0"/>
              <a:t> а </a:t>
            </a:r>
            <a:r>
              <a:rPr lang="ru-RU" dirty="0" err="1" smtClean="0"/>
              <a:t>соковита</a:t>
            </a:r>
            <a:r>
              <a:rPr lang="ru-RU" dirty="0" smtClean="0"/>
              <a:t> зелень </a:t>
            </a:r>
            <a:r>
              <a:rPr lang="ru-RU" dirty="0" err="1" smtClean="0"/>
              <a:t>тьмяніє</a:t>
            </a:r>
            <a:r>
              <a:rPr lang="ru-RU" dirty="0" smtClean="0"/>
              <a:t> </a:t>
            </a:r>
            <a:r>
              <a:rPr lang="ru-RU" dirty="0" err="1" smtClean="0"/>
              <a:t>набуваючи</a:t>
            </a:r>
            <a:r>
              <a:rPr lang="ru-RU" dirty="0" smtClean="0"/>
              <a:t> </a:t>
            </a:r>
            <a:r>
              <a:rPr lang="ru-RU" dirty="0" err="1" smtClean="0"/>
              <a:t>блідо-зелене</a:t>
            </a:r>
            <a:r>
              <a:rPr lang="ru-RU" dirty="0" smtClean="0"/>
              <a:t> </a:t>
            </a:r>
            <a:r>
              <a:rPr lang="ru-RU" dirty="0" err="1" smtClean="0"/>
              <a:t>забарвлення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211</Words>
  <Application>Microsoft Office PowerPoint</Application>
  <PresentationFormat>Экран (4:3)</PresentationFormat>
  <Paragraphs>37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Ландшафний дизайн штучної водойми - басейну,який находиться на приватному подвір*ї</vt:lpstr>
      <vt:lpstr>Слайд 2</vt:lpstr>
      <vt:lpstr>1.Туя східна Ауреа Нана </vt:lpstr>
      <vt:lpstr>2.Самшит вечнозелений</vt:lpstr>
      <vt:lpstr>Слайд 5</vt:lpstr>
      <vt:lpstr>3.Гортензія деревовидна Грандіфлора</vt:lpstr>
      <vt:lpstr>Слайд 7</vt:lpstr>
      <vt:lpstr>4.Гортензія деревовидна Ан н Абель ( біла) </vt:lpstr>
      <vt:lpstr>5.Страусове перо</vt:lpstr>
      <vt:lpstr>Слайд 10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Ландшафний дизайн з штучною водоймою зі статичною формою води</dc:title>
  <dc:creator>Mykhaylo</dc:creator>
  <cp:lastModifiedBy>Mykhaylo</cp:lastModifiedBy>
  <cp:revision>10</cp:revision>
  <dcterms:created xsi:type="dcterms:W3CDTF">2020-03-18T11:50:04Z</dcterms:created>
  <dcterms:modified xsi:type="dcterms:W3CDTF">2020-03-24T20:41:58Z</dcterms:modified>
</cp:coreProperties>
</file>