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5E9C0A-97FC-4D2A-A25D-1FC80F382B6E}" type="doc">
      <dgm:prSet loTypeId="urn:microsoft.com/office/officeart/2005/8/layout/cycle6" loCatId="cycle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92DD63B3-8C50-4A16-AEBF-B47574EDB8E3}">
      <dgm:prSet phldrT="[Текст]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 err="1" smtClean="0"/>
            <a:t>Пошук</a:t>
          </a:r>
          <a:r>
            <a:rPr lang="ru-RU" dirty="0" smtClean="0"/>
            <a:t> </a:t>
          </a:r>
          <a:r>
            <a:rPr lang="ru-RU" dirty="0" err="1" smtClean="0"/>
            <a:t>інвесторів</a:t>
          </a:r>
          <a:endParaRPr lang="ru-RU" dirty="0"/>
        </a:p>
      </dgm:t>
    </dgm:pt>
    <dgm:pt modelId="{1A72AF1E-FF3B-4D60-B3ED-B9829E6EDDBF}" type="parTrans" cxnId="{B8FD1B3B-A368-407C-965B-7183EDACA1DB}">
      <dgm:prSet/>
      <dgm:spPr/>
      <dgm:t>
        <a:bodyPr/>
        <a:lstStyle/>
        <a:p>
          <a:endParaRPr lang="ru-RU"/>
        </a:p>
      </dgm:t>
    </dgm:pt>
    <dgm:pt modelId="{4AD15A55-B03F-43FC-99FB-83F6E12DB040}" type="sibTrans" cxnId="{B8FD1B3B-A368-407C-965B-7183EDACA1DB}">
      <dgm:prSet/>
      <dgm:spPr/>
      <dgm:t>
        <a:bodyPr/>
        <a:lstStyle/>
        <a:p>
          <a:endParaRPr lang="ru-RU"/>
        </a:p>
      </dgm:t>
    </dgm:pt>
    <dgm:pt modelId="{8AD0D1B4-110F-4152-B53F-6CE417803500}">
      <dgm:prSet phldrT="[Текст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 err="1" smtClean="0"/>
            <a:t>Залучення</a:t>
          </a:r>
          <a:r>
            <a:rPr lang="ru-RU" dirty="0" smtClean="0"/>
            <a:t> </a:t>
          </a:r>
          <a:r>
            <a:rPr lang="ru-RU" dirty="0" err="1" smtClean="0"/>
            <a:t>експертів</a:t>
          </a:r>
          <a:endParaRPr lang="ru-RU" dirty="0"/>
        </a:p>
      </dgm:t>
    </dgm:pt>
    <dgm:pt modelId="{CCF062AA-0384-4DE9-92BF-E247483A997D}" type="parTrans" cxnId="{C432CD7D-C0EA-4B22-8F99-B51CD074C664}">
      <dgm:prSet/>
      <dgm:spPr/>
      <dgm:t>
        <a:bodyPr/>
        <a:lstStyle/>
        <a:p>
          <a:endParaRPr lang="ru-RU"/>
        </a:p>
      </dgm:t>
    </dgm:pt>
    <dgm:pt modelId="{C842C332-398E-4421-82C4-83C7A1574609}" type="sibTrans" cxnId="{C432CD7D-C0EA-4B22-8F99-B51CD074C664}">
      <dgm:prSet/>
      <dgm:spPr/>
      <dgm:t>
        <a:bodyPr/>
        <a:lstStyle/>
        <a:p>
          <a:endParaRPr lang="ru-RU"/>
        </a:p>
      </dgm:t>
    </dgm:pt>
    <dgm:pt modelId="{A2BAE10B-332C-444E-BB34-E47706EB03A0}">
      <dgm:prSet phldrT="[Текст]"/>
      <dgm:spPr>
        <a:effectLst>
          <a:outerShdw blurRad="50800" dist="38100" dir="10800000" algn="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 err="1" smtClean="0"/>
            <a:t>Розробка</a:t>
          </a:r>
          <a:r>
            <a:rPr lang="ru-RU" dirty="0" smtClean="0"/>
            <a:t> </a:t>
          </a:r>
          <a:r>
            <a:rPr lang="ru-RU" dirty="0" err="1" smtClean="0"/>
            <a:t>забезпечення</a:t>
          </a:r>
          <a:r>
            <a:rPr lang="ru-RU" dirty="0" smtClean="0"/>
            <a:t> </a:t>
          </a:r>
          <a:r>
            <a:rPr lang="ru-RU" dirty="0" err="1" smtClean="0"/>
            <a:t>захисту</a:t>
          </a:r>
          <a:r>
            <a:rPr lang="ru-RU" dirty="0" smtClean="0"/>
            <a:t> </a:t>
          </a:r>
          <a:r>
            <a:rPr lang="ru-RU" dirty="0" err="1" smtClean="0"/>
            <a:t>інформації</a:t>
          </a:r>
          <a:endParaRPr lang="ru-RU" dirty="0"/>
        </a:p>
      </dgm:t>
    </dgm:pt>
    <dgm:pt modelId="{BADE4FC0-19F7-4418-90F5-FAE190852F12}" type="parTrans" cxnId="{BE29D851-BC17-4D54-B2A1-6A494DDAB72D}">
      <dgm:prSet/>
      <dgm:spPr/>
      <dgm:t>
        <a:bodyPr/>
        <a:lstStyle/>
        <a:p>
          <a:endParaRPr lang="ru-RU"/>
        </a:p>
      </dgm:t>
    </dgm:pt>
    <dgm:pt modelId="{286C344A-BFFF-400A-B045-03878198F3FF}" type="sibTrans" cxnId="{BE29D851-BC17-4D54-B2A1-6A494DDAB72D}">
      <dgm:prSet/>
      <dgm:spPr/>
      <dgm:t>
        <a:bodyPr/>
        <a:lstStyle/>
        <a:p>
          <a:endParaRPr lang="ru-RU"/>
        </a:p>
      </dgm:t>
    </dgm:pt>
    <dgm:pt modelId="{77974DAD-FAD1-4817-A19E-F040751F9607}">
      <dgm:prSet phldrT="[Текст]"/>
      <dgm:spPr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 err="1" smtClean="0"/>
            <a:t>Дослідження</a:t>
          </a:r>
          <a:r>
            <a:rPr lang="ru-RU" dirty="0" smtClean="0"/>
            <a:t> ринку</a:t>
          </a:r>
          <a:endParaRPr lang="ru-RU" dirty="0"/>
        </a:p>
      </dgm:t>
    </dgm:pt>
    <dgm:pt modelId="{BBBDC458-6840-4937-9D65-D9CB36F1C534}" type="parTrans" cxnId="{E7A3268F-D619-4B10-9F6B-E96218227DA2}">
      <dgm:prSet/>
      <dgm:spPr/>
      <dgm:t>
        <a:bodyPr/>
        <a:lstStyle/>
        <a:p>
          <a:endParaRPr lang="ru-RU"/>
        </a:p>
      </dgm:t>
    </dgm:pt>
    <dgm:pt modelId="{A4DEAC6E-B5C8-4650-8FB1-7BEE07A62E51}" type="sibTrans" cxnId="{E7A3268F-D619-4B10-9F6B-E96218227DA2}">
      <dgm:prSet/>
      <dgm:spPr/>
      <dgm:t>
        <a:bodyPr/>
        <a:lstStyle/>
        <a:p>
          <a:endParaRPr lang="ru-RU"/>
        </a:p>
      </dgm:t>
    </dgm:pt>
    <dgm:pt modelId="{09606450-5410-408C-8892-12FB42DBB5A6}">
      <dgm:prSet phldrT="[Текст]"/>
      <dgm:spPr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 err="1" smtClean="0"/>
            <a:t>Залучення</a:t>
          </a:r>
          <a:r>
            <a:rPr lang="ru-RU" dirty="0" smtClean="0"/>
            <a:t> ІТ-</a:t>
          </a:r>
          <a:r>
            <a:rPr lang="ru-RU" dirty="0" err="1" smtClean="0"/>
            <a:t>спеціалістів</a:t>
          </a:r>
          <a:r>
            <a:rPr lang="ru-RU" dirty="0" smtClean="0"/>
            <a:t> для </a:t>
          </a:r>
          <a:r>
            <a:rPr lang="ru-RU" dirty="0" err="1" smtClean="0"/>
            <a:t>розробки</a:t>
          </a:r>
          <a:r>
            <a:rPr lang="ru-RU" dirty="0" smtClean="0"/>
            <a:t> </a:t>
          </a:r>
          <a:r>
            <a:rPr lang="ru-RU" dirty="0" err="1" smtClean="0"/>
            <a:t>програмного</a:t>
          </a:r>
          <a:r>
            <a:rPr lang="ru-RU" dirty="0" smtClean="0"/>
            <a:t> </a:t>
          </a:r>
          <a:r>
            <a:rPr lang="ru-RU" dirty="0" err="1" smtClean="0"/>
            <a:t>забезпечення</a:t>
          </a:r>
          <a:endParaRPr lang="ru-RU" dirty="0"/>
        </a:p>
      </dgm:t>
    </dgm:pt>
    <dgm:pt modelId="{FC0C8E20-6BA7-410C-A3AD-92BC0897781D}" type="parTrans" cxnId="{7D478904-E752-4076-BB3D-BCFDF489378C}">
      <dgm:prSet/>
      <dgm:spPr/>
      <dgm:t>
        <a:bodyPr/>
        <a:lstStyle/>
        <a:p>
          <a:endParaRPr lang="ru-RU"/>
        </a:p>
      </dgm:t>
    </dgm:pt>
    <dgm:pt modelId="{ACE38ACF-A613-4DA1-96C2-815EF2731425}" type="sibTrans" cxnId="{7D478904-E752-4076-BB3D-BCFDF489378C}">
      <dgm:prSet/>
      <dgm:spPr/>
      <dgm:t>
        <a:bodyPr/>
        <a:lstStyle/>
        <a:p>
          <a:endParaRPr lang="ru-RU"/>
        </a:p>
      </dgm:t>
    </dgm:pt>
    <dgm:pt modelId="{4E08A156-5EE0-434D-9F47-E1E876B6E2AC}">
      <dgm:prSet phldrT="[Текст]"/>
      <dgm:spPr>
        <a:effectLst>
          <a:outerShdw blurRad="50800" dist="38100" algn="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 err="1" smtClean="0"/>
            <a:t>Збір</a:t>
          </a:r>
          <a:r>
            <a:rPr lang="ru-RU" dirty="0" smtClean="0"/>
            <a:t> </a:t>
          </a:r>
          <a:r>
            <a:rPr lang="ru-RU" dirty="0" err="1" smtClean="0"/>
            <a:t>необхідної</a:t>
          </a:r>
          <a:r>
            <a:rPr lang="ru-RU" dirty="0" smtClean="0"/>
            <a:t> </a:t>
          </a:r>
          <a:r>
            <a:rPr lang="ru-RU" dirty="0" err="1" smtClean="0"/>
            <a:t>інформації</a:t>
          </a:r>
          <a:r>
            <a:rPr lang="ru-RU" dirty="0" smtClean="0"/>
            <a:t> для </a:t>
          </a:r>
          <a:r>
            <a:rPr lang="ru-RU" dirty="0" err="1" smtClean="0"/>
            <a:t>створення</a:t>
          </a:r>
          <a:r>
            <a:rPr lang="ru-RU" dirty="0" smtClean="0"/>
            <a:t> </a:t>
          </a:r>
          <a:r>
            <a:rPr lang="ru-RU" dirty="0" err="1" smtClean="0"/>
            <a:t>навчальних</a:t>
          </a:r>
          <a:r>
            <a:rPr lang="ru-RU" dirty="0" smtClean="0"/>
            <a:t> </a:t>
          </a:r>
          <a:r>
            <a:rPr lang="ru-RU" dirty="0" err="1" smtClean="0"/>
            <a:t>програм</a:t>
          </a:r>
          <a:endParaRPr lang="ru-RU" dirty="0"/>
        </a:p>
      </dgm:t>
    </dgm:pt>
    <dgm:pt modelId="{8729EAC8-C84C-4755-A7C2-1093A65C3B87}" type="parTrans" cxnId="{47A65C41-0FF0-43D8-AF72-C547D44AD46B}">
      <dgm:prSet/>
      <dgm:spPr/>
      <dgm:t>
        <a:bodyPr/>
        <a:lstStyle/>
        <a:p>
          <a:endParaRPr lang="ru-RU"/>
        </a:p>
      </dgm:t>
    </dgm:pt>
    <dgm:pt modelId="{F283D791-66A8-4152-B4E1-7A22BCA8C01B}" type="sibTrans" cxnId="{47A65C41-0FF0-43D8-AF72-C547D44AD46B}">
      <dgm:prSet/>
      <dgm:spPr/>
      <dgm:t>
        <a:bodyPr/>
        <a:lstStyle/>
        <a:p>
          <a:endParaRPr lang="ru-RU"/>
        </a:p>
      </dgm:t>
    </dgm:pt>
    <dgm:pt modelId="{3937D372-CCC9-4147-9437-5B318700CDDE}">
      <dgm:prSet phldrT="[Текст]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ru-RU" dirty="0" err="1" smtClean="0"/>
            <a:t>Забезпечення</a:t>
          </a:r>
          <a:r>
            <a:rPr lang="ru-RU" dirty="0" smtClean="0"/>
            <a:t> </a:t>
          </a:r>
          <a:r>
            <a:rPr lang="ru-RU" dirty="0" err="1" smtClean="0"/>
            <a:t>взаємодії</a:t>
          </a:r>
          <a:r>
            <a:rPr lang="ru-RU" dirty="0" smtClean="0"/>
            <a:t> </a:t>
          </a:r>
          <a:r>
            <a:rPr lang="ru-RU" dirty="0" err="1" smtClean="0"/>
            <a:t>між</a:t>
          </a:r>
          <a:r>
            <a:rPr lang="ru-RU" dirty="0" smtClean="0"/>
            <a:t> </a:t>
          </a:r>
          <a:r>
            <a:rPr lang="ru-RU" dirty="0" err="1" smtClean="0"/>
            <a:t>учасниками</a:t>
          </a:r>
          <a:r>
            <a:rPr lang="ru-RU" dirty="0" smtClean="0"/>
            <a:t> проекту</a:t>
          </a:r>
          <a:endParaRPr lang="ru-RU" dirty="0"/>
        </a:p>
      </dgm:t>
    </dgm:pt>
    <dgm:pt modelId="{A3CE3084-A87A-47EF-A084-C71DED1758FA}" type="parTrans" cxnId="{3EF9FC0E-3858-4374-8406-255B12A102E7}">
      <dgm:prSet/>
      <dgm:spPr/>
      <dgm:t>
        <a:bodyPr/>
        <a:lstStyle/>
        <a:p>
          <a:endParaRPr lang="ru-RU"/>
        </a:p>
      </dgm:t>
    </dgm:pt>
    <dgm:pt modelId="{70A5D440-3901-4BF5-AD7E-A69A4BB8B815}" type="sibTrans" cxnId="{3EF9FC0E-3858-4374-8406-255B12A102E7}">
      <dgm:prSet/>
      <dgm:spPr/>
      <dgm:t>
        <a:bodyPr/>
        <a:lstStyle/>
        <a:p>
          <a:endParaRPr lang="ru-RU"/>
        </a:p>
      </dgm:t>
    </dgm:pt>
    <dgm:pt modelId="{4E410817-3FC9-4709-8216-14213560242E}" type="pres">
      <dgm:prSet presAssocID="{335E9C0A-97FC-4D2A-A25D-1FC80F382B6E}" presName="cycle" presStyleCnt="0">
        <dgm:presLayoutVars>
          <dgm:dir/>
          <dgm:resizeHandles val="exact"/>
        </dgm:presLayoutVars>
      </dgm:prSet>
      <dgm:spPr/>
    </dgm:pt>
    <dgm:pt modelId="{C8BB90EF-303D-41F3-A31F-22E0CF91680B}" type="pres">
      <dgm:prSet presAssocID="{92DD63B3-8C50-4A16-AEBF-B47574EDB8E3}" presName="node" presStyleLbl="node1" presStyleIdx="0" presStyleCnt="7" custScaleX="112835" custScaleY="149798">
        <dgm:presLayoutVars>
          <dgm:bulletEnabled val="1"/>
        </dgm:presLayoutVars>
      </dgm:prSet>
      <dgm:spPr/>
    </dgm:pt>
    <dgm:pt modelId="{5E67BFC8-715A-41CE-BEF4-230D32D514AB}" type="pres">
      <dgm:prSet presAssocID="{92DD63B3-8C50-4A16-AEBF-B47574EDB8E3}" presName="spNode" presStyleCnt="0"/>
      <dgm:spPr/>
    </dgm:pt>
    <dgm:pt modelId="{ADE656C5-001D-4FB0-9731-954C422B7C0F}" type="pres">
      <dgm:prSet presAssocID="{4AD15A55-B03F-43FC-99FB-83F6E12DB040}" presName="sibTrans" presStyleLbl="sibTrans1D1" presStyleIdx="0" presStyleCnt="7"/>
      <dgm:spPr/>
    </dgm:pt>
    <dgm:pt modelId="{335DA980-8B09-4C85-B66F-D61C735E2AE8}" type="pres">
      <dgm:prSet presAssocID="{8AD0D1B4-110F-4152-B53F-6CE417803500}" presName="node" presStyleLbl="node1" presStyleIdx="1" presStyleCnt="7" custScaleX="133193" custScaleY="160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E285A-D2C3-48EC-B325-EF8C47D888BA}" type="pres">
      <dgm:prSet presAssocID="{8AD0D1B4-110F-4152-B53F-6CE417803500}" presName="spNode" presStyleCnt="0"/>
      <dgm:spPr/>
    </dgm:pt>
    <dgm:pt modelId="{A7AA5768-08FD-435A-9D64-E741D2969C51}" type="pres">
      <dgm:prSet presAssocID="{C842C332-398E-4421-82C4-83C7A1574609}" presName="sibTrans" presStyleLbl="sibTrans1D1" presStyleIdx="1" presStyleCnt="7"/>
      <dgm:spPr/>
    </dgm:pt>
    <dgm:pt modelId="{1EF53382-DBFC-439B-82CF-6E7BB153DF63}" type="pres">
      <dgm:prSet presAssocID="{09606450-5410-408C-8892-12FB42DBB5A6}" presName="node" presStyleLbl="node1" presStyleIdx="2" presStyleCnt="7" custScaleX="133591" custScaleY="1851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BEB60E-0D27-4332-947A-8C2AFC059C2D}" type="pres">
      <dgm:prSet presAssocID="{09606450-5410-408C-8892-12FB42DBB5A6}" presName="spNode" presStyleCnt="0"/>
      <dgm:spPr/>
    </dgm:pt>
    <dgm:pt modelId="{D952F244-330C-413A-B954-ED14ECCD1073}" type="pres">
      <dgm:prSet presAssocID="{ACE38ACF-A613-4DA1-96C2-815EF2731425}" presName="sibTrans" presStyleLbl="sibTrans1D1" presStyleIdx="2" presStyleCnt="7"/>
      <dgm:spPr/>
    </dgm:pt>
    <dgm:pt modelId="{EE31C48A-82E1-49DC-8B47-8A5400CB88A6}" type="pres">
      <dgm:prSet presAssocID="{A2BAE10B-332C-444E-BB34-E47706EB03A0}" presName="node" presStyleLbl="node1" presStyleIdx="3" presStyleCnt="7" custScaleX="130948" custScaleY="156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DBF28D-5C8C-4856-8AE9-132937AE37AB}" type="pres">
      <dgm:prSet presAssocID="{A2BAE10B-332C-444E-BB34-E47706EB03A0}" presName="spNode" presStyleCnt="0"/>
      <dgm:spPr/>
    </dgm:pt>
    <dgm:pt modelId="{6482C1D0-9CD6-4BB6-8F25-336486A24B1B}" type="pres">
      <dgm:prSet presAssocID="{286C344A-BFFF-400A-B045-03878198F3FF}" presName="sibTrans" presStyleLbl="sibTrans1D1" presStyleIdx="3" presStyleCnt="7"/>
      <dgm:spPr/>
    </dgm:pt>
    <dgm:pt modelId="{EB843010-9312-4DD0-BE25-99F2216208A3}" type="pres">
      <dgm:prSet presAssocID="{77974DAD-FAD1-4817-A19E-F040751F9607}" presName="node" presStyleLbl="node1" presStyleIdx="4" presStyleCnt="7" custScaleX="102945" custScaleY="1457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9CC1C-76D5-4FE1-9BE0-6977D8F84074}" type="pres">
      <dgm:prSet presAssocID="{77974DAD-FAD1-4817-A19E-F040751F9607}" presName="spNode" presStyleCnt="0"/>
      <dgm:spPr/>
    </dgm:pt>
    <dgm:pt modelId="{101AEC92-427D-4DEB-B07A-24EF29BEDA03}" type="pres">
      <dgm:prSet presAssocID="{A4DEAC6E-B5C8-4650-8FB1-7BEE07A62E51}" presName="sibTrans" presStyleLbl="sibTrans1D1" presStyleIdx="4" presStyleCnt="7"/>
      <dgm:spPr/>
    </dgm:pt>
    <dgm:pt modelId="{7897A8C9-9023-43DF-A462-F8DB3B142AEE}" type="pres">
      <dgm:prSet presAssocID="{4E08A156-5EE0-434D-9F47-E1E876B6E2AC}" presName="node" presStyleLbl="node1" presStyleIdx="5" presStyleCnt="7" custScaleX="139007" custScaleY="2075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5893B7-3F94-47DC-BBE1-8E1C8FECBB44}" type="pres">
      <dgm:prSet presAssocID="{4E08A156-5EE0-434D-9F47-E1E876B6E2AC}" presName="spNode" presStyleCnt="0"/>
      <dgm:spPr/>
    </dgm:pt>
    <dgm:pt modelId="{92D4F91B-883C-4DD0-853B-F90E22EBE509}" type="pres">
      <dgm:prSet presAssocID="{F283D791-66A8-4152-B4E1-7A22BCA8C01B}" presName="sibTrans" presStyleLbl="sibTrans1D1" presStyleIdx="5" presStyleCnt="7"/>
      <dgm:spPr/>
    </dgm:pt>
    <dgm:pt modelId="{7CFBE583-9D6B-4E79-88AF-8C55FCC98C37}" type="pres">
      <dgm:prSet presAssocID="{3937D372-CCC9-4147-9437-5B318700CDDE}" presName="node" presStyleLbl="node1" presStyleIdx="6" presStyleCnt="7" custScaleX="141490" custScaleY="1656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EF5521-0809-4843-AF52-D4A6F099EC89}" type="pres">
      <dgm:prSet presAssocID="{3937D372-CCC9-4147-9437-5B318700CDDE}" presName="spNode" presStyleCnt="0"/>
      <dgm:spPr/>
    </dgm:pt>
    <dgm:pt modelId="{201920EB-7F81-4236-8E5C-A426F8F8CC6C}" type="pres">
      <dgm:prSet presAssocID="{70A5D440-3901-4BF5-AD7E-A69A4BB8B815}" presName="sibTrans" presStyleLbl="sibTrans1D1" presStyleIdx="6" presStyleCnt="7"/>
      <dgm:spPr/>
    </dgm:pt>
  </dgm:ptLst>
  <dgm:cxnLst>
    <dgm:cxn modelId="{E9F46F0C-3C26-4576-977A-A6A41BC99850}" type="presOf" srcId="{77974DAD-FAD1-4817-A19E-F040751F9607}" destId="{EB843010-9312-4DD0-BE25-99F2216208A3}" srcOrd="0" destOrd="0" presId="urn:microsoft.com/office/officeart/2005/8/layout/cycle6"/>
    <dgm:cxn modelId="{7D46B32D-6A5D-4B5B-853F-11044FF3A85F}" type="presOf" srcId="{A4DEAC6E-B5C8-4650-8FB1-7BEE07A62E51}" destId="{101AEC92-427D-4DEB-B07A-24EF29BEDA03}" srcOrd="0" destOrd="0" presId="urn:microsoft.com/office/officeart/2005/8/layout/cycle6"/>
    <dgm:cxn modelId="{45F3E3D6-0EE2-4484-A913-B165AF310EE0}" type="presOf" srcId="{70A5D440-3901-4BF5-AD7E-A69A4BB8B815}" destId="{201920EB-7F81-4236-8E5C-A426F8F8CC6C}" srcOrd="0" destOrd="0" presId="urn:microsoft.com/office/officeart/2005/8/layout/cycle6"/>
    <dgm:cxn modelId="{7D478904-E752-4076-BB3D-BCFDF489378C}" srcId="{335E9C0A-97FC-4D2A-A25D-1FC80F382B6E}" destId="{09606450-5410-408C-8892-12FB42DBB5A6}" srcOrd="2" destOrd="0" parTransId="{FC0C8E20-6BA7-410C-A3AD-92BC0897781D}" sibTransId="{ACE38ACF-A613-4DA1-96C2-815EF2731425}"/>
    <dgm:cxn modelId="{C432CD7D-C0EA-4B22-8F99-B51CD074C664}" srcId="{335E9C0A-97FC-4D2A-A25D-1FC80F382B6E}" destId="{8AD0D1B4-110F-4152-B53F-6CE417803500}" srcOrd="1" destOrd="0" parTransId="{CCF062AA-0384-4DE9-92BF-E247483A997D}" sibTransId="{C842C332-398E-4421-82C4-83C7A1574609}"/>
    <dgm:cxn modelId="{B8FD1B3B-A368-407C-965B-7183EDACA1DB}" srcId="{335E9C0A-97FC-4D2A-A25D-1FC80F382B6E}" destId="{92DD63B3-8C50-4A16-AEBF-B47574EDB8E3}" srcOrd="0" destOrd="0" parTransId="{1A72AF1E-FF3B-4D60-B3ED-B9829E6EDDBF}" sibTransId="{4AD15A55-B03F-43FC-99FB-83F6E12DB040}"/>
    <dgm:cxn modelId="{8EF7E8E7-F07E-4D7B-B1E3-BFFFFEF4177F}" type="presOf" srcId="{92DD63B3-8C50-4A16-AEBF-B47574EDB8E3}" destId="{C8BB90EF-303D-41F3-A31F-22E0CF91680B}" srcOrd="0" destOrd="0" presId="urn:microsoft.com/office/officeart/2005/8/layout/cycle6"/>
    <dgm:cxn modelId="{EBCDA3CB-8B4E-4025-BD57-DE253095A233}" type="presOf" srcId="{A2BAE10B-332C-444E-BB34-E47706EB03A0}" destId="{EE31C48A-82E1-49DC-8B47-8A5400CB88A6}" srcOrd="0" destOrd="0" presId="urn:microsoft.com/office/officeart/2005/8/layout/cycle6"/>
    <dgm:cxn modelId="{2E63E473-8E6F-4477-AFB5-DDEC2F3E5D22}" type="presOf" srcId="{09606450-5410-408C-8892-12FB42DBB5A6}" destId="{1EF53382-DBFC-439B-82CF-6E7BB153DF63}" srcOrd="0" destOrd="0" presId="urn:microsoft.com/office/officeart/2005/8/layout/cycle6"/>
    <dgm:cxn modelId="{514571D9-6F60-4AEC-AD10-E5649A5D703D}" type="presOf" srcId="{335E9C0A-97FC-4D2A-A25D-1FC80F382B6E}" destId="{4E410817-3FC9-4709-8216-14213560242E}" srcOrd="0" destOrd="0" presId="urn:microsoft.com/office/officeart/2005/8/layout/cycle6"/>
    <dgm:cxn modelId="{EEE45EBA-C4D0-4A69-8A10-99A22C109A55}" type="presOf" srcId="{ACE38ACF-A613-4DA1-96C2-815EF2731425}" destId="{D952F244-330C-413A-B954-ED14ECCD1073}" srcOrd="0" destOrd="0" presId="urn:microsoft.com/office/officeart/2005/8/layout/cycle6"/>
    <dgm:cxn modelId="{E7A3268F-D619-4B10-9F6B-E96218227DA2}" srcId="{335E9C0A-97FC-4D2A-A25D-1FC80F382B6E}" destId="{77974DAD-FAD1-4817-A19E-F040751F9607}" srcOrd="4" destOrd="0" parTransId="{BBBDC458-6840-4937-9D65-D9CB36F1C534}" sibTransId="{A4DEAC6E-B5C8-4650-8FB1-7BEE07A62E51}"/>
    <dgm:cxn modelId="{47A65C41-0FF0-43D8-AF72-C547D44AD46B}" srcId="{335E9C0A-97FC-4D2A-A25D-1FC80F382B6E}" destId="{4E08A156-5EE0-434D-9F47-E1E876B6E2AC}" srcOrd="5" destOrd="0" parTransId="{8729EAC8-C84C-4755-A7C2-1093A65C3B87}" sibTransId="{F283D791-66A8-4152-B4E1-7A22BCA8C01B}"/>
    <dgm:cxn modelId="{A422ABC1-6879-4761-8134-E7FFA635DBFB}" type="presOf" srcId="{C842C332-398E-4421-82C4-83C7A1574609}" destId="{A7AA5768-08FD-435A-9D64-E741D2969C51}" srcOrd="0" destOrd="0" presId="urn:microsoft.com/office/officeart/2005/8/layout/cycle6"/>
    <dgm:cxn modelId="{38DCEAD1-0027-4229-9CBA-6984B9641DBB}" type="presOf" srcId="{286C344A-BFFF-400A-B045-03878198F3FF}" destId="{6482C1D0-9CD6-4BB6-8F25-336486A24B1B}" srcOrd="0" destOrd="0" presId="urn:microsoft.com/office/officeart/2005/8/layout/cycle6"/>
    <dgm:cxn modelId="{896E3C80-44F7-4288-A4DB-0338F981236E}" type="presOf" srcId="{3937D372-CCC9-4147-9437-5B318700CDDE}" destId="{7CFBE583-9D6B-4E79-88AF-8C55FCC98C37}" srcOrd="0" destOrd="0" presId="urn:microsoft.com/office/officeart/2005/8/layout/cycle6"/>
    <dgm:cxn modelId="{65BD5B51-2CEA-4BB9-AD0B-0D999AC5599F}" type="presOf" srcId="{4AD15A55-B03F-43FC-99FB-83F6E12DB040}" destId="{ADE656C5-001D-4FB0-9731-954C422B7C0F}" srcOrd="0" destOrd="0" presId="urn:microsoft.com/office/officeart/2005/8/layout/cycle6"/>
    <dgm:cxn modelId="{41A504A2-AFA3-4629-B715-E2595C4046F1}" type="presOf" srcId="{F283D791-66A8-4152-B4E1-7A22BCA8C01B}" destId="{92D4F91B-883C-4DD0-853B-F90E22EBE509}" srcOrd="0" destOrd="0" presId="urn:microsoft.com/office/officeart/2005/8/layout/cycle6"/>
    <dgm:cxn modelId="{793FF8DB-739C-4CD1-852F-B987FA690BD7}" type="presOf" srcId="{8AD0D1B4-110F-4152-B53F-6CE417803500}" destId="{335DA980-8B09-4C85-B66F-D61C735E2AE8}" srcOrd="0" destOrd="0" presId="urn:microsoft.com/office/officeart/2005/8/layout/cycle6"/>
    <dgm:cxn modelId="{BE29D851-BC17-4D54-B2A1-6A494DDAB72D}" srcId="{335E9C0A-97FC-4D2A-A25D-1FC80F382B6E}" destId="{A2BAE10B-332C-444E-BB34-E47706EB03A0}" srcOrd="3" destOrd="0" parTransId="{BADE4FC0-19F7-4418-90F5-FAE190852F12}" sibTransId="{286C344A-BFFF-400A-B045-03878198F3FF}"/>
    <dgm:cxn modelId="{415DAD53-ED2C-493B-9E6B-F5514B58CCE0}" type="presOf" srcId="{4E08A156-5EE0-434D-9F47-E1E876B6E2AC}" destId="{7897A8C9-9023-43DF-A462-F8DB3B142AEE}" srcOrd="0" destOrd="0" presId="urn:microsoft.com/office/officeart/2005/8/layout/cycle6"/>
    <dgm:cxn modelId="{3EF9FC0E-3858-4374-8406-255B12A102E7}" srcId="{335E9C0A-97FC-4D2A-A25D-1FC80F382B6E}" destId="{3937D372-CCC9-4147-9437-5B318700CDDE}" srcOrd="6" destOrd="0" parTransId="{A3CE3084-A87A-47EF-A084-C71DED1758FA}" sibTransId="{70A5D440-3901-4BF5-AD7E-A69A4BB8B815}"/>
    <dgm:cxn modelId="{B3FA4BDB-9C25-4E8C-96A4-D407EE6F74F6}" type="presParOf" srcId="{4E410817-3FC9-4709-8216-14213560242E}" destId="{C8BB90EF-303D-41F3-A31F-22E0CF91680B}" srcOrd="0" destOrd="0" presId="urn:microsoft.com/office/officeart/2005/8/layout/cycle6"/>
    <dgm:cxn modelId="{E78545D8-D09C-4792-B532-946B0C67F0F4}" type="presParOf" srcId="{4E410817-3FC9-4709-8216-14213560242E}" destId="{5E67BFC8-715A-41CE-BEF4-230D32D514AB}" srcOrd="1" destOrd="0" presId="urn:microsoft.com/office/officeart/2005/8/layout/cycle6"/>
    <dgm:cxn modelId="{17394AAA-8024-4C5E-8914-79F7A12AD807}" type="presParOf" srcId="{4E410817-3FC9-4709-8216-14213560242E}" destId="{ADE656C5-001D-4FB0-9731-954C422B7C0F}" srcOrd="2" destOrd="0" presId="urn:microsoft.com/office/officeart/2005/8/layout/cycle6"/>
    <dgm:cxn modelId="{9650BBA8-4C95-4445-8E0F-5D26779DFD5B}" type="presParOf" srcId="{4E410817-3FC9-4709-8216-14213560242E}" destId="{335DA980-8B09-4C85-B66F-D61C735E2AE8}" srcOrd="3" destOrd="0" presId="urn:microsoft.com/office/officeart/2005/8/layout/cycle6"/>
    <dgm:cxn modelId="{D77A363C-804E-475D-8D0A-233F26D4BD8B}" type="presParOf" srcId="{4E410817-3FC9-4709-8216-14213560242E}" destId="{976E285A-D2C3-48EC-B325-EF8C47D888BA}" srcOrd="4" destOrd="0" presId="urn:microsoft.com/office/officeart/2005/8/layout/cycle6"/>
    <dgm:cxn modelId="{D5AA9864-3634-4153-BB6D-640FB703B1F0}" type="presParOf" srcId="{4E410817-3FC9-4709-8216-14213560242E}" destId="{A7AA5768-08FD-435A-9D64-E741D2969C51}" srcOrd="5" destOrd="0" presId="urn:microsoft.com/office/officeart/2005/8/layout/cycle6"/>
    <dgm:cxn modelId="{612BEF77-6D86-4839-81CF-A26BD4A1CEB6}" type="presParOf" srcId="{4E410817-3FC9-4709-8216-14213560242E}" destId="{1EF53382-DBFC-439B-82CF-6E7BB153DF63}" srcOrd="6" destOrd="0" presId="urn:microsoft.com/office/officeart/2005/8/layout/cycle6"/>
    <dgm:cxn modelId="{55A8C55A-7116-467B-A532-0A308C5BC500}" type="presParOf" srcId="{4E410817-3FC9-4709-8216-14213560242E}" destId="{E3BEB60E-0D27-4332-947A-8C2AFC059C2D}" srcOrd="7" destOrd="0" presId="urn:microsoft.com/office/officeart/2005/8/layout/cycle6"/>
    <dgm:cxn modelId="{DA588397-2F1D-4BD6-935A-22E09CAF4DFE}" type="presParOf" srcId="{4E410817-3FC9-4709-8216-14213560242E}" destId="{D952F244-330C-413A-B954-ED14ECCD1073}" srcOrd="8" destOrd="0" presId="urn:microsoft.com/office/officeart/2005/8/layout/cycle6"/>
    <dgm:cxn modelId="{16342089-0B22-4128-BD54-F851131A3391}" type="presParOf" srcId="{4E410817-3FC9-4709-8216-14213560242E}" destId="{EE31C48A-82E1-49DC-8B47-8A5400CB88A6}" srcOrd="9" destOrd="0" presId="urn:microsoft.com/office/officeart/2005/8/layout/cycle6"/>
    <dgm:cxn modelId="{919BEA17-FAFB-4C65-81C7-EF0F83C6C8C7}" type="presParOf" srcId="{4E410817-3FC9-4709-8216-14213560242E}" destId="{95DBF28D-5C8C-4856-8AE9-132937AE37AB}" srcOrd="10" destOrd="0" presId="urn:microsoft.com/office/officeart/2005/8/layout/cycle6"/>
    <dgm:cxn modelId="{91D81E88-EE6D-4461-8AB6-184C9C0AB5A9}" type="presParOf" srcId="{4E410817-3FC9-4709-8216-14213560242E}" destId="{6482C1D0-9CD6-4BB6-8F25-336486A24B1B}" srcOrd="11" destOrd="0" presId="urn:microsoft.com/office/officeart/2005/8/layout/cycle6"/>
    <dgm:cxn modelId="{F6FDE124-D08B-4D8C-B021-7346A84E6DBE}" type="presParOf" srcId="{4E410817-3FC9-4709-8216-14213560242E}" destId="{EB843010-9312-4DD0-BE25-99F2216208A3}" srcOrd="12" destOrd="0" presId="urn:microsoft.com/office/officeart/2005/8/layout/cycle6"/>
    <dgm:cxn modelId="{5F5922D3-FFC6-424F-8E41-86E080C4B46B}" type="presParOf" srcId="{4E410817-3FC9-4709-8216-14213560242E}" destId="{D5F9CC1C-76D5-4FE1-9BE0-6977D8F84074}" srcOrd="13" destOrd="0" presId="urn:microsoft.com/office/officeart/2005/8/layout/cycle6"/>
    <dgm:cxn modelId="{ED4D2B5F-28BC-431F-BC67-D4C5BB4843E2}" type="presParOf" srcId="{4E410817-3FC9-4709-8216-14213560242E}" destId="{101AEC92-427D-4DEB-B07A-24EF29BEDA03}" srcOrd="14" destOrd="0" presId="urn:microsoft.com/office/officeart/2005/8/layout/cycle6"/>
    <dgm:cxn modelId="{FC69521B-CE86-4771-BD53-8D9E5ADD3421}" type="presParOf" srcId="{4E410817-3FC9-4709-8216-14213560242E}" destId="{7897A8C9-9023-43DF-A462-F8DB3B142AEE}" srcOrd="15" destOrd="0" presId="urn:microsoft.com/office/officeart/2005/8/layout/cycle6"/>
    <dgm:cxn modelId="{32D34298-71E6-4289-AAAB-F73A453848BA}" type="presParOf" srcId="{4E410817-3FC9-4709-8216-14213560242E}" destId="{CE5893B7-3F94-47DC-BBE1-8E1C8FECBB44}" srcOrd="16" destOrd="0" presId="urn:microsoft.com/office/officeart/2005/8/layout/cycle6"/>
    <dgm:cxn modelId="{28586833-0B2B-4ACE-9AB9-68237BF2FCBD}" type="presParOf" srcId="{4E410817-3FC9-4709-8216-14213560242E}" destId="{92D4F91B-883C-4DD0-853B-F90E22EBE509}" srcOrd="17" destOrd="0" presId="urn:microsoft.com/office/officeart/2005/8/layout/cycle6"/>
    <dgm:cxn modelId="{8E3C5371-8489-459A-9A12-253FCFFB3BBC}" type="presParOf" srcId="{4E410817-3FC9-4709-8216-14213560242E}" destId="{7CFBE583-9D6B-4E79-88AF-8C55FCC98C37}" srcOrd="18" destOrd="0" presId="urn:microsoft.com/office/officeart/2005/8/layout/cycle6"/>
    <dgm:cxn modelId="{17A4E745-1843-4BAA-8D3F-764B8AF002CF}" type="presParOf" srcId="{4E410817-3FC9-4709-8216-14213560242E}" destId="{5BEF5521-0809-4843-AF52-D4A6F099EC89}" srcOrd="19" destOrd="0" presId="urn:microsoft.com/office/officeart/2005/8/layout/cycle6"/>
    <dgm:cxn modelId="{252BA43A-E040-4790-885A-280DFE0C30B9}" type="presParOf" srcId="{4E410817-3FC9-4709-8216-14213560242E}" destId="{201920EB-7F81-4236-8E5C-A426F8F8CC6C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A1B978-CC70-4FFA-8531-2FB93CC3C367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26D9C9E7-8280-418B-8554-FDE737DFAB53}">
      <dgm:prSet phldrT="[Текст]" custT="1"/>
      <dgm:spPr/>
      <dgm:t>
        <a:bodyPr/>
        <a:lstStyle/>
        <a:p>
          <a:r>
            <a:rPr lang="uk-UA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Використання ВЛ дасть можливість: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6FCD18-9A6E-4E4E-8AD3-BB732E2CC567}" type="parTrans" cxnId="{62256832-ACE0-4821-AD98-959229755C9C}">
      <dgm:prSet/>
      <dgm:spPr/>
      <dgm:t>
        <a:bodyPr/>
        <a:lstStyle/>
        <a:p>
          <a:endParaRPr lang="ru-RU"/>
        </a:p>
      </dgm:t>
    </dgm:pt>
    <dgm:pt modelId="{5E52CEE5-1227-4C4E-A78F-BCF788569D7A}" type="sibTrans" cxnId="{62256832-ACE0-4821-AD98-959229755C9C}">
      <dgm:prSet/>
      <dgm:spPr/>
      <dgm:t>
        <a:bodyPr/>
        <a:lstStyle/>
        <a:p>
          <a:endParaRPr lang="ru-RU"/>
        </a:p>
      </dgm:t>
    </dgm:pt>
    <dgm:pt modelId="{0A2ED096-0A32-4B4D-93A6-06E22C6C2134}">
      <dgm:prSet phldrT="[Текст]"/>
      <dgm:spPr/>
      <dgm:t>
        <a:bodyPr/>
        <a:lstStyle/>
        <a:p>
          <a:r>
            <a:rPr lang="uk-UA" dirty="0" smtClean="0"/>
            <a:t>студентам – отримати необхідні знання, навички та досвід вирішення реальних логістичних проблем</a:t>
          </a:r>
          <a:endParaRPr lang="ru-RU" dirty="0"/>
        </a:p>
      </dgm:t>
    </dgm:pt>
    <dgm:pt modelId="{7D62A59B-DF85-47AF-BD3A-568945DDCCEA}" type="parTrans" cxnId="{8F0C8581-6C8D-49C9-A74E-161B95F2AAF0}">
      <dgm:prSet/>
      <dgm:spPr/>
      <dgm:t>
        <a:bodyPr/>
        <a:lstStyle/>
        <a:p>
          <a:endParaRPr lang="ru-RU"/>
        </a:p>
      </dgm:t>
    </dgm:pt>
    <dgm:pt modelId="{E5E0812B-3A62-45ED-926C-447332FB21C0}" type="sibTrans" cxnId="{8F0C8581-6C8D-49C9-A74E-161B95F2AAF0}">
      <dgm:prSet/>
      <dgm:spPr/>
      <dgm:t>
        <a:bodyPr/>
        <a:lstStyle/>
        <a:p>
          <a:endParaRPr lang="ru-RU"/>
        </a:p>
      </dgm:t>
    </dgm:pt>
    <dgm:pt modelId="{24012B44-9027-4950-B83A-13D383A0641E}">
      <dgm:prSet phldrT="[Текст]"/>
      <dgm:spPr/>
      <dgm:t>
        <a:bodyPr/>
        <a:lstStyle/>
        <a:p>
          <a:r>
            <a:rPr lang="uk-UA" dirty="0" smtClean="0"/>
            <a:t>підприємствам – отримати висококваліфікованих спеціалістів, вирішити логістичні проблеми з мінімальними затратами</a:t>
          </a:r>
          <a:endParaRPr lang="ru-RU" dirty="0"/>
        </a:p>
      </dgm:t>
    </dgm:pt>
    <dgm:pt modelId="{7162659E-4C5A-44A5-8A5B-CA7DFA55E466}" type="parTrans" cxnId="{43765955-B75A-4B40-B634-0BAECD046597}">
      <dgm:prSet/>
      <dgm:spPr/>
      <dgm:t>
        <a:bodyPr/>
        <a:lstStyle/>
        <a:p>
          <a:endParaRPr lang="ru-RU"/>
        </a:p>
      </dgm:t>
    </dgm:pt>
    <dgm:pt modelId="{85A6B261-CFD6-488E-8F76-FC1ADE37A70E}" type="sibTrans" cxnId="{43765955-B75A-4B40-B634-0BAECD046597}">
      <dgm:prSet/>
      <dgm:spPr/>
      <dgm:t>
        <a:bodyPr/>
        <a:lstStyle/>
        <a:p>
          <a:endParaRPr lang="ru-RU"/>
        </a:p>
      </dgm:t>
    </dgm:pt>
    <dgm:pt modelId="{6E9B77AB-200C-4651-86AE-589E1A3CEAAE}" type="pres">
      <dgm:prSet presAssocID="{B1A1B978-CC70-4FFA-8531-2FB93CC3C367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B325A75-2448-498F-9393-185A3E6A7439}" type="pres">
      <dgm:prSet presAssocID="{26D9C9E7-8280-418B-8554-FDE737DFAB53}" presName="hierRoot1" presStyleCnt="0">
        <dgm:presLayoutVars>
          <dgm:hierBranch val="init"/>
        </dgm:presLayoutVars>
      </dgm:prSet>
      <dgm:spPr/>
    </dgm:pt>
    <dgm:pt modelId="{863B0448-9E6C-4DA7-B5F8-366A326CE44F}" type="pres">
      <dgm:prSet presAssocID="{26D9C9E7-8280-418B-8554-FDE737DFAB53}" presName="rootComposite1" presStyleCnt="0"/>
      <dgm:spPr/>
    </dgm:pt>
    <dgm:pt modelId="{161437D7-DFE6-42A6-A42F-27B3129F4801}" type="pres">
      <dgm:prSet presAssocID="{26D9C9E7-8280-418B-8554-FDE737DFAB53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832B85-8342-4A76-BBE3-570B36487F23}" type="pres">
      <dgm:prSet presAssocID="{26D9C9E7-8280-418B-8554-FDE737DFAB53}" presName="topArc1" presStyleLbl="parChTrans1D1" presStyleIdx="0" presStyleCnt="6"/>
      <dgm:spPr/>
    </dgm:pt>
    <dgm:pt modelId="{DAE2CB72-D331-444F-B2CB-D63776BF9A79}" type="pres">
      <dgm:prSet presAssocID="{26D9C9E7-8280-418B-8554-FDE737DFAB53}" presName="bottomArc1" presStyleLbl="parChTrans1D1" presStyleIdx="1" presStyleCnt="6"/>
      <dgm:spPr/>
    </dgm:pt>
    <dgm:pt modelId="{A6FCBAE6-5E8B-4DE3-A3DB-1CB30CB39623}" type="pres">
      <dgm:prSet presAssocID="{26D9C9E7-8280-418B-8554-FDE737DFAB53}" presName="topConnNode1" presStyleLbl="node1" presStyleIdx="0" presStyleCnt="0"/>
      <dgm:spPr/>
    </dgm:pt>
    <dgm:pt modelId="{E4CD281F-A41A-434B-83B7-279425E2EA5E}" type="pres">
      <dgm:prSet presAssocID="{26D9C9E7-8280-418B-8554-FDE737DFAB53}" presName="hierChild2" presStyleCnt="0"/>
      <dgm:spPr/>
    </dgm:pt>
    <dgm:pt modelId="{55E8EE26-E496-4CEC-B570-A51AB8A0C863}" type="pres">
      <dgm:prSet presAssocID="{7D62A59B-DF85-47AF-BD3A-568945DDCCEA}" presName="Name28" presStyleLbl="parChTrans1D2" presStyleIdx="0" presStyleCnt="2"/>
      <dgm:spPr/>
    </dgm:pt>
    <dgm:pt modelId="{6EE51656-AC36-4247-9E10-6E7CF8BDD4CB}" type="pres">
      <dgm:prSet presAssocID="{0A2ED096-0A32-4B4D-93A6-06E22C6C2134}" presName="hierRoot2" presStyleCnt="0">
        <dgm:presLayoutVars>
          <dgm:hierBranch val="init"/>
        </dgm:presLayoutVars>
      </dgm:prSet>
      <dgm:spPr/>
    </dgm:pt>
    <dgm:pt modelId="{9045400A-B231-47C3-B7B5-44EA7D2BA48D}" type="pres">
      <dgm:prSet presAssocID="{0A2ED096-0A32-4B4D-93A6-06E22C6C2134}" presName="rootComposite2" presStyleCnt="0"/>
      <dgm:spPr/>
    </dgm:pt>
    <dgm:pt modelId="{4A54A656-0CA4-4F34-85A7-40A28EE4A280}" type="pres">
      <dgm:prSet presAssocID="{0A2ED096-0A32-4B4D-93A6-06E22C6C2134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56F47A-8E32-469C-B065-2A037EF09A12}" type="pres">
      <dgm:prSet presAssocID="{0A2ED096-0A32-4B4D-93A6-06E22C6C2134}" presName="topArc2" presStyleLbl="parChTrans1D1" presStyleIdx="2" presStyleCnt="6"/>
      <dgm:spPr/>
    </dgm:pt>
    <dgm:pt modelId="{68A01769-58A6-482B-BF36-FFB7A0B15DAD}" type="pres">
      <dgm:prSet presAssocID="{0A2ED096-0A32-4B4D-93A6-06E22C6C2134}" presName="bottomArc2" presStyleLbl="parChTrans1D1" presStyleIdx="3" presStyleCnt="6"/>
      <dgm:spPr/>
    </dgm:pt>
    <dgm:pt modelId="{18DA82BC-3CB6-448D-9372-ABCFAB2DFF71}" type="pres">
      <dgm:prSet presAssocID="{0A2ED096-0A32-4B4D-93A6-06E22C6C2134}" presName="topConnNode2" presStyleLbl="node2" presStyleIdx="0" presStyleCnt="0"/>
      <dgm:spPr/>
    </dgm:pt>
    <dgm:pt modelId="{D5447FE6-8A91-4DF4-8941-FAC7A7E201F0}" type="pres">
      <dgm:prSet presAssocID="{0A2ED096-0A32-4B4D-93A6-06E22C6C2134}" presName="hierChild4" presStyleCnt="0"/>
      <dgm:spPr/>
    </dgm:pt>
    <dgm:pt modelId="{CC186873-D5BC-4CBE-9583-421C91EAA8D0}" type="pres">
      <dgm:prSet presAssocID="{0A2ED096-0A32-4B4D-93A6-06E22C6C2134}" presName="hierChild5" presStyleCnt="0"/>
      <dgm:spPr/>
    </dgm:pt>
    <dgm:pt modelId="{0BB81098-F878-49C3-B8F1-E17DA7ABDD3A}" type="pres">
      <dgm:prSet presAssocID="{7162659E-4C5A-44A5-8A5B-CA7DFA55E466}" presName="Name28" presStyleLbl="parChTrans1D2" presStyleIdx="1" presStyleCnt="2"/>
      <dgm:spPr/>
    </dgm:pt>
    <dgm:pt modelId="{CF15F945-F138-4BF4-995B-18FE50FE6BF7}" type="pres">
      <dgm:prSet presAssocID="{24012B44-9027-4950-B83A-13D383A0641E}" presName="hierRoot2" presStyleCnt="0">
        <dgm:presLayoutVars>
          <dgm:hierBranch val="init"/>
        </dgm:presLayoutVars>
      </dgm:prSet>
      <dgm:spPr/>
    </dgm:pt>
    <dgm:pt modelId="{1B560769-09D3-467E-9D15-39A019FD74F6}" type="pres">
      <dgm:prSet presAssocID="{24012B44-9027-4950-B83A-13D383A0641E}" presName="rootComposite2" presStyleCnt="0"/>
      <dgm:spPr/>
    </dgm:pt>
    <dgm:pt modelId="{44718FDD-1F18-4228-98A0-D3943DCAA12F}" type="pres">
      <dgm:prSet presAssocID="{24012B44-9027-4950-B83A-13D383A0641E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DEB179-C9CF-45F6-8671-9D845FA999FE}" type="pres">
      <dgm:prSet presAssocID="{24012B44-9027-4950-B83A-13D383A0641E}" presName="topArc2" presStyleLbl="parChTrans1D1" presStyleIdx="4" presStyleCnt="6"/>
      <dgm:spPr/>
    </dgm:pt>
    <dgm:pt modelId="{416282F1-8DCB-44B4-A1E0-35A836CC8E37}" type="pres">
      <dgm:prSet presAssocID="{24012B44-9027-4950-B83A-13D383A0641E}" presName="bottomArc2" presStyleLbl="parChTrans1D1" presStyleIdx="5" presStyleCnt="6"/>
      <dgm:spPr/>
    </dgm:pt>
    <dgm:pt modelId="{436D9BEC-C4CE-48D1-BB57-A6AB43351710}" type="pres">
      <dgm:prSet presAssocID="{24012B44-9027-4950-B83A-13D383A0641E}" presName="topConnNode2" presStyleLbl="node2" presStyleIdx="0" presStyleCnt="0"/>
      <dgm:spPr/>
    </dgm:pt>
    <dgm:pt modelId="{CE788B74-174C-4F36-82CF-225F39DC0521}" type="pres">
      <dgm:prSet presAssocID="{24012B44-9027-4950-B83A-13D383A0641E}" presName="hierChild4" presStyleCnt="0"/>
      <dgm:spPr/>
    </dgm:pt>
    <dgm:pt modelId="{48CE9911-08EE-4D56-9748-7EF6531B5AC9}" type="pres">
      <dgm:prSet presAssocID="{24012B44-9027-4950-B83A-13D383A0641E}" presName="hierChild5" presStyleCnt="0"/>
      <dgm:spPr/>
    </dgm:pt>
    <dgm:pt modelId="{9224E700-29A0-4B6C-9827-671E1FE4A377}" type="pres">
      <dgm:prSet presAssocID="{26D9C9E7-8280-418B-8554-FDE737DFAB53}" presName="hierChild3" presStyleCnt="0"/>
      <dgm:spPr/>
    </dgm:pt>
  </dgm:ptLst>
  <dgm:cxnLst>
    <dgm:cxn modelId="{62256832-ACE0-4821-AD98-959229755C9C}" srcId="{B1A1B978-CC70-4FFA-8531-2FB93CC3C367}" destId="{26D9C9E7-8280-418B-8554-FDE737DFAB53}" srcOrd="0" destOrd="0" parTransId="{9A6FCD18-9A6E-4E4E-8AD3-BB732E2CC567}" sibTransId="{5E52CEE5-1227-4C4E-A78F-BCF788569D7A}"/>
    <dgm:cxn modelId="{D042082A-D7A4-4DC9-A3FB-F84E8D3A36AE}" type="presOf" srcId="{26D9C9E7-8280-418B-8554-FDE737DFAB53}" destId="{A6FCBAE6-5E8B-4DE3-A3DB-1CB30CB39623}" srcOrd="1" destOrd="0" presId="urn:microsoft.com/office/officeart/2008/layout/HalfCircleOrganizationChart"/>
    <dgm:cxn modelId="{3EF4C980-B35E-458D-9BFF-C2A700948FC2}" type="presOf" srcId="{0A2ED096-0A32-4B4D-93A6-06E22C6C2134}" destId="{18DA82BC-3CB6-448D-9372-ABCFAB2DFF71}" srcOrd="1" destOrd="0" presId="urn:microsoft.com/office/officeart/2008/layout/HalfCircleOrganizationChart"/>
    <dgm:cxn modelId="{43765955-B75A-4B40-B634-0BAECD046597}" srcId="{26D9C9E7-8280-418B-8554-FDE737DFAB53}" destId="{24012B44-9027-4950-B83A-13D383A0641E}" srcOrd="1" destOrd="0" parTransId="{7162659E-4C5A-44A5-8A5B-CA7DFA55E466}" sibTransId="{85A6B261-CFD6-488E-8F76-FC1ADE37A70E}"/>
    <dgm:cxn modelId="{8F0C8581-6C8D-49C9-A74E-161B95F2AAF0}" srcId="{26D9C9E7-8280-418B-8554-FDE737DFAB53}" destId="{0A2ED096-0A32-4B4D-93A6-06E22C6C2134}" srcOrd="0" destOrd="0" parTransId="{7D62A59B-DF85-47AF-BD3A-568945DDCCEA}" sibTransId="{E5E0812B-3A62-45ED-926C-447332FB21C0}"/>
    <dgm:cxn modelId="{E25B346C-5153-42DC-A61E-E936E406D001}" type="presOf" srcId="{24012B44-9027-4950-B83A-13D383A0641E}" destId="{44718FDD-1F18-4228-98A0-D3943DCAA12F}" srcOrd="0" destOrd="0" presId="urn:microsoft.com/office/officeart/2008/layout/HalfCircleOrganizationChart"/>
    <dgm:cxn modelId="{3E1AF6F1-9457-44EB-A3A2-99AD7ADA290A}" type="presOf" srcId="{7D62A59B-DF85-47AF-BD3A-568945DDCCEA}" destId="{55E8EE26-E496-4CEC-B570-A51AB8A0C863}" srcOrd="0" destOrd="0" presId="urn:microsoft.com/office/officeart/2008/layout/HalfCircleOrganizationChart"/>
    <dgm:cxn modelId="{894B1A7B-5B06-4FAC-94AC-9CE0E9896CB6}" type="presOf" srcId="{B1A1B978-CC70-4FFA-8531-2FB93CC3C367}" destId="{6E9B77AB-200C-4651-86AE-589E1A3CEAAE}" srcOrd="0" destOrd="0" presId="urn:microsoft.com/office/officeart/2008/layout/HalfCircleOrganizationChart"/>
    <dgm:cxn modelId="{61556051-8981-4359-9BB2-7C251FAA81BC}" type="presOf" srcId="{7162659E-4C5A-44A5-8A5B-CA7DFA55E466}" destId="{0BB81098-F878-49C3-B8F1-E17DA7ABDD3A}" srcOrd="0" destOrd="0" presId="urn:microsoft.com/office/officeart/2008/layout/HalfCircleOrganizationChart"/>
    <dgm:cxn modelId="{EBA472E7-5024-47E9-94DD-99A9D456A8EF}" type="presOf" srcId="{26D9C9E7-8280-418B-8554-FDE737DFAB53}" destId="{161437D7-DFE6-42A6-A42F-27B3129F4801}" srcOrd="0" destOrd="0" presId="urn:microsoft.com/office/officeart/2008/layout/HalfCircleOrganizationChart"/>
    <dgm:cxn modelId="{5C56CB95-CEC0-4D84-B1E2-978E577B344D}" type="presOf" srcId="{0A2ED096-0A32-4B4D-93A6-06E22C6C2134}" destId="{4A54A656-0CA4-4F34-85A7-40A28EE4A280}" srcOrd="0" destOrd="0" presId="urn:microsoft.com/office/officeart/2008/layout/HalfCircleOrganizationChart"/>
    <dgm:cxn modelId="{DE354E59-72B4-46B8-9302-CA37FAA4717D}" type="presOf" srcId="{24012B44-9027-4950-B83A-13D383A0641E}" destId="{436D9BEC-C4CE-48D1-BB57-A6AB43351710}" srcOrd="1" destOrd="0" presId="urn:microsoft.com/office/officeart/2008/layout/HalfCircleOrganizationChart"/>
    <dgm:cxn modelId="{B4D7B7BF-E919-4EA4-961B-44DD47670A7C}" type="presParOf" srcId="{6E9B77AB-200C-4651-86AE-589E1A3CEAAE}" destId="{0B325A75-2448-498F-9393-185A3E6A7439}" srcOrd="0" destOrd="0" presId="urn:microsoft.com/office/officeart/2008/layout/HalfCircleOrganizationChart"/>
    <dgm:cxn modelId="{A0299449-12DB-4C15-8BA0-8BF90F2E4925}" type="presParOf" srcId="{0B325A75-2448-498F-9393-185A3E6A7439}" destId="{863B0448-9E6C-4DA7-B5F8-366A326CE44F}" srcOrd="0" destOrd="0" presId="urn:microsoft.com/office/officeart/2008/layout/HalfCircleOrganizationChart"/>
    <dgm:cxn modelId="{6545053A-984C-4FED-9069-60D3D91E4A9E}" type="presParOf" srcId="{863B0448-9E6C-4DA7-B5F8-366A326CE44F}" destId="{161437D7-DFE6-42A6-A42F-27B3129F4801}" srcOrd="0" destOrd="0" presId="urn:microsoft.com/office/officeart/2008/layout/HalfCircleOrganizationChart"/>
    <dgm:cxn modelId="{CB10CF96-30AB-4C4C-BB53-F3D3A520FB9E}" type="presParOf" srcId="{863B0448-9E6C-4DA7-B5F8-366A326CE44F}" destId="{09832B85-8342-4A76-BBE3-570B36487F23}" srcOrd="1" destOrd="0" presId="urn:microsoft.com/office/officeart/2008/layout/HalfCircleOrganizationChart"/>
    <dgm:cxn modelId="{D5306393-C0DB-455F-9E17-1B67CA8973BF}" type="presParOf" srcId="{863B0448-9E6C-4DA7-B5F8-366A326CE44F}" destId="{DAE2CB72-D331-444F-B2CB-D63776BF9A79}" srcOrd="2" destOrd="0" presId="urn:microsoft.com/office/officeart/2008/layout/HalfCircleOrganizationChart"/>
    <dgm:cxn modelId="{6535B2CA-0A75-45E6-9060-8DFECF8B3A74}" type="presParOf" srcId="{863B0448-9E6C-4DA7-B5F8-366A326CE44F}" destId="{A6FCBAE6-5E8B-4DE3-A3DB-1CB30CB39623}" srcOrd="3" destOrd="0" presId="urn:microsoft.com/office/officeart/2008/layout/HalfCircleOrganizationChart"/>
    <dgm:cxn modelId="{0FB8D3C0-1129-4F87-9E58-6D4F1882FE0D}" type="presParOf" srcId="{0B325A75-2448-498F-9393-185A3E6A7439}" destId="{E4CD281F-A41A-434B-83B7-279425E2EA5E}" srcOrd="1" destOrd="0" presId="urn:microsoft.com/office/officeart/2008/layout/HalfCircleOrganizationChart"/>
    <dgm:cxn modelId="{B6C8035F-3F8D-4CB1-A3B5-4C710CFDA1FC}" type="presParOf" srcId="{E4CD281F-A41A-434B-83B7-279425E2EA5E}" destId="{55E8EE26-E496-4CEC-B570-A51AB8A0C863}" srcOrd="0" destOrd="0" presId="urn:microsoft.com/office/officeart/2008/layout/HalfCircleOrganizationChart"/>
    <dgm:cxn modelId="{80694E8F-6A5E-470B-916F-5B3130D8DFA9}" type="presParOf" srcId="{E4CD281F-A41A-434B-83B7-279425E2EA5E}" destId="{6EE51656-AC36-4247-9E10-6E7CF8BDD4CB}" srcOrd="1" destOrd="0" presId="urn:microsoft.com/office/officeart/2008/layout/HalfCircleOrganizationChart"/>
    <dgm:cxn modelId="{F0684A92-4B08-4312-9B69-A97C275F0909}" type="presParOf" srcId="{6EE51656-AC36-4247-9E10-6E7CF8BDD4CB}" destId="{9045400A-B231-47C3-B7B5-44EA7D2BA48D}" srcOrd="0" destOrd="0" presId="urn:microsoft.com/office/officeart/2008/layout/HalfCircleOrganizationChart"/>
    <dgm:cxn modelId="{C0089134-FE00-4E78-A685-54B486B4EE9E}" type="presParOf" srcId="{9045400A-B231-47C3-B7B5-44EA7D2BA48D}" destId="{4A54A656-0CA4-4F34-85A7-40A28EE4A280}" srcOrd="0" destOrd="0" presId="urn:microsoft.com/office/officeart/2008/layout/HalfCircleOrganizationChart"/>
    <dgm:cxn modelId="{025DFACE-A93C-4326-8163-0A05491BAF76}" type="presParOf" srcId="{9045400A-B231-47C3-B7B5-44EA7D2BA48D}" destId="{8056F47A-8E32-469C-B065-2A037EF09A12}" srcOrd="1" destOrd="0" presId="urn:microsoft.com/office/officeart/2008/layout/HalfCircleOrganizationChart"/>
    <dgm:cxn modelId="{1F5B6581-8F4F-4AD1-A8DB-3A4041AAC1A2}" type="presParOf" srcId="{9045400A-B231-47C3-B7B5-44EA7D2BA48D}" destId="{68A01769-58A6-482B-BF36-FFB7A0B15DAD}" srcOrd="2" destOrd="0" presId="urn:microsoft.com/office/officeart/2008/layout/HalfCircleOrganizationChart"/>
    <dgm:cxn modelId="{0838E13B-F7C7-4AD8-9FA7-80D61965B58B}" type="presParOf" srcId="{9045400A-B231-47C3-B7B5-44EA7D2BA48D}" destId="{18DA82BC-3CB6-448D-9372-ABCFAB2DFF71}" srcOrd="3" destOrd="0" presId="urn:microsoft.com/office/officeart/2008/layout/HalfCircleOrganizationChart"/>
    <dgm:cxn modelId="{D7A42D36-020E-41F2-BC56-AFC9A03E7707}" type="presParOf" srcId="{6EE51656-AC36-4247-9E10-6E7CF8BDD4CB}" destId="{D5447FE6-8A91-4DF4-8941-FAC7A7E201F0}" srcOrd="1" destOrd="0" presId="urn:microsoft.com/office/officeart/2008/layout/HalfCircleOrganizationChart"/>
    <dgm:cxn modelId="{98C86531-996D-4842-A7CE-C611CF7EB68B}" type="presParOf" srcId="{6EE51656-AC36-4247-9E10-6E7CF8BDD4CB}" destId="{CC186873-D5BC-4CBE-9583-421C91EAA8D0}" srcOrd="2" destOrd="0" presId="urn:microsoft.com/office/officeart/2008/layout/HalfCircleOrganizationChart"/>
    <dgm:cxn modelId="{07513781-6523-42BF-AF0E-A492108A0DF6}" type="presParOf" srcId="{E4CD281F-A41A-434B-83B7-279425E2EA5E}" destId="{0BB81098-F878-49C3-B8F1-E17DA7ABDD3A}" srcOrd="2" destOrd="0" presId="urn:microsoft.com/office/officeart/2008/layout/HalfCircleOrganizationChart"/>
    <dgm:cxn modelId="{60F4D746-B924-487B-862A-A6515F8DF11E}" type="presParOf" srcId="{E4CD281F-A41A-434B-83B7-279425E2EA5E}" destId="{CF15F945-F138-4BF4-995B-18FE50FE6BF7}" srcOrd="3" destOrd="0" presId="urn:microsoft.com/office/officeart/2008/layout/HalfCircleOrganizationChart"/>
    <dgm:cxn modelId="{E20ED0CA-DB15-46EB-BD82-483B03678629}" type="presParOf" srcId="{CF15F945-F138-4BF4-995B-18FE50FE6BF7}" destId="{1B560769-09D3-467E-9D15-39A019FD74F6}" srcOrd="0" destOrd="0" presId="urn:microsoft.com/office/officeart/2008/layout/HalfCircleOrganizationChart"/>
    <dgm:cxn modelId="{E28030E3-81AC-4F4C-A7D8-0E0F13E73C7D}" type="presParOf" srcId="{1B560769-09D3-467E-9D15-39A019FD74F6}" destId="{44718FDD-1F18-4228-98A0-D3943DCAA12F}" srcOrd="0" destOrd="0" presId="urn:microsoft.com/office/officeart/2008/layout/HalfCircleOrganizationChart"/>
    <dgm:cxn modelId="{735D49F6-0DFF-4112-A543-73650CF8CA15}" type="presParOf" srcId="{1B560769-09D3-467E-9D15-39A019FD74F6}" destId="{FBDEB179-C9CF-45F6-8671-9D845FA999FE}" srcOrd="1" destOrd="0" presId="urn:microsoft.com/office/officeart/2008/layout/HalfCircleOrganizationChart"/>
    <dgm:cxn modelId="{54A2B328-3A8B-4CAF-A532-F9E17D5FCF3C}" type="presParOf" srcId="{1B560769-09D3-467E-9D15-39A019FD74F6}" destId="{416282F1-8DCB-44B4-A1E0-35A836CC8E37}" srcOrd="2" destOrd="0" presId="urn:microsoft.com/office/officeart/2008/layout/HalfCircleOrganizationChart"/>
    <dgm:cxn modelId="{F33298E5-C47E-4D95-84B9-11EA992A06FB}" type="presParOf" srcId="{1B560769-09D3-467E-9D15-39A019FD74F6}" destId="{436D9BEC-C4CE-48D1-BB57-A6AB43351710}" srcOrd="3" destOrd="0" presId="urn:microsoft.com/office/officeart/2008/layout/HalfCircleOrganizationChart"/>
    <dgm:cxn modelId="{635FD4CD-A6F8-42E5-BC9F-8D4D83B60985}" type="presParOf" srcId="{CF15F945-F138-4BF4-995B-18FE50FE6BF7}" destId="{CE788B74-174C-4F36-82CF-225F39DC0521}" srcOrd="1" destOrd="0" presId="urn:microsoft.com/office/officeart/2008/layout/HalfCircleOrganizationChart"/>
    <dgm:cxn modelId="{018866DB-1253-4795-B60C-15CDA364D488}" type="presParOf" srcId="{CF15F945-F138-4BF4-995B-18FE50FE6BF7}" destId="{48CE9911-08EE-4D56-9748-7EF6531B5AC9}" srcOrd="2" destOrd="0" presId="urn:microsoft.com/office/officeart/2008/layout/HalfCircleOrganizationChart"/>
    <dgm:cxn modelId="{CD2132E0-91FE-4C85-AFEC-4F125049478C}" type="presParOf" srcId="{0B325A75-2448-498F-9393-185A3E6A7439}" destId="{9224E700-29A0-4B6C-9827-671E1FE4A377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B06943-CF4A-45C8-BCDB-BD7EF6C78A27}" type="doc">
      <dgm:prSet loTypeId="urn:microsoft.com/office/officeart/2005/8/layout/hierarchy3" loCatId="list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061EBD00-724A-4D61-8024-B5D733B209C1}">
      <dgm:prSet phldrT="[Текст]"/>
      <dgm:spPr/>
      <dgm:t>
        <a:bodyPr/>
        <a:lstStyle/>
        <a:p>
          <a:r>
            <a:rPr lang="ru-RU" dirty="0" smtClean="0"/>
            <a:t>Проект повинен бути:</a:t>
          </a:r>
          <a:endParaRPr lang="ru-RU" dirty="0"/>
        </a:p>
      </dgm:t>
    </dgm:pt>
    <dgm:pt modelId="{ED07F174-B135-48AE-8318-2619CA54A0BA}" type="parTrans" cxnId="{A37D28FB-2F36-4B81-AB48-A52F30BE839C}">
      <dgm:prSet/>
      <dgm:spPr/>
      <dgm:t>
        <a:bodyPr/>
        <a:lstStyle/>
        <a:p>
          <a:endParaRPr lang="ru-RU"/>
        </a:p>
      </dgm:t>
    </dgm:pt>
    <dgm:pt modelId="{F219E036-5351-4CE1-A5CD-34AC6887AF4C}" type="sibTrans" cxnId="{A37D28FB-2F36-4B81-AB48-A52F30BE839C}">
      <dgm:prSet/>
      <dgm:spPr/>
      <dgm:t>
        <a:bodyPr/>
        <a:lstStyle/>
        <a:p>
          <a:endParaRPr lang="ru-RU"/>
        </a:p>
      </dgm:t>
    </dgm:pt>
    <dgm:pt modelId="{E485E81A-2FE6-4FC9-B3E2-EBEFCB5C054D}">
      <dgm:prSet phldrT="[Текст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ru-RU" dirty="0" err="1" smtClean="0"/>
            <a:t>Унікальним</a:t>
          </a:r>
          <a:endParaRPr lang="ru-RU" dirty="0"/>
        </a:p>
      </dgm:t>
    </dgm:pt>
    <dgm:pt modelId="{24311B65-AC60-41E5-8FB7-1124AB7467E3}" type="parTrans" cxnId="{E57F9B04-1EA9-470F-AE1A-C1FAB025EDC2}">
      <dgm:prSet/>
      <dgm:spPr/>
      <dgm:t>
        <a:bodyPr/>
        <a:lstStyle/>
        <a:p>
          <a:endParaRPr lang="ru-RU"/>
        </a:p>
      </dgm:t>
    </dgm:pt>
    <dgm:pt modelId="{9867433C-015C-4695-888A-6DDF627E254A}" type="sibTrans" cxnId="{E57F9B04-1EA9-470F-AE1A-C1FAB025EDC2}">
      <dgm:prSet/>
      <dgm:spPr/>
      <dgm:t>
        <a:bodyPr/>
        <a:lstStyle/>
        <a:p>
          <a:endParaRPr lang="ru-RU"/>
        </a:p>
      </dgm:t>
    </dgm:pt>
    <dgm:pt modelId="{4B35B683-81AF-4C38-8F48-F2FF03C38F40}">
      <dgm:prSet phldrT="[Текст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ru-RU" dirty="0" err="1" smtClean="0"/>
            <a:t>Актуальним</a:t>
          </a:r>
          <a:endParaRPr lang="ru-RU" dirty="0"/>
        </a:p>
      </dgm:t>
    </dgm:pt>
    <dgm:pt modelId="{7BB45D3B-AEF2-4C4E-8FB3-27EC8C69C37C}" type="parTrans" cxnId="{5B4F1D57-CC81-42D6-B748-4A649F73E91A}">
      <dgm:prSet/>
      <dgm:spPr/>
      <dgm:t>
        <a:bodyPr/>
        <a:lstStyle/>
        <a:p>
          <a:endParaRPr lang="ru-RU"/>
        </a:p>
      </dgm:t>
    </dgm:pt>
    <dgm:pt modelId="{A491D842-0A0B-4A5D-B912-C28C7C3D4B7D}" type="sibTrans" cxnId="{5B4F1D57-CC81-42D6-B748-4A649F73E91A}">
      <dgm:prSet/>
      <dgm:spPr/>
      <dgm:t>
        <a:bodyPr/>
        <a:lstStyle/>
        <a:p>
          <a:endParaRPr lang="ru-RU"/>
        </a:p>
      </dgm:t>
    </dgm:pt>
    <dgm:pt modelId="{E6CE2AF4-7C01-4529-9B2C-341285A6FD9A}">
      <dgm:prSet phldrT="[Текст]"/>
      <dgm:spPr/>
      <dgm:t>
        <a:bodyPr/>
        <a:lstStyle/>
        <a:p>
          <a:r>
            <a:rPr lang="ru-RU" dirty="0" err="1" smtClean="0"/>
            <a:t>Виконання</a:t>
          </a:r>
          <a:r>
            <a:rPr lang="ru-RU" dirty="0" smtClean="0"/>
            <a:t> </a:t>
          </a:r>
          <a:r>
            <a:rPr lang="ru-RU" dirty="0" err="1" smtClean="0"/>
            <a:t>поставлених</a:t>
          </a:r>
          <a:r>
            <a:rPr lang="ru-RU" dirty="0" smtClean="0"/>
            <a:t> </a:t>
          </a:r>
          <a:r>
            <a:rPr lang="ru-RU" dirty="0" err="1" smtClean="0"/>
            <a:t>завдань</a:t>
          </a:r>
          <a:r>
            <a:rPr lang="ru-RU" dirty="0" smtClean="0"/>
            <a:t>:</a:t>
          </a:r>
          <a:endParaRPr lang="ru-RU" dirty="0"/>
        </a:p>
      </dgm:t>
    </dgm:pt>
    <dgm:pt modelId="{7D4D397D-C195-4F07-A126-2D91AF02816B}" type="parTrans" cxnId="{BE118923-7DFC-4A08-A2A1-0ACEA49EC92E}">
      <dgm:prSet/>
      <dgm:spPr/>
      <dgm:t>
        <a:bodyPr/>
        <a:lstStyle/>
        <a:p>
          <a:endParaRPr lang="ru-RU"/>
        </a:p>
      </dgm:t>
    </dgm:pt>
    <dgm:pt modelId="{44B56D79-4490-4B99-BE60-9B3156E2ADB7}" type="sibTrans" cxnId="{BE118923-7DFC-4A08-A2A1-0ACEA49EC92E}">
      <dgm:prSet/>
      <dgm:spPr/>
      <dgm:t>
        <a:bodyPr/>
        <a:lstStyle/>
        <a:p>
          <a:endParaRPr lang="ru-RU"/>
        </a:p>
      </dgm:t>
    </dgm:pt>
    <dgm:pt modelId="{5A43A104-6768-4AE2-BFFC-BB66FC277AEE}">
      <dgm:prSet phldrT="[Текст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ru-RU" dirty="0" err="1" smtClean="0"/>
            <a:t>вчасно</a:t>
          </a:r>
          <a:endParaRPr lang="ru-RU" dirty="0"/>
        </a:p>
      </dgm:t>
    </dgm:pt>
    <dgm:pt modelId="{80E83C92-EAAA-43F7-BFFA-7ABA2B8CAA8E}" type="parTrans" cxnId="{A07D8378-CC83-4B94-8769-B00229102357}">
      <dgm:prSet/>
      <dgm:spPr/>
      <dgm:t>
        <a:bodyPr/>
        <a:lstStyle/>
        <a:p>
          <a:endParaRPr lang="ru-RU"/>
        </a:p>
      </dgm:t>
    </dgm:pt>
    <dgm:pt modelId="{9FA7B285-D535-4614-92ED-E5AC4C85DC3F}" type="sibTrans" cxnId="{A07D8378-CC83-4B94-8769-B00229102357}">
      <dgm:prSet/>
      <dgm:spPr/>
      <dgm:t>
        <a:bodyPr/>
        <a:lstStyle/>
        <a:p>
          <a:endParaRPr lang="ru-RU"/>
        </a:p>
      </dgm:t>
    </dgm:pt>
    <dgm:pt modelId="{FDD39FC8-65D1-4510-8EAB-91FDB832EBA4}">
      <dgm:prSet phldrT="[Текст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ru-RU" dirty="0" smtClean="0"/>
            <a:t>та в межах бюджету, </a:t>
          </a:r>
          <a:r>
            <a:rPr lang="ru-RU" dirty="0" err="1" smtClean="0"/>
            <a:t>який</a:t>
          </a:r>
          <a:r>
            <a:rPr lang="ru-RU" dirty="0" smtClean="0"/>
            <a:t> на них </a:t>
          </a:r>
          <a:r>
            <a:rPr lang="ru-RU" dirty="0" err="1" smtClean="0"/>
            <a:t>виділено</a:t>
          </a:r>
          <a:endParaRPr lang="ru-RU" dirty="0"/>
        </a:p>
      </dgm:t>
    </dgm:pt>
    <dgm:pt modelId="{985AE19A-5555-4126-B468-2B5F0B4121B1}" type="parTrans" cxnId="{846FB03B-9113-421B-8F1C-5F93BF8F655C}">
      <dgm:prSet/>
      <dgm:spPr/>
      <dgm:t>
        <a:bodyPr/>
        <a:lstStyle/>
        <a:p>
          <a:endParaRPr lang="ru-RU"/>
        </a:p>
      </dgm:t>
    </dgm:pt>
    <dgm:pt modelId="{858C68F0-E7D8-4182-8AA2-952CC0511E9D}" type="sibTrans" cxnId="{846FB03B-9113-421B-8F1C-5F93BF8F655C}">
      <dgm:prSet/>
      <dgm:spPr/>
      <dgm:t>
        <a:bodyPr/>
        <a:lstStyle/>
        <a:p>
          <a:endParaRPr lang="ru-RU"/>
        </a:p>
      </dgm:t>
    </dgm:pt>
    <dgm:pt modelId="{CC892DEF-1951-4DA3-9C0A-ADE19136FA53}">
      <dgm:prSet phldrT="[Текст]"/>
      <dgm:spPr/>
      <dgm:t>
        <a:bodyPr/>
        <a:lstStyle/>
        <a:p>
          <a:r>
            <a:rPr lang="ru-RU" dirty="0" err="1" smtClean="0"/>
            <a:t>Наявність</a:t>
          </a:r>
          <a:r>
            <a:rPr lang="ru-RU" dirty="0" smtClean="0"/>
            <a:t> </a:t>
          </a:r>
          <a:r>
            <a:rPr lang="ru-RU" dirty="0" err="1" smtClean="0"/>
            <a:t>вільного</a:t>
          </a:r>
          <a:r>
            <a:rPr lang="ru-RU" dirty="0" smtClean="0"/>
            <a:t> часу </a:t>
          </a:r>
          <a:r>
            <a:rPr lang="ru-RU" dirty="0" err="1" smtClean="0"/>
            <a:t>залучених</a:t>
          </a:r>
          <a:r>
            <a:rPr lang="ru-RU" dirty="0" smtClean="0"/>
            <a:t> </a:t>
          </a:r>
          <a:r>
            <a:rPr lang="ru-RU" dirty="0" err="1" smtClean="0"/>
            <a:t>експертів</a:t>
          </a:r>
          <a:r>
            <a:rPr lang="ru-RU" dirty="0" smtClean="0"/>
            <a:t> та </a:t>
          </a:r>
          <a:r>
            <a:rPr lang="ru-RU" dirty="0" err="1" smtClean="0"/>
            <a:t>їх</a:t>
          </a:r>
          <a:r>
            <a:rPr lang="ru-RU" dirty="0" smtClean="0"/>
            <a:t> </a:t>
          </a:r>
          <a:r>
            <a:rPr lang="ru-RU" dirty="0" err="1" smtClean="0"/>
            <a:t>зацікавленість</a:t>
          </a:r>
          <a:r>
            <a:rPr lang="ru-RU" dirty="0" smtClean="0"/>
            <a:t> в </a:t>
          </a:r>
          <a:r>
            <a:rPr lang="ru-RU" dirty="0" err="1" smtClean="0"/>
            <a:t>реалізації</a:t>
          </a:r>
          <a:r>
            <a:rPr lang="ru-RU" dirty="0" smtClean="0"/>
            <a:t> проекту</a:t>
          </a:r>
          <a:endParaRPr lang="ru-RU" dirty="0"/>
        </a:p>
      </dgm:t>
    </dgm:pt>
    <dgm:pt modelId="{58AAA88D-6115-491B-B148-3537CD82B1A8}" type="parTrans" cxnId="{6EB29003-6192-403C-972A-A1E3FCAC2D99}">
      <dgm:prSet/>
      <dgm:spPr/>
      <dgm:t>
        <a:bodyPr/>
        <a:lstStyle/>
        <a:p>
          <a:endParaRPr lang="ru-RU"/>
        </a:p>
      </dgm:t>
    </dgm:pt>
    <dgm:pt modelId="{4CA00139-ACD7-427E-8F36-9A56B18FD00F}" type="sibTrans" cxnId="{6EB29003-6192-403C-972A-A1E3FCAC2D99}">
      <dgm:prSet/>
      <dgm:spPr/>
      <dgm:t>
        <a:bodyPr/>
        <a:lstStyle/>
        <a:p>
          <a:endParaRPr lang="ru-RU"/>
        </a:p>
      </dgm:t>
    </dgm:pt>
    <dgm:pt modelId="{243C2B64-AF84-44BA-80DF-7DB7D7E0970F}">
      <dgm:prSet phldrT="[Текст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r>
            <a:rPr lang="ru-RU" dirty="0" err="1" smtClean="0"/>
            <a:t>Зрозумілим</a:t>
          </a:r>
          <a:endParaRPr lang="ru-RU" dirty="0"/>
        </a:p>
      </dgm:t>
    </dgm:pt>
    <dgm:pt modelId="{504E8CCD-A64A-4725-A256-82D727FFF5C8}" type="parTrans" cxnId="{8C596675-99D9-4C8E-8532-FA87304E4F4A}">
      <dgm:prSet/>
      <dgm:spPr/>
      <dgm:t>
        <a:bodyPr/>
        <a:lstStyle/>
        <a:p>
          <a:endParaRPr lang="ru-RU"/>
        </a:p>
      </dgm:t>
    </dgm:pt>
    <dgm:pt modelId="{69DDF007-1492-450C-BCC9-C0691E0B280A}" type="sibTrans" cxnId="{8C596675-99D9-4C8E-8532-FA87304E4F4A}">
      <dgm:prSet/>
      <dgm:spPr/>
      <dgm:t>
        <a:bodyPr/>
        <a:lstStyle/>
        <a:p>
          <a:endParaRPr lang="ru-RU"/>
        </a:p>
      </dgm:t>
    </dgm:pt>
    <dgm:pt modelId="{A889628A-15B9-414E-89B8-EE0FAAB21FB6}" type="pres">
      <dgm:prSet presAssocID="{0FB06943-CF4A-45C8-BCDB-BD7EF6C78A2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EC8D3C8-A1EB-4993-9BC5-0B0DEB083A20}" type="pres">
      <dgm:prSet presAssocID="{061EBD00-724A-4D61-8024-B5D733B209C1}" presName="root" presStyleCnt="0"/>
      <dgm:spPr/>
    </dgm:pt>
    <dgm:pt modelId="{A9E32CE3-8D3D-45F4-BA12-6F0396598880}" type="pres">
      <dgm:prSet presAssocID="{061EBD00-724A-4D61-8024-B5D733B209C1}" presName="rootComposite" presStyleCnt="0"/>
      <dgm:spPr/>
    </dgm:pt>
    <dgm:pt modelId="{7D721453-0080-4B0C-9DBB-8FD27BD18860}" type="pres">
      <dgm:prSet presAssocID="{061EBD00-724A-4D61-8024-B5D733B209C1}" presName="rootText" presStyleLbl="node1" presStyleIdx="0" presStyleCnt="3"/>
      <dgm:spPr/>
      <dgm:t>
        <a:bodyPr/>
        <a:lstStyle/>
        <a:p>
          <a:endParaRPr lang="ru-RU"/>
        </a:p>
      </dgm:t>
    </dgm:pt>
    <dgm:pt modelId="{A0188878-688B-4A58-BFD3-98490CD08817}" type="pres">
      <dgm:prSet presAssocID="{061EBD00-724A-4D61-8024-B5D733B209C1}" presName="rootConnector" presStyleLbl="node1" presStyleIdx="0" presStyleCnt="3"/>
      <dgm:spPr/>
    </dgm:pt>
    <dgm:pt modelId="{F708F58C-7F8D-4CF5-9BDA-86B9F18C8730}" type="pres">
      <dgm:prSet presAssocID="{061EBD00-724A-4D61-8024-B5D733B209C1}" presName="childShape" presStyleCnt="0"/>
      <dgm:spPr/>
    </dgm:pt>
    <dgm:pt modelId="{4FA3148C-B16E-4211-B4ED-51BACA3C76B9}" type="pres">
      <dgm:prSet presAssocID="{24311B65-AC60-41E5-8FB7-1124AB7467E3}" presName="Name13" presStyleLbl="parChTrans1D2" presStyleIdx="0" presStyleCnt="5"/>
      <dgm:spPr/>
    </dgm:pt>
    <dgm:pt modelId="{ECE2DE20-752B-4158-99A1-555F7BBC893E}" type="pres">
      <dgm:prSet presAssocID="{E485E81A-2FE6-4FC9-B3E2-EBEFCB5C054D}" presName="childText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C233B-0E8D-48C1-8EB8-D7CA4C095D22}" type="pres">
      <dgm:prSet presAssocID="{7BB45D3B-AEF2-4C4E-8FB3-27EC8C69C37C}" presName="Name13" presStyleLbl="parChTrans1D2" presStyleIdx="1" presStyleCnt="5"/>
      <dgm:spPr/>
    </dgm:pt>
    <dgm:pt modelId="{640AE51D-6DAF-4B66-B06C-80CEDD354A87}" type="pres">
      <dgm:prSet presAssocID="{4B35B683-81AF-4C38-8F48-F2FF03C38F40}" presName="childText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B4072B-9ED0-45E0-8B8A-8F2035B9E3E4}" type="pres">
      <dgm:prSet presAssocID="{504E8CCD-A64A-4725-A256-82D727FFF5C8}" presName="Name13" presStyleLbl="parChTrans1D2" presStyleIdx="2" presStyleCnt="5"/>
      <dgm:spPr/>
    </dgm:pt>
    <dgm:pt modelId="{2CD88656-1652-4EC1-8365-FA1DF22D30FC}" type="pres">
      <dgm:prSet presAssocID="{243C2B64-AF84-44BA-80DF-7DB7D7E0970F}" presName="childText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8C9C4B-0402-4F5C-BFA9-36F7B1722E93}" type="pres">
      <dgm:prSet presAssocID="{E6CE2AF4-7C01-4529-9B2C-341285A6FD9A}" presName="root" presStyleCnt="0"/>
      <dgm:spPr/>
    </dgm:pt>
    <dgm:pt modelId="{1E3DD475-620D-40F1-B3B0-CF9A82B380D3}" type="pres">
      <dgm:prSet presAssocID="{E6CE2AF4-7C01-4529-9B2C-341285A6FD9A}" presName="rootComposite" presStyleCnt="0"/>
      <dgm:spPr/>
    </dgm:pt>
    <dgm:pt modelId="{27BD1A51-9CA8-4916-BD37-1F0C88193FF5}" type="pres">
      <dgm:prSet presAssocID="{E6CE2AF4-7C01-4529-9B2C-341285A6FD9A}" presName="rootText" presStyleLbl="node1" presStyleIdx="1" presStyleCnt="3"/>
      <dgm:spPr/>
      <dgm:t>
        <a:bodyPr/>
        <a:lstStyle/>
        <a:p>
          <a:endParaRPr lang="ru-RU"/>
        </a:p>
      </dgm:t>
    </dgm:pt>
    <dgm:pt modelId="{6B9DE29C-A2DE-49F9-99E0-085751018E46}" type="pres">
      <dgm:prSet presAssocID="{E6CE2AF4-7C01-4529-9B2C-341285A6FD9A}" presName="rootConnector" presStyleLbl="node1" presStyleIdx="1" presStyleCnt="3"/>
      <dgm:spPr/>
    </dgm:pt>
    <dgm:pt modelId="{0E8DC8A6-D955-4F77-AD39-F248FD821248}" type="pres">
      <dgm:prSet presAssocID="{E6CE2AF4-7C01-4529-9B2C-341285A6FD9A}" presName="childShape" presStyleCnt="0"/>
      <dgm:spPr/>
    </dgm:pt>
    <dgm:pt modelId="{4FA9C732-CE96-48C5-A432-E95DC0AC99EB}" type="pres">
      <dgm:prSet presAssocID="{80E83C92-EAAA-43F7-BFFA-7ABA2B8CAA8E}" presName="Name13" presStyleLbl="parChTrans1D2" presStyleIdx="3" presStyleCnt="5"/>
      <dgm:spPr/>
    </dgm:pt>
    <dgm:pt modelId="{284E04C9-88C5-439A-9784-EAD528C01D55}" type="pres">
      <dgm:prSet presAssocID="{5A43A104-6768-4AE2-BFFC-BB66FC277AEE}" presName="childText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3AB64C-969C-4A6A-A15F-3EF5A7172059}" type="pres">
      <dgm:prSet presAssocID="{985AE19A-5555-4126-B468-2B5F0B4121B1}" presName="Name13" presStyleLbl="parChTrans1D2" presStyleIdx="4" presStyleCnt="5"/>
      <dgm:spPr/>
    </dgm:pt>
    <dgm:pt modelId="{D5194CF4-CE3A-4038-86D3-5CE6FB5BB919}" type="pres">
      <dgm:prSet presAssocID="{FDD39FC8-65D1-4510-8EAB-91FDB832EBA4}" presName="childText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810D23-71B0-49E1-BBBE-BF8232B3B40D}" type="pres">
      <dgm:prSet presAssocID="{CC892DEF-1951-4DA3-9C0A-ADE19136FA53}" presName="root" presStyleCnt="0"/>
      <dgm:spPr/>
    </dgm:pt>
    <dgm:pt modelId="{58C8866D-85D0-43C8-B2FA-DBED87F13825}" type="pres">
      <dgm:prSet presAssocID="{CC892DEF-1951-4DA3-9C0A-ADE19136FA53}" presName="rootComposite" presStyleCnt="0"/>
      <dgm:spPr/>
    </dgm:pt>
    <dgm:pt modelId="{FB389C43-963A-466E-8DD5-11A6D87C75D4}" type="pres">
      <dgm:prSet presAssocID="{CC892DEF-1951-4DA3-9C0A-ADE19136FA53}" presName="rootText" presStyleLbl="node1" presStyleIdx="2" presStyleCnt="3" custScaleX="103525" custScaleY="125428"/>
      <dgm:spPr/>
      <dgm:t>
        <a:bodyPr/>
        <a:lstStyle/>
        <a:p>
          <a:endParaRPr lang="ru-RU"/>
        </a:p>
      </dgm:t>
    </dgm:pt>
    <dgm:pt modelId="{30ED7964-2FD4-46C5-8B97-6FD942EF9ECE}" type="pres">
      <dgm:prSet presAssocID="{CC892DEF-1951-4DA3-9C0A-ADE19136FA53}" presName="rootConnector" presStyleLbl="node1" presStyleIdx="2" presStyleCnt="3"/>
      <dgm:spPr/>
    </dgm:pt>
    <dgm:pt modelId="{F4091ACB-EC1D-43D9-B14E-70AB327256F8}" type="pres">
      <dgm:prSet presAssocID="{CC892DEF-1951-4DA3-9C0A-ADE19136FA53}" presName="childShape" presStyleCnt="0"/>
      <dgm:spPr/>
    </dgm:pt>
  </dgm:ptLst>
  <dgm:cxnLst>
    <dgm:cxn modelId="{E57F9B04-1EA9-470F-AE1A-C1FAB025EDC2}" srcId="{061EBD00-724A-4D61-8024-B5D733B209C1}" destId="{E485E81A-2FE6-4FC9-B3E2-EBEFCB5C054D}" srcOrd="0" destOrd="0" parTransId="{24311B65-AC60-41E5-8FB7-1124AB7467E3}" sibTransId="{9867433C-015C-4695-888A-6DDF627E254A}"/>
    <dgm:cxn modelId="{5D0A99D1-E7F0-4C47-9401-F717E0465DFF}" type="presOf" srcId="{E6CE2AF4-7C01-4529-9B2C-341285A6FD9A}" destId="{27BD1A51-9CA8-4916-BD37-1F0C88193FF5}" srcOrd="0" destOrd="0" presId="urn:microsoft.com/office/officeart/2005/8/layout/hierarchy3"/>
    <dgm:cxn modelId="{A8E96141-B123-4C24-A593-CCB92F474D15}" type="presOf" srcId="{FDD39FC8-65D1-4510-8EAB-91FDB832EBA4}" destId="{D5194CF4-CE3A-4038-86D3-5CE6FB5BB919}" srcOrd="0" destOrd="0" presId="urn:microsoft.com/office/officeart/2005/8/layout/hierarchy3"/>
    <dgm:cxn modelId="{E40478EE-564B-49AC-AD59-9BD25747E033}" type="presOf" srcId="{80E83C92-EAAA-43F7-BFFA-7ABA2B8CAA8E}" destId="{4FA9C732-CE96-48C5-A432-E95DC0AC99EB}" srcOrd="0" destOrd="0" presId="urn:microsoft.com/office/officeart/2005/8/layout/hierarchy3"/>
    <dgm:cxn modelId="{BD632D3F-BE77-4EE4-9613-990C29247C69}" type="presOf" srcId="{7BB45D3B-AEF2-4C4E-8FB3-27EC8C69C37C}" destId="{174C233B-0E8D-48C1-8EB8-D7CA4C095D22}" srcOrd="0" destOrd="0" presId="urn:microsoft.com/office/officeart/2005/8/layout/hierarchy3"/>
    <dgm:cxn modelId="{3FD81DF2-D407-4C70-A9D3-B7B37F6220E9}" type="presOf" srcId="{CC892DEF-1951-4DA3-9C0A-ADE19136FA53}" destId="{30ED7964-2FD4-46C5-8B97-6FD942EF9ECE}" srcOrd="1" destOrd="0" presId="urn:microsoft.com/office/officeart/2005/8/layout/hierarchy3"/>
    <dgm:cxn modelId="{846FB03B-9113-421B-8F1C-5F93BF8F655C}" srcId="{E6CE2AF4-7C01-4529-9B2C-341285A6FD9A}" destId="{FDD39FC8-65D1-4510-8EAB-91FDB832EBA4}" srcOrd="1" destOrd="0" parTransId="{985AE19A-5555-4126-B468-2B5F0B4121B1}" sibTransId="{858C68F0-E7D8-4182-8AA2-952CC0511E9D}"/>
    <dgm:cxn modelId="{8C596675-99D9-4C8E-8532-FA87304E4F4A}" srcId="{061EBD00-724A-4D61-8024-B5D733B209C1}" destId="{243C2B64-AF84-44BA-80DF-7DB7D7E0970F}" srcOrd="2" destOrd="0" parTransId="{504E8CCD-A64A-4725-A256-82D727FFF5C8}" sibTransId="{69DDF007-1492-450C-BCC9-C0691E0B280A}"/>
    <dgm:cxn modelId="{A07D8378-CC83-4B94-8769-B00229102357}" srcId="{E6CE2AF4-7C01-4529-9B2C-341285A6FD9A}" destId="{5A43A104-6768-4AE2-BFFC-BB66FC277AEE}" srcOrd="0" destOrd="0" parTransId="{80E83C92-EAAA-43F7-BFFA-7ABA2B8CAA8E}" sibTransId="{9FA7B285-D535-4614-92ED-E5AC4C85DC3F}"/>
    <dgm:cxn modelId="{000CF9AC-026B-48DC-BCBE-BC226AAF4C2C}" type="presOf" srcId="{504E8CCD-A64A-4725-A256-82D727FFF5C8}" destId="{D2B4072B-9ED0-45E0-8B8A-8F2035B9E3E4}" srcOrd="0" destOrd="0" presId="urn:microsoft.com/office/officeart/2005/8/layout/hierarchy3"/>
    <dgm:cxn modelId="{AB029696-835C-46A6-9B5F-B09B201CC984}" type="presOf" srcId="{985AE19A-5555-4126-B468-2B5F0B4121B1}" destId="{D23AB64C-969C-4A6A-A15F-3EF5A7172059}" srcOrd="0" destOrd="0" presId="urn:microsoft.com/office/officeart/2005/8/layout/hierarchy3"/>
    <dgm:cxn modelId="{01EDFDD2-96B9-4994-B620-773E839D1D2B}" type="presOf" srcId="{CC892DEF-1951-4DA3-9C0A-ADE19136FA53}" destId="{FB389C43-963A-466E-8DD5-11A6D87C75D4}" srcOrd="0" destOrd="0" presId="urn:microsoft.com/office/officeart/2005/8/layout/hierarchy3"/>
    <dgm:cxn modelId="{DE69BC1B-5530-410F-B6F7-5F2BB25F0D0E}" type="presOf" srcId="{061EBD00-724A-4D61-8024-B5D733B209C1}" destId="{7D721453-0080-4B0C-9DBB-8FD27BD18860}" srcOrd="0" destOrd="0" presId="urn:microsoft.com/office/officeart/2005/8/layout/hierarchy3"/>
    <dgm:cxn modelId="{1FD8BA4D-6D48-478B-9807-BE0EC1636659}" type="presOf" srcId="{0FB06943-CF4A-45C8-BCDB-BD7EF6C78A27}" destId="{A889628A-15B9-414E-89B8-EE0FAAB21FB6}" srcOrd="0" destOrd="0" presId="urn:microsoft.com/office/officeart/2005/8/layout/hierarchy3"/>
    <dgm:cxn modelId="{36D70A82-24BF-48BB-B9C1-5220F476FFA5}" type="presOf" srcId="{E485E81A-2FE6-4FC9-B3E2-EBEFCB5C054D}" destId="{ECE2DE20-752B-4158-99A1-555F7BBC893E}" srcOrd="0" destOrd="0" presId="urn:microsoft.com/office/officeart/2005/8/layout/hierarchy3"/>
    <dgm:cxn modelId="{6EB29003-6192-403C-972A-A1E3FCAC2D99}" srcId="{0FB06943-CF4A-45C8-BCDB-BD7EF6C78A27}" destId="{CC892DEF-1951-4DA3-9C0A-ADE19136FA53}" srcOrd="2" destOrd="0" parTransId="{58AAA88D-6115-491B-B148-3537CD82B1A8}" sibTransId="{4CA00139-ACD7-427E-8F36-9A56B18FD00F}"/>
    <dgm:cxn modelId="{0F7B5865-440B-4A5F-9DE1-18B765F2BCC3}" type="presOf" srcId="{E6CE2AF4-7C01-4529-9B2C-341285A6FD9A}" destId="{6B9DE29C-A2DE-49F9-99E0-085751018E46}" srcOrd="1" destOrd="0" presId="urn:microsoft.com/office/officeart/2005/8/layout/hierarchy3"/>
    <dgm:cxn modelId="{EA4B9F8B-62B3-47ED-9016-4325C4FCD890}" type="presOf" srcId="{5A43A104-6768-4AE2-BFFC-BB66FC277AEE}" destId="{284E04C9-88C5-439A-9784-EAD528C01D55}" srcOrd="0" destOrd="0" presId="urn:microsoft.com/office/officeart/2005/8/layout/hierarchy3"/>
    <dgm:cxn modelId="{5B4F1D57-CC81-42D6-B748-4A649F73E91A}" srcId="{061EBD00-724A-4D61-8024-B5D733B209C1}" destId="{4B35B683-81AF-4C38-8F48-F2FF03C38F40}" srcOrd="1" destOrd="0" parTransId="{7BB45D3B-AEF2-4C4E-8FB3-27EC8C69C37C}" sibTransId="{A491D842-0A0B-4A5D-B912-C28C7C3D4B7D}"/>
    <dgm:cxn modelId="{55C090A2-4CE5-4A37-8B9B-C903FBD2B002}" type="presOf" srcId="{061EBD00-724A-4D61-8024-B5D733B209C1}" destId="{A0188878-688B-4A58-BFD3-98490CD08817}" srcOrd="1" destOrd="0" presId="urn:microsoft.com/office/officeart/2005/8/layout/hierarchy3"/>
    <dgm:cxn modelId="{BB96C226-1753-4C84-B1F9-7DC492B0BBE5}" type="presOf" srcId="{4B35B683-81AF-4C38-8F48-F2FF03C38F40}" destId="{640AE51D-6DAF-4B66-B06C-80CEDD354A87}" srcOrd="0" destOrd="0" presId="urn:microsoft.com/office/officeart/2005/8/layout/hierarchy3"/>
    <dgm:cxn modelId="{1BEE7477-B553-4570-8C2D-B7F2363CAF9D}" type="presOf" srcId="{24311B65-AC60-41E5-8FB7-1124AB7467E3}" destId="{4FA3148C-B16E-4211-B4ED-51BACA3C76B9}" srcOrd="0" destOrd="0" presId="urn:microsoft.com/office/officeart/2005/8/layout/hierarchy3"/>
    <dgm:cxn modelId="{CAE3B6E9-6536-4408-9981-7367E00DDCF1}" type="presOf" srcId="{243C2B64-AF84-44BA-80DF-7DB7D7E0970F}" destId="{2CD88656-1652-4EC1-8365-FA1DF22D30FC}" srcOrd="0" destOrd="0" presId="urn:microsoft.com/office/officeart/2005/8/layout/hierarchy3"/>
    <dgm:cxn modelId="{A37D28FB-2F36-4B81-AB48-A52F30BE839C}" srcId="{0FB06943-CF4A-45C8-BCDB-BD7EF6C78A27}" destId="{061EBD00-724A-4D61-8024-B5D733B209C1}" srcOrd="0" destOrd="0" parTransId="{ED07F174-B135-48AE-8318-2619CA54A0BA}" sibTransId="{F219E036-5351-4CE1-A5CD-34AC6887AF4C}"/>
    <dgm:cxn modelId="{BE118923-7DFC-4A08-A2A1-0ACEA49EC92E}" srcId="{0FB06943-CF4A-45C8-BCDB-BD7EF6C78A27}" destId="{E6CE2AF4-7C01-4529-9B2C-341285A6FD9A}" srcOrd="1" destOrd="0" parTransId="{7D4D397D-C195-4F07-A126-2D91AF02816B}" sibTransId="{44B56D79-4490-4B99-BE60-9B3156E2ADB7}"/>
    <dgm:cxn modelId="{19842D61-5D58-4D92-BEF6-F85B1A4C6B07}" type="presParOf" srcId="{A889628A-15B9-414E-89B8-EE0FAAB21FB6}" destId="{0EC8D3C8-A1EB-4993-9BC5-0B0DEB083A20}" srcOrd="0" destOrd="0" presId="urn:microsoft.com/office/officeart/2005/8/layout/hierarchy3"/>
    <dgm:cxn modelId="{5034894A-1033-4AB1-89F8-F9674750963F}" type="presParOf" srcId="{0EC8D3C8-A1EB-4993-9BC5-0B0DEB083A20}" destId="{A9E32CE3-8D3D-45F4-BA12-6F0396598880}" srcOrd="0" destOrd="0" presId="urn:microsoft.com/office/officeart/2005/8/layout/hierarchy3"/>
    <dgm:cxn modelId="{C5EDF23C-BB10-4533-B1D9-554F0F0856C7}" type="presParOf" srcId="{A9E32CE3-8D3D-45F4-BA12-6F0396598880}" destId="{7D721453-0080-4B0C-9DBB-8FD27BD18860}" srcOrd="0" destOrd="0" presId="urn:microsoft.com/office/officeart/2005/8/layout/hierarchy3"/>
    <dgm:cxn modelId="{A5622739-8BC6-4A16-B9DC-0EF6C852282B}" type="presParOf" srcId="{A9E32CE3-8D3D-45F4-BA12-6F0396598880}" destId="{A0188878-688B-4A58-BFD3-98490CD08817}" srcOrd="1" destOrd="0" presId="urn:microsoft.com/office/officeart/2005/8/layout/hierarchy3"/>
    <dgm:cxn modelId="{793A39A0-6F31-4A42-9BED-78CC1644ABDA}" type="presParOf" srcId="{0EC8D3C8-A1EB-4993-9BC5-0B0DEB083A20}" destId="{F708F58C-7F8D-4CF5-9BDA-86B9F18C8730}" srcOrd="1" destOrd="0" presId="urn:microsoft.com/office/officeart/2005/8/layout/hierarchy3"/>
    <dgm:cxn modelId="{78DC6D3F-0FE6-4176-B5D8-A121EBE55B89}" type="presParOf" srcId="{F708F58C-7F8D-4CF5-9BDA-86B9F18C8730}" destId="{4FA3148C-B16E-4211-B4ED-51BACA3C76B9}" srcOrd="0" destOrd="0" presId="urn:microsoft.com/office/officeart/2005/8/layout/hierarchy3"/>
    <dgm:cxn modelId="{0C7E6B7B-E2DF-445B-A9D4-768ECD52F648}" type="presParOf" srcId="{F708F58C-7F8D-4CF5-9BDA-86B9F18C8730}" destId="{ECE2DE20-752B-4158-99A1-555F7BBC893E}" srcOrd="1" destOrd="0" presId="urn:microsoft.com/office/officeart/2005/8/layout/hierarchy3"/>
    <dgm:cxn modelId="{9FB7CFEA-3AB8-4190-87B5-8DB19537A4DE}" type="presParOf" srcId="{F708F58C-7F8D-4CF5-9BDA-86B9F18C8730}" destId="{174C233B-0E8D-48C1-8EB8-D7CA4C095D22}" srcOrd="2" destOrd="0" presId="urn:microsoft.com/office/officeart/2005/8/layout/hierarchy3"/>
    <dgm:cxn modelId="{DBBEC075-2B9C-486B-A9D9-BDA31A7F6EB6}" type="presParOf" srcId="{F708F58C-7F8D-4CF5-9BDA-86B9F18C8730}" destId="{640AE51D-6DAF-4B66-B06C-80CEDD354A87}" srcOrd="3" destOrd="0" presId="urn:microsoft.com/office/officeart/2005/8/layout/hierarchy3"/>
    <dgm:cxn modelId="{5B7D1BC8-651A-48A4-AFCA-DE0CA1AA6A76}" type="presParOf" srcId="{F708F58C-7F8D-4CF5-9BDA-86B9F18C8730}" destId="{D2B4072B-9ED0-45E0-8B8A-8F2035B9E3E4}" srcOrd="4" destOrd="0" presId="urn:microsoft.com/office/officeart/2005/8/layout/hierarchy3"/>
    <dgm:cxn modelId="{CD7862FD-3040-4542-8EA2-709693D479EF}" type="presParOf" srcId="{F708F58C-7F8D-4CF5-9BDA-86B9F18C8730}" destId="{2CD88656-1652-4EC1-8365-FA1DF22D30FC}" srcOrd="5" destOrd="0" presId="urn:microsoft.com/office/officeart/2005/8/layout/hierarchy3"/>
    <dgm:cxn modelId="{EC9B7944-986B-4702-8C9B-5F6AFC21DFA2}" type="presParOf" srcId="{A889628A-15B9-414E-89B8-EE0FAAB21FB6}" destId="{AF8C9C4B-0402-4F5C-BFA9-36F7B1722E93}" srcOrd="1" destOrd="0" presId="urn:microsoft.com/office/officeart/2005/8/layout/hierarchy3"/>
    <dgm:cxn modelId="{DA2F9DFB-F8C4-4C15-A176-D1B410D944EF}" type="presParOf" srcId="{AF8C9C4B-0402-4F5C-BFA9-36F7B1722E93}" destId="{1E3DD475-620D-40F1-B3B0-CF9A82B380D3}" srcOrd="0" destOrd="0" presId="urn:microsoft.com/office/officeart/2005/8/layout/hierarchy3"/>
    <dgm:cxn modelId="{B7375B4A-FFDD-45B5-B6C2-5E1C475314B0}" type="presParOf" srcId="{1E3DD475-620D-40F1-B3B0-CF9A82B380D3}" destId="{27BD1A51-9CA8-4916-BD37-1F0C88193FF5}" srcOrd="0" destOrd="0" presId="urn:microsoft.com/office/officeart/2005/8/layout/hierarchy3"/>
    <dgm:cxn modelId="{6F636204-0F29-473D-84B8-A62B22928450}" type="presParOf" srcId="{1E3DD475-620D-40F1-B3B0-CF9A82B380D3}" destId="{6B9DE29C-A2DE-49F9-99E0-085751018E46}" srcOrd="1" destOrd="0" presId="urn:microsoft.com/office/officeart/2005/8/layout/hierarchy3"/>
    <dgm:cxn modelId="{6752FAC4-B90A-40E0-8F4C-4E385E7A30B7}" type="presParOf" srcId="{AF8C9C4B-0402-4F5C-BFA9-36F7B1722E93}" destId="{0E8DC8A6-D955-4F77-AD39-F248FD821248}" srcOrd="1" destOrd="0" presId="urn:microsoft.com/office/officeart/2005/8/layout/hierarchy3"/>
    <dgm:cxn modelId="{BDB2DB97-B3A4-4D62-A30C-BC323F3E2849}" type="presParOf" srcId="{0E8DC8A6-D955-4F77-AD39-F248FD821248}" destId="{4FA9C732-CE96-48C5-A432-E95DC0AC99EB}" srcOrd="0" destOrd="0" presId="urn:microsoft.com/office/officeart/2005/8/layout/hierarchy3"/>
    <dgm:cxn modelId="{C5F7A1D4-7AF4-44B6-8DED-C331E8D793BD}" type="presParOf" srcId="{0E8DC8A6-D955-4F77-AD39-F248FD821248}" destId="{284E04C9-88C5-439A-9784-EAD528C01D55}" srcOrd="1" destOrd="0" presId="urn:microsoft.com/office/officeart/2005/8/layout/hierarchy3"/>
    <dgm:cxn modelId="{D8FC6DD7-CE9B-4FA0-B183-473BF9E7B06C}" type="presParOf" srcId="{0E8DC8A6-D955-4F77-AD39-F248FD821248}" destId="{D23AB64C-969C-4A6A-A15F-3EF5A7172059}" srcOrd="2" destOrd="0" presId="urn:microsoft.com/office/officeart/2005/8/layout/hierarchy3"/>
    <dgm:cxn modelId="{E6786C17-6C8C-401B-BD52-6E4C259C2C33}" type="presParOf" srcId="{0E8DC8A6-D955-4F77-AD39-F248FD821248}" destId="{D5194CF4-CE3A-4038-86D3-5CE6FB5BB919}" srcOrd="3" destOrd="0" presId="urn:microsoft.com/office/officeart/2005/8/layout/hierarchy3"/>
    <dgm:cxn modelId="{51DFF820-9789-4EFD-9DA8-02661B7B7E56}" type="presParOf" srcId="{A889628A-15B9-414E-89B8-EE0FAAB21FB6}" destId="{1C810D23-71B0-49E1-BBBE-BF8232B3B40D}" srcOrd="2" destOrd="0" presId="urn:microsoft.com/office/officeart/2005/8/layout/hierarchy3"/>
    <dgm:cxn modelId="{645575CB-DF11-49E6-964B-0F067C20D243}" type="presParOf" srcId="{1C810D23-71B0-49E1-BBBE-BF8232B3B40D}" destId="{58C8866D-85D0-43C8-B2FA-DBED87F13825}" srcOrd="0" destOrd="0" presId="urn:microsoft.com/office/officeart/2005/8/layout/hierarchy3"/>
    <dgm:cxn modelId="{C60ED81E-25AA-42D9-9B6C-23B63E30B6D5}" type="presParOf" srcId="{58C8866D-85D0-43C8-B2FA-DBED87F13825}" destId="{FB389C43-963A-466E-8DD5-11A6D87C75D4}" srcOrd="0" destOrd="0" presId="urn:microsoft.com/office/officeart/2005/8/layout/hierarchy3"/>
    <dgm:cxn modelId="{B051319A-EDA8-451F-87C0-D55D9886C874}" type="presParOf" srcId="{58C8866D-85D0-43C8-B2FA-DBED87F13825}" destId="{30ED7964-2FD4-46C5-8B97-6FD942EF9ECE}" srcOrd="1" destOrd="0" presId="urn:microsoft.com/office/officeart/2005/8/layout/hierarchy3"/>
    <dgm:cxn modelId="{ECEACF9F-9BE0-493A-8F54-546AF3ED53EE}" type="presParOf" srcId="{1C810D23-71B0-49E1-BBBE-BF8232B3B40D}" destId="{F4091ACB-EC1D-43D9-B14E-70AB327256F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BB90EF-303D-41F3-A31F-22E0CF91680B}">
      <dsp:nvSpPr>
        <dsp:cNvPr id="0" name=""/>
        <dsp:cNvSpPr/>
      </dsp:nvSpPr>
      <dsp:spPr>
        <a:xfrm>
          <a:off x="3093199" y="-235912"/>
          <a:ext cx="1555795" cy="1342542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dk2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/>
            <a:t>Пошук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інвесторів</a:t>
          </a:r>
          <a:endParaRPr lang="ru-RU" sz="1500" kern="1200" dirty="0"/>
        </a:p>
      </dsp:txBody>
      <dsp:txXfrm>
        <a:off x="3158736" y="-170375"/>
        <a:ext cx="1424721" cy="1211468"/>
      </dsp:txXfrm>
    </dsp:sp>
    <dsp:sp modelId="{ADE656C5-001D-4FB0-9731-954C422B7C0F}">
      <dsp:nvSpPr>
        <dsp:cNvPr id="0" name=""/>
        <dsp:cNvSpPr/>
      </dsp:nvSpPr>
      <dsp:spPr>
        <a:xfrm>
          <a:off x="1315170" y="435358"/>
          <a:ext cx="5111853" cy="5111853"/>
        </a:xfrm>
        <a:custGeom>
          <a:avLst/>
          <a:gdLst/>
          <a:ahLst/>
          <a:cxnLst/>
          <a:rect l="0" t="0" r="0" b="0"/>
          <a:pathLst>
            <a:path>
              <a:moveTo>
                <a:pt x="3337034" y="122280"/>
              </a:moveTo>
              <a:arcTo wR="2555926" hR="2555926" stAng="17267679" swAng="444639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5DA980-8B09-4C85-B66F-D61C735E2AE8}">
      <dsp:nvSpPr>
        <dsp:cNvPr id="0" name=""/>
        <dsp:cNvSpPr/>
      </dsp:nvSpPr>
      <dsp:spPr>
        <a:xfrm>
          <a:off x="4951153" y="680152"/>
          <a:ext cx="1836495" cy="1435078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dk2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/>
            <a:t>Залучення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експертів</a:t>
          </a:r>
          <a:endParaRPr lang="ru-RU" sz="1500" kern="1200" dirty="0"/>
        </a:p>
      </dsp:txBody>
      <dsp:txXfrm>
        <a:off x="5021208" y="750207"/>
        <a:ext cx="1696385" cy="1294968"/>
      </dsp:txXfrm>
    </dsp:sp>
    <dsp:sp modelId="{A7AA5768-08FD-435A-9D64-E741D2969C51}">
      <dsp:nvSpPr>
        <dsp:cNvPr id="0" name=""/>
        <dsp:cNvSpPr/>
      </dsp:nvSpPr>
      <dsp:spPr>
        <a:xfrm>
          <a:off x="1315170" y="435358"/>
          <a:ext cx="5111853" cy="5111853"/>
        </a:xfrm>
        <a:custGeom>
          <a:avLst/>
          <a:gdLst/>
          <a:ahLst/>
          <a:cxnLst/>
          <a:rect l="0" t="0" r="0" b="0"/>
          <a:pathLst>
            <a:path>
              <a:moveTo>
                <a:pt x="4959184" y="1685803"/>
              </a:moveTo>
              <a:arcTo wR="2555926" hR="2555926" stAng="20405803" swAng="834114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F53382-DBFC-439B-82CF-6E7BB153DF63}">
      <dsp:nvSpPr>
        <dsp:cNvPr id="0" name=""/>
        <dsp:cNvSpPr/>
      </dsp:nvSpPr>
      <dsp:spPr>
        <a:xfrm>
          <a:off x="5441950" y="2730334"/>
          <a:ext cx="1841983" cy="1659397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dk2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Залучення</a:t>
          </a:r>
          <a:r>
            <a:rPr lang="ru-RU" sz="1400" kern="1200" dirty="0" smtClean="0"/>
            <a:t> ІТ-</a:t>
          </a:r>
          <a:r>
            <a:rPr lang="ru-RU" sz="1400" kern="1200" dirty="0" err="1" smtClean="0"/>
            <a:t>спеціалістів</a:t>
          </a:r>
          <a:r>
            <a:rPr lang="ru-RU" sz="1400" kern="1200" dirty="0" smtClean="0"/>
            <a:t> для </a:t>
          </a:r>
          <a:r>
            <a:rPr lang="ru-RU" sz="1400" kern="1200" dirty="0" err="1" smtClean="0"/>
            <a:t>розробки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програмного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забезпечення</a:t>
          </a:r>
          <a:endParaRPr lang="ru-RU" sz="1400" kern="1200" dirty="0"/>
        </a:p>
      </dsp:txBody>
      <dsp:txXfrm>
        <a:off x="5522955" y="2811339"/>
        <a:ext cx="1679973" cy="1497387"/>
      </dsp:txXfrm>
    </dsp:sp>
    <dsp:sp modelId="{D952F244-330C-413A-B954-ED14ECCD1073}">
      <dsp:nvSpPr>
        <dsp:cNvPr id="0" name=""/>
        <dsp:cNvSpPr/>
      </dsp:nvSpPr>
      <dsp:spPr>
        <a:xfrm>
          <a:off x="1315170" y="435358"/>
          <a:ext cx="5111853" cy="5111853"/>
        </a:xfrm>
        <a:custGeom>
          <a:avLst/>
          <a:gdLst/>
          <a:ahLst/>
          <a:cxnLst/>
          <a:rect l="0" t="0" r="0" b="0"/>
          <a:pathLst>
            <a:path>
              <a:moveTo>
                <a:pt x="4693979" y="3956460"/>
              </a:moveTo>
              <a:arcTo wR="2555926" hR="2555926" stAng="1993610" swAng="32896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31C48A-82E1-49DC-8B47-8A5400CB88A6}">
      <dsp:nvSpPr>
        <dsp:cNvPr id="0" name=""/>
        <dsp:cNvSpPr/>
      </dsp:nvSpPr>
      <dsp:spPr>
        <a:xfrm>
          <a:off x="4077301" y="4591641"/>
          <a:ext cx="1805541" cy="1404911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dk2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>
          <a:outerShdw blurRad="50800" dist="38100" dir="10800000" algn="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Розробка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забезпечення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захисту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інформації</a:t>
          </a:r>
          <a:endParaRPr lang="ru-RU" sz="1400" kern="1200" dirty="0"/>
        </a:p>
      </dsp:txBody>
      <dsp:txXfrm>
        <a:off x="4145883" y="4660223"/>
        <a:ext cx="1668377" cy="1267747"/>
      </dsp:txXfrm>
    </dsp:sp>
    <dsp:sp modelId="{6482C1D0-9CD6-4BB6-8F25-336486A24B1B}">
      <dsp:nvSpPr>
        <dsp:cNvPr id="0" name=""/>
        <dsp:cNvSpPr/>
      </dsp:nvSpPr>
      <dsp:spPr>
        <a:xfrm>
          <a:off x="1315170" y="435358"/>
          <a:ext cx="5111853" cy="5111853"/>
        </a:xfrm>
        <a:custGeom>
          <a:avLst/>
          <a:gdLst/>
          <a:ahLst/>
          <a:cxnLst/>
          <a:rect l="0" t="0" r="0" b="0"/>
          <a:pathLst>
            <a:path>
              <a:moveTo>
                <a:pt x="2756091" y="5104004"/>
              </a:moveTo>
              <a:arcTo wR="2555926" hR="2555926" stAng="5130501" swAng="800567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843010-9312-4DD0-BE25-99F2216208A3}">
      <dsp:nvSpPr>
        <dsp:cNvPr id="0" name=""/>
        <dsp:cNvSpPr/>
      </dsp:nvSpPr>
      <dsp:spPr>
        <a:xfrm>
          <a:off x="2052407" y="4640754"/>
          <a:ext cx="1419429" cy="1306683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dk2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Дослідження</a:t>
          </a:r>
          <a:r>
            <a:rPr lang="ru-RU" sz="1400" kern="1200" dirty="0" smtClean="0"/>
            <a:t> ринку</a:t>
          </a:r>
          <a:endParaRPr lang="ru-RU" sz="1400" kern="1200" dirty="0"/>
        </a:p>
      </dsp:txBody>
      <dsp:txXfrm>
        <a:off x="2116194" y="4704541"/>
        <a:ext cx="1291855" cy="1179109"/>
      </dsp:txXfrm>
    </dsp:sp>
    <dsp:sp modelId="{101AEC92-427D-4DEB-B07A-24EF29BEDA03}">
      <dsp:nvSpPr>
        <dsp:cNvPr id="0" name=""/>
        <dsp:cNvSpPr/>
      </dsp:nvSpPr>
      <dsp:spPr>
        <a:xfrm>
          <a:off x="1315170" y="435358"/>
          <a:ext cx="5111853" cy="5111853"/>
        </a:xfrm>
        <a:custGeom>
          <a:avLst/>
          <a:gdLst/>
          <a:ahLst/>
          <a:cxnLst/>
          <a:rect l="0" t="0" r="0" b="0"/>
          <a:pathLst>
            <a:path>
              <a:moveTo>
                <a:pt x="734504" y="4349019"/>
              </a:moveTo>
              <a:arcTo wR="2555926" hR="2555926" stAng="8126944" swAng="513582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97A8C9-9023-43DF-A462-F8DB3B142AEE}">
      <dsp:nvSpPr>
        <dsp:cNvPr id="0" name=""/>
        <dsp:cNvSpPr/>
      </dsp:nvSpPr>
      <dsp:spPr>
        <a:xfrm>
          <a:off x="420922" y="2629911"/>
          <a:ext cx="1916660" cy="1860243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dk2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>
          <a:outerShdw blurRad="50800" dist="38100" algn="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Збір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необхідної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інформації</a:t>
          </a:r>
          <a:r>
            <a:rPr lang="ru-RU" sz="1400" kern="1200" dirty="0" smtClean="0"/>
            <a:t> для </a:t>
          </a:r>
          <a:r>
            <a:rPr lang="ru-RU" sz="1400" kern="1200" dirty="0" err="1" smtClean="0"/>
            <a:t>створення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навчальних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програм</a:t>
          </a:r>
          <a:endParaRPr lang="ru-RU" sz="1400" kern="1200" dirty="0"/>
        </a:p>
      </dsp:txBody>
      <dsp:txXfrm>
        <a:off x="511732" y="2720721"/>
        <a:ext cx="1735040" cy="1678623"/>
      </dsp:txXfrm>
    </dsp:sp>
    <dsp:sp modelId="{92D4F91B-883C-4DD0-853B-F90E22EBE509}">
      <dsp:nvSpPr>
        <dsp:cNvPr id="0" name=""/>
        <dsp:cNvSpPr/>
      </dsp:nvSpPr>
      <dsp:spPr>
        <a:xfrm>
          <a:off x="1315170" y="435358"/>
          <a:ext cx="5111853" cy="5111853"/>
        </a:xfrm>
        <a:custGeom>
          <a:avLst/>
          <a:gdLst/>
          <a:ahLst/>
          <a:cxnLst/>
          <a:rect l="0" t="0" r="0" b="0"/>
          <a:pathLst>
            <a:path>
              <a:moveTo>
                <a:pt x="26394" y="2189557"/>
              </a:moveTo>
              <a:arcTo wR="2555926" hR="2555926" stAng="11294474" swAng="666330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FBE583-9D6B-4E79-88AF-8C55FCC98C37}">
      <dsp:nvSpPr>
        <dsp:cNvPr id="0" name=""/>
        <dsp:cNvSpPr/>
      </dsp:nvSpPr>
      <dsp:spPr>
        <a:xfrm>
          <a:off x="897344" y="655595"/>
          <a:ext cx="1950896" cy="1484192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180000"/>
                <a:lumMod val="100000"/>
              </a:schemeClr>
            </a:gs>
            <a:gs pos="40000">
              <a:schemeClr val="dk2">
                <a:hueOff val="0"/>
                <a:satOff val="0"/>
                <a:lumOff val="0"/>
                <a:alphaOff val="0"/>
                <a:tint val="60000"/>
                <a:satMod val="130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96000"/>
                <a:lumMod val="10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/>
            <a:t>Забезпечення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взаємодії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між</a:t>
          </a:r>
          <a:r>
            <a:rPr lang="ru-RU" sz="1400" kern="1200" dirty="0" smtClean="0"/>
            <a:t> </a:t>
          </a:r>
          <a:r>
            <a:rPr lang="ru-RU" sz="1400" kern="1200" dirty="0" err="1" smtClean="0"/>
            <a:t>учасниками</a:t>
          </a:r>
          <a:r>
            <a:rPr lang="ru-RU" sz="1400" kern="1200" dirty="0" smtClean="0"/>
            <a:t> проекту</a:t>
          </a:r>
          <a:endParaRPr lang="ru-RU" sz="1400" kern="1200" dirty="0"/>
        </a:p>
      </dsp:txBody>
      <dsp:txXfrm>
        <a:off x="969796" y="728047"/>
        <a:ext cx="1805992" cy="1339288"/>
      </dsp:txXfrm>
    </dsp:sp>
    <dsp:sp modelId="{201920EB-7F81-4236-8E5C-A426F8F8CC6C}">
      <dsp:nvSpPr>
        <dsp:cNvPr id="0" name=""/>
        <dsp:cNvSpPr/>
      </dsp:nvSpPr>
      <dsp:spPr>
        <a:xfrm>
          <a:off x="1315170" y="435358"/>
          <a:ext cx="5111853" cy="5111853"/>
        </a:xfrm>
        <a:custGeom>
          <a:avLst/>
          <a:gdLst/>
          <a:ahLst/>
          <a:cxnLst/>
          <a:rect l="0" t="0" r="0" b="0"/>
          <a:pathLst>
            <a:path>
              <a:moveTo>
                <a:pt x="1520533" y="219108"/>
              </a:moveTo>
              <a:arcTo wR="2555926" hR="2555926" stAng="14766175" swAng="366938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B81098-F878-49C3-B8F1-E17DA7ABDD3A}">
      <dsp:nvSpPr>
        <dsp:cNvPr id="0" name=""/>
        <dsp:cNvSpPr/>
      </dsp:nvSpPr>
      <dsp:spPr>
        <a:xfrm>
          <a:off x="3384375" y="2090830"/>
          <a:ext cx="1852090" cy="642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437"/>
              </a:lnTo>
              <a:lnTo>
                <a:pt x="1852090" y="321437"/>
              </a:lnTo>
              <a:lnTo>
                <a:pt x="1852090" y="642874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E8EE26-E496-4CEC-B570-A51AB8A0C863}">
      <dsp:nvSpPr>
        <dsp:cNvPr id="0" name=""/>
        <dsp:cNvSpPr/>
      </dsp:nvSpPr>
      <dsp:spPr>
        <a:xfrm>
          <a:off x="1532285" y="2090830"/>
          <a:ext cx="1852090" cy="642874"/>
        </a:xfrm>
        <a:custGeom>
          <a:avLst/>
          <a:gdLst/>
          <a:ahLst/>
          <a:cxnLst/>
          <a:rect l="0" t="0" r="0" b="0"/>
          <a:pathLst>
            <a:path>
              <a:moveTo>
                <a:pt x="1852090" y="0"/>
              </a:moveTo>
              <a:lnTo>
                <a:pt x="1852090" y="321437"/>
              </a:lnTo>
              <a:lnTo>
                <a:pt x="0" y="321437"/>
              </a:lnTo>
              <a:lnTo>
                <a:pt x="0" y="642874"/>
              </a:lnTo>
            </a:path>
          </a:pathLst>
        </a:cu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832B85-8342-4A76-BBE3-570B36487F23}">
      <dsp:nvSpPr>
        <dsp:cNvPr id="0" name=""/>
        <dsp:cNvSpPr/>
      </dsp:nvSpPr>
      <dsp:spPr>
        <a:xfrm>
          <a:off x="2619049" y="560177"/>
          <a:ext cx="1530653" cy="1530653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E2CB72-D331-444F-B2CB-D63776BF9A79}">
      <dsp:nvSpPr>
        <dsp:cNvPr id="0" name=""/>
        <dsp:cNvSpPr/>
      </dsp:nvSpPr>
      <dsp:spPr>
        <a:xfrm>
          <a:off x="2619049" y="560177"/>
          <a:ext cx="1530653" cy="1530653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1437D7-DFE6-42A6-A42F-27B3129F4801}">
      <dsp:nvSpPr>
        <dsp:cNvPr id="0" name=""/>
        <dsp:cNvSpPr/>
      </dsp:nvSpPr>
      <dsp:spPr>
        <a:xfrm>
          <a:off x="1853722" y="835694"/>
          <a:ext cx="3061306" cy="97961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Використання ВЛ дасть можливість: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53722" y="835694"/>
        <a:ext cx="3061306" cy="979618"/>
      </dsp:txXfrm>
    </dsp:sp>
    <dsp:sp modelId="{8056F47A-8E32-469C-B065-2A037EF09A12}">
      <dsp:nvSpPr>
        <dsp:cNvPr id="0" name=""/>
        <dsp:cNvSpPr/>
      </dsp:nvSpPr>
      <dsp:spPr>
        <a:xfrm>
          <a:off x="766958" y="2733705"/>
          <a:ext cx="1530653" cy="1530653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A01769-58A6-482B-BF36-FFB7A0B15DAD}">
      <dsp:nvSpPr>
        <dsp:cNvPr id="0" name=""/>
        <dsp:cNvSpPr/>
      </dsp:nvSpPr>
      <dsp:spPr>
        <a:xfrm>
          <a:off x="766958" y="2733705"/>
          <a:ext cx="1530653" cy="1530653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54A656-0CA4-4F34-85A7-40A28EE4A280}">
      <dsp:nvSpPr>
        <dsp:cNvPr id="0" name=""/>
        <dsp:cNvSpPr/>
      </dsp:nvSpPr>
      <dsp:spPr>
        <a:xfrm>
          <a:off x="1631" y="3009222"/>
          <a:ext cx="3061306" cy="97961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студентам – отримати необхідні знання, навички та досвід вирішення реальних логістичних проблем</a:t>
          </a:r>
          <a:endParaRPr lang="ru-RU" sz="1400" kern="1200" dirty="0"/>
        </a:p>
      </dsp:txBody>
      <dsp:txXfrm>
        <a:off x="1631" y="3009222"/>
        <a:ext cx="3061306" cy="979618"/>
      </dsp:txXfrm>
    </dsp:sp>
    <dsp:sp modelId="{FBDEB179-C9CF-45F6-8671-9D845FA999FE}">
      <dsp:nvSpPr>
        <dsp:cNvPr id="0" name=""/>
        <dsp:cNvSpPr/>
      </dsp:nvSpPr>
      <dsp:spPr>
        <a:xfrm>
          <a:off x="4471139" y="2733705"/>
          <a:ext cx="1530653" cy="1530653"/>
        </a:xfrm>
        <a:prstGeom prst="arc">
          <a:avLst>
            <a:gd name="adj1" fmla="val 13200000"/>
            <a:gd name="adj2" fmla="val 19200000"/>
          </a:avLst>
        </a:pr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6282F1-8DCB-44B4-A1E0-35A836CC8E37}">
      <dsp:nvSpPr>
        <dsp:cNvPr id="0" name=""/>
        <dsp:cNvSpPr/>
      </dsp:nvSpPr>
      <dsp:spPr>
        <a:xfrm>
          <a:off x="4471139" y="2733705"/>
          <a:ext cx="1530653" cy="1530653"/>
        </a:xfrm>
        <a:prstGeom prst="arc">
          <a:avLst>
            <a:gd name="adj1" fmla="val 2400000"/>
            <a:gd name="adj2" fmla="val 8400000"/>
          </a:avLst>
        </a:pr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718FDD-1F18-4228-98A0-D3943DCAA12F}">
      <dsp:nvSpPr>
        <dsp:cNvPr id="0" name=""/>
        <dsp:cNvSpPr/>
      </dsp:nvSpPr>
      <dsp:spPr>
        <a:xfrm>
          <a:off x="3705813" y="3009222"/>
          <a:ext cx="3061306" cy="979618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підприємствам – отримати висококваліфікованих спеціалістів, вирішити логістичні проблеми з мінімальними затратами</a:t>
          </a:r>
          <a:endParaRPr lang="ru-RU" sz="1400" kern="1200" dirty="0"/>
        </a:p>
      </dsp:txBody>
      <dsp:txXfrm>
        <a:off x="3705813" y="3009222"/>
        <a:ext cx="3061306" cy="9796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721453-0080-4B0C-9DBB-8FD27BD18860}">
      <dsp:nvSpPr>
        <dsp:cNvPr id="0" name=""/>
        <dsp:cNvSpPr/>
      </dsp:nvSpPr>
      <dsp:spPr>
        <a:xfrm>
          <a:off x="166729" y="4275"/>
          <a:ext cx="2064745" cy="10323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Проект повинен бути:</a:t>
          </a:r>
          <a:endParaRPr lang="ru-RU" sz="1700" kern="1200" dirty="0"/>
        </a:p>
      </dsp:txBody>
      <dsp:txXfrm>
        <a:off x="196966" y="34512"/>
        <a:ext cx="2004271" cy="971898"/>
      </dsp:txXfrm>
    </dsp:sp>
    <dsp:sp modelId="{4FA3148C-B16E-4211-B4ED-51BACA3C76B9}">
      <dsp:nvSpPr>
        <dsp:cNvPr id="0" name=""/>
        <dsp:cNvSpPr/>
      </dsp:nvSpPr>
      <dsp:spPr>
        <a:xfrm>
          <a:off x="373203" y="1036647"/>
          <a:ext cx="206474" cy="7742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4279"/>
              </a:lnTo>
              <a:lnTo>
                <a:pt x="206474" y="774279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E2DE20-752B-4158-99A1-555F7BBC893E}">
      <dsp:nvSpPr>
        <dsp:cNvPr id="0" name=""/>
        <dsp:cNvSpPr/>
      </dsp:nvSpPr>
      <dsp:spPr>
        <a:xfrm>
          <a:off x="579678" y="1294740"/>
          <a:ext cx="1651796" cy="103237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/>
            <a:t>Унікальним</a:t>
          </a:r>
          <a:endParaRPr lang="ru-RU" sz="1700" kern="1200" dirty="0"/>
        </a:p>
      </dsp:txBody>
      <dsp:txXfrm>
        <a:off x="609915" y="1324977"/>
        <a:ext cx="1591322" cy="971898"/>
      </dsp:txXfrm>
    </dsp:sp>
    <dsp:sp modelId="{174C233B-0E8D-48C1-8EB8-D7CA4C095D22}">
      <dsp:nvSpPr>
        <dsp:cNvPr id="0" name=""/>
        <dsp:cNvSpPr/>
      </dsp:nvSpPr>
      <dsp:spPr>
        <a:xfrm>
          <a:off x="373203" y="1036647"/>
          <a:ext cx="206474" cy="20647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4745"/>
              </a:lnTo>
              <a:lnTo>
                <a:pt x="206474" y="2064745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0AE51D-6DAF-4B66-B06C-80CEDD354A87}">
      <dsp:nvSpPr>
        <dsp:cNvPr id="0" name=""/>
        <dsp:cNvSpPr/>
      </dsp:nvSpPr>
      <dsp:spPr>
        <a:xfrm>
          <a:off x="579678" y="2585206"/>
          <a:ext cx="1651796" cy="103237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/>
            <a:t>Актуальним</a:t>
          </a:r>
          <a:endParaRPr lang="ru-RU" sz="1700" kern="1200" dirty="0"/>
        </a:p>
      </dsp:txBody>
      <dsp:txXfrm>
        <a:off x="609915" y="2615443"/>
        <a:ext cx="1591322" cy="971898"/>
      </dsp:txXfrm>
    </dsp:sp>
    <dsp:sp modelId="{D2B4072B-9ED0-45E0-8B8A-8F2035B9E3E4}">
      <dsp:nvSpPr>
        <dsp:cNvPr id="0" name=""/>
        <dsp:cNvSpPr/>
      </dsp:nvSpPr>
      <dsp:spPr>
        <a:xfrm>
          <a:off x="373203" y="1036647"/>
          <a:ext cx="206474" cy="33552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55210"/>
              </a:lnTo>
              <a:lnTo>
                <a:pt x="206474" y="3355210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D88656-1652-4EC1-8365-FA1DF22D30FC}">
      <dsp:nvSpPr>
        <dsp:cNvPr id="0" name=""/>
        <dsp:cNvSpPr/>
      </dsp:nvSpPr>
      <dsp:spPr>
        <a:xfrm>
          <a:off x="579678" y="3875672"/>
          <a:ext cx="1651796" cy="103237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/>
            <a:t>Зрозумілим</a:t>
          </a:r>
          <a:endParaRPr lang="ru-RU" sz="1700" kern="1200" dirty="0"/>
        </a:p>
      </dsp:txBody>
      <dsp:txXfrm>
        <a:off x="609915" y="3905909"/>
        <a:ext cx="1591322" cy="971898"/>
      </dsp:txXfrm>
    </dsp:sp>
    <dsp:sp modelId="{27BD1A51-9CA8-4916-BD37-1F0C88193FF5}">
      <dsp:nvSpPr>
        <dsp:cNvPr id="0" name=""/>
        <dsp:cNvSpPr/>
      </dsp:nvSpPr>
      <dsp:spPr>
        <a:xfrm>
          <a:off x="2747660" y="4275"/>
          <a:ext cx="2064745" cy="10323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/>
            <a:t>Виконання</a:t>
          </a:r>
          <a:r>
            <a:rPr lang="ru-RU" sz="1700" kern="1200" dirty="0" smtClean="0"/>
            <a:t> </a:t>
          </a:r>
          <a:r>
            <a:rPr lang="ru-RU" sz="1700" kern="1200" dirty="0" err="1" smtClean="0"/>
            <a:t>поставлених</a:t>
          </a:r>
          <a:r>
            <a:rPr lang="ru-RU" sz="1700" kern="1200" dirty="0" smtClean="0"/>
            <a:t> </a:t>
          </a:r>
          <a:r>
            <a:rPr lang="ru-RU" sz="1700" kern="1200" dirty="0" err="1" smtClean="0"/>
            <a:t>завдань</a:t>
          </a:r>
          <a:r>
            <a:rPr lang="ru-RU" sz="1700" kern="1200" dirty="0" smtClean="0"/>
            <a:t>:</a:t>
          </a:r>
          <a:endParaRPr lang="ru-RU" sz="1700" kern="1200" dirty="0"/>
        </a:p>
      </dsp:txBody>
      <dsp:txXfrm>
        <a:off x="2777897" y="34512"/>
        <a:ext cx="2004271" cy="971898"/>
      </dsp:txXfrm>
    </dsp:sp>
    <dsp:sp modelId="{4FA9C732-CE96-48C5-A432-E95DC0AC99EB}">
      <dsp:nvSpPr>
        <dsp:cNvPr id="0" name=""/>
        <dsp:cNvSpPr/>
      </dsp:nvSpPr>
      <dsp:spPr>
        <a:xfrm>
          <a:off x="2954134" y="1036647"/>
          <a:ext cx="206474" cy="7742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4279"/>
              </a:lnTo>
              <a:lnTo>
                <a:pt x="206474" y="774279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4E04C9-88C5-439A-9784-EAD528C01D55}">
      <dsp:nvSpPr>
        <dsp:cNvPr id="0" name=""/>
        <dsp:cNvSpPr/>
      </dsp:nvSpPr>
      <dsp:spPr>
        <a:xfrm>
          <a:off x="3160609" y="1294740"/>
          <a:ext cx="1651796" cy="103237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/>
            <a:t>вчасно</a:t>
          </a:r>
          <a:endParaRPr lang="ru-RU" sz="1700" kern="1200" dirty="0"/>
        </a:p>
      </dsp:txBody>
      <dsp:txXfrm>
        <a:off x="3190846" y="1324977"/>
        <a:ext cx="1591322" cy="971898"/>
      </dsp:txXfrm>
    </dsp:sp>
    <dsp:sp modelId="{D23AB64C-969C-4A6A-A15F-3EF5A7172059}">
      <dsp:nvSpPr>
        <dsp:cNvPr id="0" name=""/>
        <dsp:cNvSpPr/>
      </dsp:nvSpPr>
      <dsp:spPr>
        <a:xfrm>
          <a:off x="2954134" y="1036647"/>
          <a:ext cx="206474" cy="20647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4745"/>
              </a:lnTo>
              <a:lnTo>
                <a:pt x="206474" y="2064745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194CF4-CE3A-4038-86D3-5CE6FB5BB919}">
      <dsp:nvSpPr>
        <dsp:cNvPr id="0" name=""/>
        <dsp:cNvSpPr/>
      </dsp:nvSpPr>
      <dsp:spPr>
        <a:xfrm>
          <a:off x="3160609" y="2585206"/>
          <a:ext cx="1651796" cy="103237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4800000" sx="98000" sy="98000" rotWithShape="0">
            <a:srgbClr val="000000">
              <a:alpha val="32000"/>
            </a:srgb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та в межах бюджету, </a:t>
          </a:r>
          <a:r>
            <a:rPr lang="ru-RU" sz="1700" kern="1200" dirty="0" err="1" smtClean="0"/>
            <a:t>який</a:t>
          </a:r>
          <a:r>
            <a:rPr lang="ru-RU" sz="1700" kern="1200" dirty="0" smtClean="0"/>
            <a:t> на них </a:t>
          </a:r>
          <a:r>
            <a:rPr lang="ru-RU" sz="1700" kern="1200" dirty="0" err="1" smtClean="0"/>
            <a:t>виділено</a:t>
          </a:r>
          <a:endParaRPr lang="ru-RU" sz="1700" kern="1200" dirty="0"/>
        </a:p>
      </dsp:txBody>
      <dsp:txXfrm>
        <a:off x="3190846" y="2615443"/>
        <a:ext cx="1591322" cy="971898"/>
      </dsp:txXfrm>
    </dsp:sp>
    <dsp:sp modelId="{FB389C43-963A-466E-8DD5-11A6D87C75D4}">
      <dsp:nvSpPr>
        <dsp:cNvPr id="0" name=""/>
        <dsp:cNvSpPr/>
      </dsp:nvSpPr>
      <dsp:spPr>
        <a:xfrm>
          <a:off x="5328591" y="4275"/>
          <a:ext cx="2137527" cy="12948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76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38100" dist="38100" dir="4800000" sx="96000" sy="96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3240000"/>
          </a:lightRig>
        </a:scene3d>
        <a:sp3d>
          <a:bevelT w="28575" h="28575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/>
            <a:t>Наявність</a:t>
          </a:r>
          <a:r>
            <a:rPr lang="ru-RU" sz="1700" kern="1200" dirty="0" smtClean="0"/>
            <a:t> </a:t>
          </a:r>
          <a:r>
            <a:rPr lang="ru-RU" sz="1700" kern="1200" dirty="0" err="1" smtClean="0"/>
            <a:t>вільного</a:t>
          </a:r>
          <a:r>
            <a:rPr lang="ru-RU" sz="1700" kern="1200" dirty="0" smtClean="0"/>
            <a:t> часу </a:t>
          </a:r>
          <a:r>
            <a:rPr lang="ru-RU" sz="1700" kern="1200" dirty="0" err="1" smtClean="0"/>
            <a:t>залучених</a:t>
          </a:r>
          <a:r>
            <a:rPr lang="ru-RU" sz="1700" kern="1200" dirty="0" smtClean="0"/>
            <a:t> </a:t>
          </a:r>
          <a:r>
            <a:rPr lang="ru-RU" sz="1700" kern="1200" dirty="0" err="1" smtClean="0"/>
            <a:t>експертів</a:t>
          </a:r>
          <a:r>
            <a:rPr lang="ru-RU" sz="1700" kern="1200" dirty="0" smtClean="0"/>
            <a:t> та </a:t>
          </a:r>
          <a:r>
            <a:rPr lang="ru-RU" sz="1700" kern="1200" dirty="0" err="1" smtClean="0"/>
            <a:t>їх</a:t>
          </a:r>
          <a:r>
            <a:rPr lang="ru-RU" sz="1700" kern="1200" dirty="0" smtClean="0"/>
            <a:t> </a:t>
          </a:r>
          <a:r>
            <a:rPr lang="ru-RU" sz="1700" kern="1200" dirty="0" err="1" smtClean="0"/>
            <a:t>зацікавленість</a:t>
          </a:r>
          <a:r>
            <a:rPr lang="ru-RU" sz="1700" kern="1200" dirty="0" smtClean="0"/>
            <a:t> в </a:t>
          </a:r>
          <a:r>
            <a:rPr lang="ru-RU" sz="1700" kern="1200" dirty="0" err="1" smtClean="0"/>
            <a:t>реалізації</a:t>
          </a:r>
          <a:r>
            <a:rPr lang="ru-RU" sz="1700" kern="1200" dirty="0" smtClean="0"/>
            <a:t> проекту</a:t>
          </a:r>
          <a:endParaRPr lang="ru-RU" sz="1700" kern="1200" dirty="0"/>
        </a:p>
      </dsp:txBody>
      <dsp:txXfrm>
        <a:off x="5366517" y="42201"/>
        <a:ext cx="2061675" cy="12190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20.12.2017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3600" dirty="0" smtClean="0"/>
              <a:t>«</a:t>
            </a:r>
            <a:r>
              <a:rPr lang="ru-RU" sz="3600" dirty="0"/>
              <a:t>ВІРТУАЛЬНА НАВЧАЛЬНО-НАУКОВА ЛАБОРАТОРІЯ З </a:t>
            </a:r>
            <a:r>
              <a:rPr lang="ru-RU" sz="3600" dirty="0" smtClean="0"/>
              <a:t>ЛОГІСТИКИ»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r"/>
            <a:endParaRPr lang="uk-UA" sz="2000" i="1" dirty="0" smtClean="0"/>
          </a:p>
          <a:p>
            <a:pPr algn="r"/>
            <a:endParaRPr lang="uk-UA" sz="2000" i="1" dirty="0"/>
          </a:p>
          <a:p>
            <a:pPr algn="r"/>
            <a:endParaRPr lang="uk-UA" sz="2000" i="1" dirty="0" smtClean="0"/>
          </a:p>
          <a:p>
            <a:pPr algn="r"/>
            <a:endParaRPr lang="uk-UA" sz="2000" i="1" dirty="0"/>
          </a:p>
          <a:p>
            <a:pPr algn="r"/>
            <a:endParaRPr lang="uk-UA" sz="2000" i="1" dirty="0" smtClean="0"/>
          </a:p>
          <a:p>
            <a:pPr algn="r"/>
            <a:r>
              <a:rPr lang="uk-UA" sz="2000" i="1" dirty="0" smtClean="0"/>
              <a:t>Виконали:</a:t>
            </a:r>
          </a:p>
          <a:p>
            <a:pPr algn="r"/>
            <a:r>
              <a:rPr lang="uk-UA" sz="2000" i="1" dirty="0" smtClean="0"/>
              <a:t> </a:t>
            </a:r>
            <a:r>
              <a:rPr lang="uk-UA" sz="2000" i="1" dirty="0" err="1" smtClean="0"/>
              <a:t>Дуляницька</a:t>
            </a:r>
            <a:r>
              <a:rPr lang="uk-UA" sz="2000" i="1" dirty="0" smtClean="0"/>
              <a:t> М., Кольцова А., </a:t>
            </a:r>
            <a:r>
              <a:rPr lang="uk-UA" sz="2000" i="1" dirty="0" err="1" smtClean="0"/>
              <a:t>Шетюк</a:t>
            </a:r>
            <a:r>
              <a:rPr lang="uk-UA" sz="2000" i="1" dirty="0" smtClean="0"/>
              <a:t> В., Міщенко К., </a:t>
            </a:r>
            <a:r>
              <a:rPr lang="uk-UA" sz="2000" i="1" dirty="0" err="1" smtClean="0"/>
              <a:t>Клижко</a:t>
            </a:r>
            <a:r>
              <a:rPr lang="uk-UA" sz="2000" i="1" dirty="0" smtClean="0"/>
              <a:t> К.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3547805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15" y="764704"/>
            <a:ext cx="7729573" cy="5544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602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79244896"/>
              </p:ext>
            </p:extLst>
          </p:nvPr>
        </p:nvGraphicFramePr>
        <p:xfrm>
          <a:off x="827584" y="764704"/>
          <a:ext cx="770485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483768" y="3140968"/>
            <a:ext cx="4680520" cy="95410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spPr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ru-RU" sz="2800" b="1" dirty="0" err="1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Визначення</a:t>
            </a:r>
            <a:r>
              <a:rPr lang="ru-RU" sz="28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2800" b="1" dirty="0" err="1" smtClean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цілей</a:t>
            </a:r>
            <a:endParaRPr lang="ru-RU" sz="2800" b="1" dirty="0" smtClean="0">
              <a:ln w="3175" cmpd="sng">
                <a:solidFill>
                  <a:srgbClr val="FF0000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2800" b="1" dirty="0" smtClean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2800" b="1" dirty="0">
                <a:ln w="3175" cmpd="sng">
                  <a:solidFill>
                    <a:srgbClr val="FF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проекту</a:t>
            </a:r>
          </a:p>
        </p:txBody>
      </p:sp>
    </p:spTree>
    <p:extLst>
      <p:ext uri="{BB962C8B-B14F-4D97-AF65-F5344CB8AC3E}">
        <p14:creationId xmlns:p14="http://schemas.microsoft.com/office/powerpoint/2010/main" val="2699684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39" y="908720"/>
            <a:ext cx="6407973" cy="58477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чому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полягає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ідея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проекту?</a:t>
            </a:r>
          </a:p>
        </p:txBody>
      </p:sp>
      <p:sp>
        <p:nvSpPr>
          <p:cNvPr id="3" name="Облако 2"/>
          <p:cNvSpPr/>
          <p:nvPr/>
        </p:nvSpPr>
        <p:spPr>
          <a:xfrm>
            <a:off x="1511291" y="1844824"/>
            <a:ext cx="6228321" cy="3604414"/>
          </a:xfrm>
          <a:prstGeom prst="cloud">
            <a:avLst/>
          </a:prstGeom>
          <a:ln>
            <a:solidFill>
              <a:schemeClr val="accent2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Створення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унікального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логістичного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простору  для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отримання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практичних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навичок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знань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вирішення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реальних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логістичних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завдань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мінімальними</a:t>
            </a:r>
            <a:r>
              <a:rPr lang="ru-RU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затратами</a:t>
            </a:r>
          </a:p>
        </p:txBody>
      </p:sp>
    </p:spTree>
    <p:extLst>
      <p:ext uri="{BB962C8B-B14F-4D97-AF65-F5344CB8AC3E}">
        <p14:creationId xmlns:p14="http://schemas.microsoft.com/office/powerpoint/2010/main" val="4024524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764704"/>
            <a:ext cx="4824536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Чого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ми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прагнемо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досягнути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даним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проектом?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67439206"/>
              </p:ext>
            </p:extLst>
          </p:nvPr>
        </p:nvGraphicFramePr>
        <p:xfrm>
          <a:off x="1403648" y="1412776"/>
          <a:ext cx="676875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0884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934426"/>
            <a:ext cx="6120715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Яка </a:t>
            </a: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цільова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аудиторія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проекту?</a:t>
            </a:r>
          </a:p>
        </p:txBody>
      </p:sp>
      <p:sp>
        <p:nvSpPr>
          <p:cNvPr id="3" name="Загнутый угол 2"/>
          <p:cNvSpPr/>
          <p:nvPr/>
        </p:nvSpPr>
        <p:spPr>
          <a:xfrm>
            <a:off x="2483768" y="1916832"/>
            <a:ext cx="3960440" cy="3528392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/>
              <a:t>Логістичні</a:t>
            </a:r>
            <a:r>
              <a:rPr lang="ru-RU" sz="2400" dirty="0"/>
              <a:t> </a:t>
            </a:r>
            <a:r>
              <a:rPr lang="ru-RU" sz="2400" dirty="0" err="1"/>
              <a:t>компанії</a:t>
            </a:r>
            <a:r>
              <a:rPr lang="ru-RU" sz="2400" dirty="0"/>
              <a:t>, </a:t>
            </a:r>
            <a:r>
              <a:rPr lang="ru-RU" sz="2400" dirty="0" err="1"/>
              <a:t>студенти</a:t>
            </a:r>
            <a:r>
              <a:rPr lang="ru-RU" sz="2400" dirty="0"/>
              <a:t>, </a:t>
            </a:r>
            <a:r>
              <a:rPr lang="ru-RU" sz="2400" dirty="0" err="1"/>
              <a:t>компанії</a:t>
            </a:r>
            <a:r>
              <a:rPr lang="ru-RU" sz="2400" dirty="0"/>
              <a:t>, для </a:t>
            </a:r>
            <a:r>
              <a:rPr lang="ru-RU" sz="2400" dirty="0" err="1"/>
              <a:t>яких</a:t>
            </a:r>
            <a:r>
              <a:rPr lang="ru-RU" sz="2400" dirty="0"/>
              <a:t> </a:t>
            </a:r>
            <a:r>
              <a:rPr lang="ru-RU" sz="2400" dirty="0" err="1"/>
              <a:t>логістика</a:t>
            </a:r>
            <a:r>
              <a:rPr lang="ru-RU" sz="2400" dirty="0"/>
              <a:t> не є </a:t>
            </a:r>
            <a:r>
              <a:rPr lang="ru-RU" sz="2400" dirty="0" err="1"/>
              <a:t>стратегічним</a:t>
            </a:r>
            <a:r>
              <a:rPr lang="ru-RU" sz="2400" dirty="0"/>
              <a:t> видом </a:t>
            </a:r>
            <a:r>
              <a:rPr lang="ru-RU" sz="2400" dirty="0" err="1"/>
              <a:t>діяльності</a:t>
            </a:r>
            <a:r>
              <a:rPr lang="ru-RU" sz="2400" dirty="0"/>
              <a:t>, але є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невід’ємною</a:t>
            </a:r>
            <a:r>
              <a:rPr lang="ru-RU" sz="2400" dirty="0"/>
              <a:t> </a:t>
            </a:r>
            <a:r>
              <a:rPr lang="ru-RU" sz="2400" dirty="0" err="1"/>
              <a:t>частиною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9422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773999"/>
            <a:ext cx="5369932" cy="52322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Які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критерії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успіху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проекту?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70973792"/>
              </p:ext>
            </p:extLst>
          </p:nvPr>
        </p:nvGraphicFramePr>
        <p:xfrm>
          <a:off x="827584" y="1397000"/>
          <a:ext cx="7632848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3861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833326"/>
              </p:ext>
            </p:extLst>
          </p:nvPr>
        </p:nvGraphicFramePr>
        <p:xfrm>
          <a:off x="827585" y="764704"/>
          <a:ext cx="7488830" cy="5546647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2131401"/>
                <a:gridCol w="864739"/>
                <a:gridCol w="755124"/>
                <a:gridCol w="934772"/>
                <a:gridCol w="934772"/>
                <a:gridCol w="934772"/>
                <a:gridCol w="933250"/>
              </a:tblGrid>
              <a:tr h="22752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Ціль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Ранг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Критерії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5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S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M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A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R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effectLst/>
                        </a:rPr>
                        <a:t>T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</a:tr>
              <a:tr h="455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Залучення інвестиції в проект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</a:tr>
              <a:tr h="8622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Залучення кваліфікованого персоналу (експертів)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</a:tr>
              <a:tr h="2275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Дослідження ринку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</a:tr>
              <a:tr h="10813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Співпраця з </a:t>
                      </a:r>
                      <a:r>
                        <a:rPr lang="ru-RU" sz="1050" dirty="0">
                          <a:effectLst/>
                        </a:rPr>
                        <a:t> ІТ  </a:t>
                      </a:r>
                      <a:r>
                        <a:rPr lang="ru-RU" sz="1050" dirty="0" err="1">
                          <a:effectLst/>
                        </a:rPr>
                        <a:t>бізнес</a:t>
                      </a:r>
                      <a:r>
                        <a:rPr lang="uk-UA" sz="1050" dirty="0">
                          <a:effectLst/>
                        </a:rPr>
                        <a:t>-</a:t>
                      </a:r>
                      <a:r>
                        <a:rPr lang="ru-RU" sz="1050" dirty="0">
                          <a:effectLst/>
                        </a:rPr>
                        <a:t>структурами для </a:t>
                      </a:r>
                      <a:r>
                        <a:rPr lang="uk-UA" sz="1050" dirty="0">
                          <a:effectLst/>
                        </a:rPr>
                        <a:t>розробки програмного забезпечення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</a:tr>
              <a:tr h="9100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Збір необхідної інформації для створення навчальних програм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</a:tr>
              <a:tr h="643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Р</a:t>
                      </a:r>
                      <a:r>
                        <a:rPr lang="ru-RU" sz="1050" dirty="0" err="1">
                          <a:effectLst/>
                        </a:rPr>
                        <a:t>озробка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ru-RU" sz="1050" dirty="0" err="1">
                          <a:effectLst/>
                        </a:rPr>
                        <a:t>забезпечення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ru-RU" sz="1050" dirty="0" err="1">
                          <a:effectLst/>
                        </a:rPr>
                        <a:t>захисту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ru-RU" sz="1050" dirty="0" err="1">
                          <a:effectLst/>
                        </a:rPr>
                        <a:t>інформації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</a:tr>
              <a:tr h="9100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050" dirty="0">
                          <a:effectLst/>
                        </a:rPr>
                        <a:t>З</a:t>
                      </a:r>
                      <a:r>
                        <a:rPr lang="ru-RU" sz="1050" dirty="0" err="1">
                          <a:effectLst/>
                        </a:rPr>
                        <a:t>абезпечення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ru-RU" sz="1050" dirty="0" err="1">
                          <a:effectLst/>
                        </a:rPr>
                        <a:t>ефективної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ru-RU" sz="1050" dirty="0" err="1">
                          <a:effectLst/>
                        </a:rPr>
                        <a:t>взаємодії</a:t>
                      </a:r>
                      <a:r>
                        <a:rPr lang="ru-RU" sz="1050" dirty="0">
                          <a:effectLst/>
                        </a:rPr>
                        <a:t> </a:t>
                      </a:r>
                      <a:r>
                        <a:rPr lang="uk-UA" sz="1050" dirty="0">
                          <a:effectLst/>
                        </a:rPr>
                        <a:t>між учасниками проекту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413" marR="53413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70927" y="39100"/>
            <a:ext cx="65753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Ранжирування цілей за критеріями </a:t>
            </a:r>
            <a:r>
              <a:rPr kumimoji="0" lang="en-US" sz="2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SMART</a:t>
            </a:r>
            <a:endParaRPr kumimoji="0" lang="en-US" sz="32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10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939"/>
          <a:stretch/>
        </p:blipFill>
        <p:spPr bwMode="auto">
          <a:xfrm>
            <a:off x="467544" y="243168"/>
            <a:ext cx="7920879" cy="6739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403785" y="-171400"/>
            <a:ext cx="3296095" cy="49019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Business model canvas</a:t>
            </a:r>
            <a:endParaRPr lang="ru-RU" sz="1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1561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05"/>
          <a:stretch/>
        </p:blipFill>
        <p:spPr bwMode="auto">
          <a:xfrm>
            <a:off x="0" y="1196752"/>
            <a:ext cx="9540552" cy="4653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58073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275</Words>
  <Application>Microsoft Office PowerPoint</Application>
  <PresentationFormat>Экран (4:3)</PresentationFormat>
  <Paragraphs>93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Кнопка</vt:lpstr>
      <vt:lpstr>ПРОЕКТ «ВІРТУАЛЬНА НАВЧАЛЬНО-НАУКОВА ЛАБОРАТОРІЯ З ЛОГІСТИКИ»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«ВІРТУАЛЬНА НАВЧАЛЬНО-НАУКОВА ЛАБОРАТОРІЯ З ЛОГІСТИКИ»</dc:title>
  <dc:creator>Владимир</dc:creator>
  <cp:lastModifiedBy>Пользователь Windows</cp:lastModifiedBy>
  <cp:revision>7</cp:revision>
  <dcterms:created xsi:type="dcterms:W3CDTF">2017-12-19T21:34:41Z</dcterms:created>
  <dcterms:modified xsi:type="dcterms:W3CDTF">2017-12-19T22:34:05Z</dcterms:modified>
</cp:coreProperties>
</file>