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Портфолио Ларисы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Деловой стиль — примеры работ, навыки, опыт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 себе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Лариса — специалист по работе с текстами:</a:t>
            </a:r>
          </a:p>
          <a:p>
            <a:pPr lvl="1"/>
            <a:r>
              <a:t>Описание товаров</a:t>
            </a:r>
          </a:p>
          <a:p>
            <a:pPr lvl="1"/>
            <a:r>
              <a:t>Рерайтинг</a:t>
            </a:r>
          </a:p>
          <a:p>
            <a:pPr lvl="1"/>
            <a:r>
              <a:t>Ввод данных</a:t>
            </a:r>
          </a:p>
          <a:p>
            <a:pPr lvl="1"/>
            <a:r>
              <a:t>Оформление текстов и документов</a:t>
            </a:r>
          </a:p>
          <a:p>
            <a:pPr lvl="1"/>
            <a:r>
              <a:t>Ответственная, внимательная и пунктуальная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Примеры работ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Описание товаров:</a:t>
            </a:r>
          </a:p>
          <a:p>
            <a:pPr lvl="1"/>
            <a:r>
              <a:t>Женская зимняя куртка — короткое продающее описание</a:t>
            </a:r>
          </a:p>
          <a:p>
            <a:pPr lvl="1"/>
            <a:r>
              <a:t>Блендер 700 Вт — структурированное описание преимуществ</a:t>
            </a:r>
          </a:p>
          <a:p>
            <a:pPr lvl="1"/>
            <a:r>
              <a:t>Плед флисовый — уютный, мягкий, подходящий для дома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Навыки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Основные навыки:</a:t>
            </a:r>
          </a:p>
          <a:p>
            <a:pPr lvl="1"/>
            <a:r>
              <a:t>Описание товаров</a:t>
            </a:r>
          </a:p>
          <a:p>
            <a:pPr lvl="1"/>
            <a:r>
              <a:t>Рерайтинг</a:t>
            </a:r>
          </a:p>
          <a:p>
            <a:pPr lvl="1"/>
            <a:r>
              <a:t>Коррекция текста</a:t>
            </a:r>
          </a:p>
          <a:p>
            <a:pPr lvl="1"/>
            <a:r>
              <a:t>Ввод данных</a:t>
            </a:r>
          </a:p>
          <a:p>
            <a:pPr lvl="1"/>
            <a:r>
              <a:t>Форматирование документов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Опыт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Опыт выполнения задач:</a:t>
            </a:r>
          </a:p>
          <a:p>
            <a:pPr lvl="1"/>
            <a:r>
              <a:t>Создание описаний для интернет-магазинов</a:t>
            </a:r>
          </a:p>
          <a:p>
            <a:pPr lvl="1"/>
            <a:r>
              <a:t>Перепечатка и обработка документов</a:t>
            </a:r>
          </a:p>
          <a:p>
            <a:pPr lvl="1"/>
            <a:r>
              <a:t>Работа с Google Таблицами и Word</a:t>
            </a:r>
          </a:p>
          <a:p>
            <a:pPr lvl="1"/>
            <a:r>
              <a:t>Быстрое освоение новых инструментов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Цены на услуги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Примерные расценки:</a:t>
            </a:r>
          </a:p>
          <a:p>
            <a:pPr lvl="1"/>
            <a:r>
              <a:t>Описание товара — от 300 тг</a:t>
            </a:r>
          </a:p>
          <a:p>
            <a:pPr lvl="1"/>
            <a:r>
              <a:t>Рерайт текста — от 500 тг за 1000 символов</a:t>
            </a:r>
          </a:p>
          <a:p>
            <a:pPr lvl="1"/>
            <a:r>
              <a:t>Перепечатка текста — от 200 тг/страница</a:t>
            </a:r>
          </a:p>
          <a:p>
            <a:pPr lvl="1"/>
            <a:r>
              <a:t>Форматирование документа — по договорённости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Сильные стороны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Мои качества:</a:t>
            </a:r>
          </a:p>
          <a:p>
            <a:pPr lvl="1"/>
            <a:r>
              <a:t>Внимательность к деталям</a:t>
            </a:r>
          </a:p>
          <a:p>
            <a:pPr lvl="1"/>
            <a:r>
              <a:t>Аккуратность</a:t>
            </a:r>
          </a:p>
          <a:p>
            <a:pPr lvl="1"/>
            <a:r>
              <a:t>Ответственность</a:t>
            </a:r>
          </a:p>
          <a:p>
            <a:pPr lvl="1"/>
            <a:r>
              <a:t>Грамотность</a:t>
            </a:r>
          </a:p>
          <a:p>
            <a:pPr lvl="1"/>
            <a:r>
              <a:t>Соблюдение сроков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Контакты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Способы связи:</a:t>
            </a:r>
          </a:p>
          <a:p>
            <a:pPr lvl="1"/>
            <a:r>
              <a:t>Email: можно добавить по вашему желанию</a:t>
            </a:r>
          </a:p>
          <a:p>
            <a:pPr lvl="1"/>
            <a:r>
              <a:t>Телефон: можно добавить по вашему желанию</a:t>
            </a:r>
          </a:p>
          <a:p>
            <a:pPr lvl="1"/>
            <a:r>
              <a:t>Всегда открыта для сотрудничества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