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56EC"/>
    <a:srgbClr val="D50DB4"/>
    <a:srgbClr val="F226D0"/>
    <a:srgbClr val="FADDCA"/>
    <a:srgbClr val="C919CD"/>
    <a:srgbClr val="BD60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107E10-540A-D91C-0E25-EE4486F8D0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A1841FB-4556-1F44-49B1-7387783A0F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DFF103D-4D47-952B-4957-30F6E744D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41F9F-53F9-4F20-A8E1-C5DC80CF9B99}" type="datetimeFigureOut">
              <a:rPr lang="uk-UA" smtClean="0"/>
              <a:t>07.05.2024</a:t>
            </a:fld>
            <a:endParaRPr lang="uk-UA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5C658E2-8B9A-8103-8F30-14CF87B3F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CFE1FCD-CA33-826B-F4DA-82B388ED0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02803-4099-4885-AF43-918F7E04B7A4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63498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F6E899-97E9-390A-FDC3-D6F23E694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990B4328-A66E-FB20-8790-CA5AF63466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401FD00-6095-872C-558F-4EFB185AE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41F9F-53F9-4F20-A8E1-C5DC80CF9B99}" type="datetimeFigureOut">
              <a:rPr lang="uk-UA" smtClean="0"/>
              <a:t>07.05.2024</a:t>
            </a:fld>
            <a:endParaRPr lang="uk-UA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946EF02-E6A8-7270-4951-CBF16647F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9144797-A0F1-03E4-E434-7EF169E5E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02803-4099-4885-AF43-918F7E04B7A4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54796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320E6EEA-6419-AB19-8DCD-F3213AE71E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A5A82A0A-5644-6EB6-D7EE-640598AC1D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CD73636-985E-2513-CBE7-E85725F3B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41F9F-53F9-4F20-A8E1-C5DC80CF9B99}" type="datetimeFigureOut">
              <a:rPr lang="uk-UA" smtClean="0"/>
              <a:t>07.05.2024</a:t>
            </a:fld>
            <a:endParaRPr lang="uk-UA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B58DE69-6C6D-54E5-D98D-267349FA3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F4860E4-E4B8-F8A2-EEEC-E3B2F659E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02803-4099-4885-AF43-918F7E04B7A4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33751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03F6BA-8F82-8D51-AC55-95CFF08F1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7E7FF44-DF26-471F-E494-61B67B3F7E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582A7AA-8267-BC6F-7C58-DF78D0F70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41F9F-53F9-4F20-A8E1-C5DC80CF9B99}" type="datetimeFigureOut">
              <a:rPr lang="uk-UA" smtClean="0"/>
              <a:t>07.05.2024</a:t>
            </a:fld>
            <a:endParaRPr lang="uk-UA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6DEC420-6CC1-E013-DF46-BFA314A1D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D10E23B-4621-BC1F-9912-C512B107B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02803-4099-4885-AF43-918F7E04B7A4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12887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543E03-A384-63D4-E7BD-69CBF03A8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A98DD37-377C-E713-D374-A62E8F7C06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B3333F8-6F0D-00F7-D2C9-42FA19ED4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41F9F-53F9-4F20-A8E1-C5DC80CF9B99}" type="datetimeFigureOut">
              <a:rPr lang="uk-UA" smtClean="0"/>
              <a:t>07.05.2024</a:t>
            </a:fld>
            <a:endParaRPr lang="uk-UA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E9AB13F-8606-5FA5-CFD0-1B3D52F2E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38444DD-E999-B57E-FAFB-B1856B59F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02803-4099-4885-AF43-918F7E04B7A4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04464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693C36-DD3B-AB91-D3F9-F193FF3B2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F6C90C8-5E01-59F0-1919-36045A8248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20F68D1A-634D-DE1C-46F0-A281EDD314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866A6E9E-1DB1-70F9-CE15-13488CA10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41F9F-53F9-4F20-A8E1-C5DC80CF9B99}" type="datetimeFigureOut">
              <a:rPr lang="uk-UA" smtClean="0"/>
              <a:t>07.05.2024</a:t>
            </a:fld>
            <a:endParaRPr lang="uk-UA" dirty="0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1A15ADF-392D-F81D-8C30-6F4072D1F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6BD82B80-9FBE-5F5C-B2EE-14756A084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02803-4099-4885-AF43-918F7E04B7A4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66695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E117C6-779D-0BFE-19C2-AFC79C943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89FAEA0-F504-41DA-61D9-416CA0FE7D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07F426A6-2DE5-F3F5-1417-1BB576FC07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DBD86BE6-DD92-7646-5B16-2E7744458A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51861B4B-CB0A-160A-7CA2-3A73DC1FC6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8F9EECBD-5C37-97EF-613D-EC8D62D1E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41F9F-53F9-4F20-A8E1-C5DC80CF9B99}" type="datetimeFigureOut">
              <a:rPr lang="uk-UA" smtClean="0"/>
              <a:t>07.05.2024</a:t>
            </a:fld>
            <a:endParaRPr lang="uk-UA" dirty="0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156465A-8F09-233B-E780-BD81359A2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5DCFA3DB-D7B1-51C9-65BB-BBA67ADA4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02803-4099-4885-AF43-918F7E04B7A4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32656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03AF47-BD8F-0207-A393-8759104BA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0F149483-FAE1-D604-F09A-B2DE4104B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41F9F-53F9-4F20-A8E1-C5DC80CF9B99}" type="datetimeFigureOut">
              <a:rPr lang="uk-UA" smtClean="0"/>
              <a:t>07.05.2024</a:t>
            </a:fld>
            <a:endParaRPr lang="uk-UA" dirty="0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1AEA6E78-09E2-202F-6BA9-0D6F7468D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2975B8F3-3467-D9DC-3005-C4A60B918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02803-4099-4885-AF43-918F7E04B7A4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52200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0FA16D6B-D65F-CAC9-7A1E-B0256D6C0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41F9F-53F9-4F20-A8E1-C5DC80CF9B99}" type="datetimeFigureOut">
              <a:rPr lang="uk-UA" smtClean="0"/>
              <a:t>07.05.2024</a:t>
            </a:fld>
            <a:endParaRPr lang="uk-UA" dirty="0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0A62F1E7-8849-F244-B079-DDAAE1DFF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16F12CDE-9EEC-5314-0DEF-B0BDA4A13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02803-4099-4885-AF43-918F7E04B7A4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61417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A08C6B-9C6A-94D0-DECA-27E4FC39B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F93847C-6479-E8E1-97A4-7B66D28C2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5D54B5A-8FB3-89E8-4FD0-1FDD778417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59D58CF-050E-7B38-C2BE-A050D7539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41F9F-53F9-4F20-A8E1-C5DC80CF9B99}" type="datetimeFigureOut">
              <a:rPr lang="uk-UA" smtClean="0"/>
              <a:t>07.05.2024</a:t>
            </a:fld>
            <a:endParaRPr lang="uk-UA" dirty="0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D6844388-B982-0905-32DD-C19EEBB4B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0B4B5B03-B2CE-D698-2E90-AB8723C68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02803-4099-4885-AF43-918F7E04B7A4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3489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AD5835-A55C-D724-78C2-994FBFCA7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52C957D9-594C-76E9-3BAC-7AD1734752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 dirty="0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4BEC69FC-3858-E1AF-BF36-8AF73260AC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B0B4FEE2-079B-3EA6-7BC8-E658CCE5C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41F9F-53F9-4F20-A8E1-C5DC80CF9B99}" type="datetimeFigureOut">
              <a:rPr lang="uk-UA" smtClean="0"/>
              <a:t>07.05.2024</a:t>
            </a:fld>
            <a:endParaRPr lang="uk-UA" dirty="0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449E4B0-9F99-5F83-BB2D-A2C395A9D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07E996BF-1D86-D17E-0E65-E8508B664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02803-4099-4885-AF43-918F7E04B7A4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81442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BE667BC-9504-DB93-0444-83C1CDAEF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1E349B1-FF39-E678-3C38-944DB9B807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24CFE00-08DA-2AB0-4FB2-385741AD9F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41F9F-53F9-4F20-A8E1-C5DC80CF9B99}" type="datetimeFigureOut">
              <a:rPr lang="uk-UA" smtClean="0"/>
              <a:t>07.05.2024</a:t>
            </a:fld>
            <a:endParaRPr lang="uk-UA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D37C9D9-576A-7891-8701-6A03ABBAED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64DC658-F23C-A87C-9BF5-F44148195C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02803-4099-4885-AF43-918F7E04B7A4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1360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60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F024D38-C7D0-B55D-8AEC-61F2A552E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540" y="1057969"/>
            <a:ext cx="4620065" cy="496714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uk-UA" sz="2700" b="1" dirty="0">
                <a:solidFill>
                  <a:srgbClr val="7030A0"/>
                </a:solidFill>
              </a:rPr>
              <a:t>Фіолетовий</a:t>
            </a:r>
            <a:r>
              <a:rPr lang="uk-UA" sz="2700" dirty="0">
                <a:solidFill>
                  <a:srgbClr val="7030A0"/>
                </a:solidFill>
              </a:rPr>
              <a:t> (фіалковий— колір з максимальною частотою, яку здатне сприймати людське око. (діапазон довжин хвиль 380–440 нанометрів).</a:t>
            </a:r>
          </a:p>
          <a:p>
            <a:pPr marL="0" indent="0" algn="just">
              <a:buNone/>
            </a:pPr>
            <a:r>
              <a:rPr lang="uk-UA" sz="2700" dirty="0">
                <a:solidFill>
                  <a:srgbClr val="7030A0"/>
                </a:solidFill>
              </a:rPr>
              <a:t>У традиційному колі кольорів, яке використовують художники, фіолетовий і пурпуровий кольори розташовуються між червоним і синім. Пурпуровий займає місце ближче до червоного, між малиновим і фіолетовим. Фіолетовий ближче до синього, і як правило менш інтенсивний і яскравий ніж пурпуровий.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5B84972-9557-AC66-E94D-64FE43583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1249" y="430823"/>
            <a:ext cx="5155222" cy="248400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999A2EA-520F-43A1-63AD-231D7AC72E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1249" y="3429000"/>
            <a:ext cx="2513428" cy="28575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BD47A48-6365-ADA9-95B4-EF8B3FCD7F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0437" y="3428998"/>
            <a:ext cx="2276034" cy="2857501"/>
          </a:xfrm>
          <a:prstGeom prst="rect">
            <a:avLst/>
          </a:prstGeom>
        </p:spPr>
      </p:pic>
      <p:sp>
        <p:nvSpPr>
          <p:cNvPr id="30" name="Стрілка: вправо 29">
            <a:extLst>
              <a:ext uri="{FF2B5EF4-FFF2-40B4-BE49-F238E27FC236}">
                <a16:creationId xmlns:a16="http://schemas.microsoft.com/office/drawing/2014/main" id="{33FB8674-4FCA-4A34-8E07-0B2C5FECED3E}"/>
              </a:ext>
            </a:extLst>
          </p:cNvPr>
          <p:cNvSpPr/>
          <p:nvPr/>
        </p:nvSpPr>
        <p:spPr>
          <a:xfrm>
            <a:off x="5114485" y="2914825"/>
            <a:ext cx="1491175" cy="281354"/>
          </a:xfrm>
          <a:prstGeom prst="rightArrow">
            <a:avLst/>
          </a:prstGeom>
          <a:solidFill>
            <a:srgbClr val="C919CD"/>
          </a:solidFill>
          <a:ln>
            <a:solidFill>
              <a:srgbClr val="C919C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63086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60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F024D38-C7D0-B55D-8AEC-61F2A552E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689" y="3845691"/>
            <a:ext cx="11386622" cy="34606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500" dirty="0">
                <a:solidFill>
                  <a:srgbClr val="FADDCA"/>
                </a:solidFill>
              </a:rPr>
              <a:t>З точки зору оптики, фіолетовий є справжнім кольором: він перебуває в кінці видимого спектра і був одним із семи спектральних кольорів, вперше описаних Ісааком Ньютоном в 1672.</a:t>
            </a:r>
          </a:p>
          <a:p>
            <a:pPr marL="0" indent="0" algn="just">
              <a:buNone/>
            </a:pPr>
            <a:r>
              <a:rPr lang="uk-UA" sz="2500" dirty="0">
                <a:solidFill>
                  <a:srgbClr val="FADDCA"/>
                </a:solidFill>
              </a:rPr>
              <a:t>В системі адитивних кольорів, що використовують для утворення кольорів на екрані комп'ютерів або кольорових телевізорів, фіолетовий передають пурпуровим, поєднуючи блакитний колір високої інтенсивності з менш інтенсивним червоним на чорному екрані. Палітра пурпурових кольорів утворюється поєднанням синього і червоного світла різної інтенсивності.</a:t>
            </a: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64ABBE-DF84-511F-F178-12F364601FF4}"/>
              </a:ext>
            </a:extLst>
          </p:cNvPr>
          <p:cNvSpPr txBox="1"/>
          <p:nvPr/>
        </p:nvSpPr>
        <p:spPr>
          <a:xfrm>
            <a:off x="402689" y="1076497"/>
            <a:ext cx="259314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dirty="0">
                <a:solidFill>
                  <a:srgbClr val="D50DB4"/>
                </a:solidFill>
              </a:rPr>
              <a:t>основне поєднання кольорів з фіолетовим</a:t>
            </a:r>
            <a:endParaRPr lang="uk-UA" sz="2500" dirty="0">
              <a:solidFill>
                <a:srgbClr val="D50DB4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7BE2259-C4FC-1A77-1266-9E3D56C0C7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09" t="7629" r="4386" b="5084"/>
          <a:stretch/>
        </p:blipFill>
        <p:spPr>
          <a:xfrm>
            <a:off x="3460652" y="161779"/>
            <a:ext cx="8609427" cy="3460652"/>
          </a:xfrm>
          <a:prstGeom prst="rect">
            <a:avLst/>
          </a:prstGeom>
        </p:spPr>
      </p:pic>
      <p:sp>
        <p:nvSpPr>
          <p:cNvPr id="8" name="Стрілка: розгорнута 7">
            <a:extLst>
              <a:ext uri="{FF2B5EF4-FFF2-40B4-BE49-F238E27FC236}">
                <a16:creationId xmlns:a16="http://schemas.microsoft.com/office/drawing/2014/main" id="{FCCF48C8-C6D8-499C-F411-126B9822E4BF}"/>
              </a:ext>
            </a:extLst>
          </p:cNvPr>
          <p:cNvSpPr/>
          <p:nvPr/>
        </p:nvSpPr>
        <p:spPr>
          <a:xfrm rot="16752113">
            <a:off x="2152977" y="2776330"/>
            <a:ext cx="1416005" cy="471957"/>
          </a:xfrm>
          <a:prstGeom prst="uturnArrow">
            <a:avLst>
              <a:gd name="adj1" fmla="val 0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5656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9452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150</Words>
  <Application>Microsoft Office PowerPoint</Application>
  <PresentationFormat>Широкий екран</PresentationFormat>
  <Paragraphs>5</Paragraphs>
  <Slides>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Адмін</dc:creator>
  <cp:lastModifiedBy>Адмін</cp:lastModifiedBy>
  <cp:revision>1</cp:revision>
  <dcterms:created xsi:type="dcterms:W3CDTF">2024-05-07T09:45:28Z</dcterms:created>
  <dcterms:modified xsi:type="dcterms:W3CDTF">2024-05-07T10:07:05Z</dcterms:modified>
</cp:coreProperties>
</file>