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3" r:id="rId6"/>
    <p:sldId id="264" r:id="rId7"/>
    <p:sldId id="265" r:id="rId8"/>
    <p:sldId id="266" r:id="rId9"/>
    <p:sldId id="268" r:id="rId10"/>
    <p:sldId id="269" r:id="rId11"/>
    <p:sldId id="270" r:id="rId12"/>
    <p:sldId id="271" r:id="rId13"/>
    <p:sldId id="272" r:id="rId14"/>
    <p:sldId id="267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C746B-76C6-4696-9B59-A3DD443BD9D8}" type="datetimeFigureOut">
              <a:rPr lang="ru-RU" smtClean="0"/>
              <a:t>24.06.2018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45FF5-34E1-4073-B988-00D1C985E3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6530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C746B-76C6-4696-9B59-A3DD443BD9D8}" type="datetimeFigureOut">
              <a:rPr lang="ru-RU" smtClean="0"/>
              <a:t>24.06.2018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45FF5-34E1-4073-B988-00D1C985E3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4015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C746B-76C6-4696-9B59-A3DD443BD9D8}" type="datetimeFigureOut">
              <a:rPr lang="ru-RU" smtClean="0"/>
              <a:t>24.06.2018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45FF5-34E1-4073-B988-00D1C985E3A2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958536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C746B-76C6-4696-9B59-A3DD443BD9D8}" type="datetimeFigureOut">
              <a:rPr lang="ru-RU" smtClean="0"/>
              <a:t>24.06.2018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45FF5-34E1-4073-B988-00D1C985E3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96005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C746B-76C6-4696-9B59-A3DD443BD9D8}" type="datetimeFigureOut">
              <a:rPr lang="ru-RU" smtClean="0"/>
              <a:t>24.06.2018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45FF5-34E1-4073-B988-00D1C985E3A2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264243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C746B-76C6-4696-9B59-A3DD443BD9D8}" type="datetimeFigureOut">
              <a:rPr lang="ru-RU" smtClean="0"/>
              <a:t>24.06.2018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45FF5-34E1-4073-B988-00D1C985E3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15381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C746B-76C6-4696-9B59-A3DD443BD9D8}" type="datetimeFigureOut">
              <a:rPr lang="ru-RU" smtClean="0"/>
              <a:t>24.06.2018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45FF5-34E1-4073-B988-00D1C985E3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3772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C746B-76C6-4696-9B59-A3DD443BD9D8}" type="datetimeFigureOut">
              <a:rPr lang="ru-RU" smtClean="0"/>
              <a:t>24.06.2018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45FF5-34E1-4073-B988-00D1C985E3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6294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C746B-76C6-4696-9B59-A3DD443BD9D8}" type="datetimeFigureOut">
              <a:rPr lang="ru-RU" smtClean="0"/>
              <a:t>24.06.2018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45FF5-34E1-4073-B988-00D1C985E3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2068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C746B-76C6-4696-9B59-A3DD443BD9D8}" type="datetimeFigureOut">
              <a:rPr lang="ru-RU" smtClean="0"/>
              <a:t>24.06.2018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45FF5-34E1-4073-B988-00D1C985E3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5653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C746B-76C6-4696-9B59-A3DD443BD9D8}" type="datetimeFigureOut">
              <a:rPr lang="ru-RU" smtClean="0"/>
              <a:t>24.06.2018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45FF5-34E1-4073-B988-00D1C985E3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6495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C746B-76C6-4696-9B59-A3DD443BD9D8}" type="datetimeFigureOut">
              <a:rPr lang="ru-RU" smtClean="0"/>
              <a:t>24.06.2018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45FF5-34E1-4073-B988-00D1C985E3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2571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C746B-76C6-4696-9B59-A3DD443BD9D8}" type="datetimeFigureOut">
              <a:rPr lang="ru-RU" smtClean="0"/>
              <a:t>24.06.2018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45FF5-34E1-4073-B988-00D1C985E3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783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C746B-76C6-4696-9B59-A3DD443BD9D8}" type="datetimeFigureOut">
              <a:rPr lang="ru-RU" smtClean="0"/>
              <a:t>24.06.2018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45FF5-34E1-4073-B988-00D1C985E3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0105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C746B-76C6-4696-9B59-A3DD443BD9D8}" type="datetimeFigureOut">
              <a:rPr lang="ru-RU" smtClean="0"/>
              <a:t>24.06.2018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45FF5-34E1-4073-B988-00D1C985E3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7726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C746B-76C6-4696-9B59-A3DD443BD9D8}" type="datetimeFigureOut">
              <a:rPr lang="ru-RU" smtClean="0"/>
              <a:t>24.06.2018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45FF5-34E1-4073-B988-00D1C985E3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877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BC746B-76C6-4696-9B59-A3DD443BD9D8}" type="datetimeFigureOut">
              <a:rPr lang="ru-RU" smtClean="0"/>
              <a:t>24.06.2018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D45FF5-34E1-4073-B988-00D1C985E3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6797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5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7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1.emf"/><Relationship Id="rId4" Type="http://schemas.openxmlformats.org/officeDocument/2006/relationships/package" Target="../embeddings/_________Microsoft_Word1.doc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54426" cy="2489448"/>
          </a:xfrm>
        </p:spPr>
        <p:txBody>
          <a:bodyPr>
            <a:normAutofit/>
          </a:bodyPr>
          <a:lstStyle/>
          <a:p>
            <a:pPr algn="ctr"/>
            <a:r>
              <a:rPr lang="en-US" sz="7200" b="0" dirty="0" smtClean="0">
                <a:effectLst/>
              </a:rPr>
              <a:t>Honda</a:t>
            </a:r>
            <a:r>
              <a:rPr lang="en-US" b="0" dirty="0">
                <a:effectLst/>
              </a:rPr>
              <a:t/>
            </a:r>
            <a:br>
              <a:rPr lang="en-US" b="0" dirty="0">
                <a:effectLst/>
              </a:rPr>
            </a:b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081840" y="5517232"/>
            <a:ext cx="3059832" cy="1340768"/>
          </a:xfrm>
        </p:spPr>
        <p:txBody>
          <a:bodyPr>
            <a:normAutofit/>
          </a:bodyPr>
          <a:lstStyle/>
          <a:p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26431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Tm="13882">
        <p:cut/>
      </p:transition>
    </mc:Choice>
    <mc:Fallback xmlns="">
      <p:transition advTm="13882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xit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animEffect transition="out" filter="randombar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Чи економічний двигун в </a:t>
            </a:r>
            <a:r>
              <a:rPr lang="en-US" dirty="0" err="1" smtClean="0"/>
              <a:t>honda</a:t>
            </a:r>
            <a:r>
              <a:rPr lang="en-US" dirty="0" smtClean="0"/>
              <a:t> pilot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/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599" y="-126603"/>
            <a:ext cx="5943600" cy="4754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7127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02"/>
    </mc:Choice>
    <mc:Fallback xmlns="">
      <p:transition spd="slow" advTm="1902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Чи сподобалася вам потужність </a:t>
            </a:r>
            <a:r>
              <a:rPr lang="en-US" dirty="0" err="1" smtClean="0"/>
              <a:t>honda</a:t>
            </a:r>
            <a:r>
              <a:rPr lang="en-US" dirty="0" smtClean="0"/>
              <a:t> </a:t>
            </a:r>
            <a:r>
              <a:rPr lang="en-US" dirty="0" err="1" smtClean="0"/>
              <a:t>cr</a:t>
            </a:r>
            <a:r>
              <a:rPr lang="en-US" dirty="0" smtClean="0"/>
              <a:t>-v 2,0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/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599" y="-126604"/>
            <a:ext cx="5943600" cy="4754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7420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18"/>
    </mc:Choice>
    <mc:Fallback xmlns="">
      <p:transition spd="slow" advTm="1318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Чи хотіли ви собі мати автомобіль марки </a:t>
            </a:r>
            <a:r>
              <a:rPr lang="en-US" dirty="0" err="1" smtClean="0"/>
              <a:t>honda</a:t>
            </a:r>
            <a:r>
              <a:rPr lang="en-US" dirty="0" smtClean="0"/>
              <a:t> pilot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/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656" y="-126604"/>
            <a:ext cx="5943600" cy="4754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67962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89"/>
    </mc:Choice>
    <mc:Fallback xmlns="">
      <p:transition spd="slow" advTm="1489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Сподобався вам наш сайт?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/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656" y="155178"/>
            <a:ext cx="5943600" cy="4754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18552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10"/>
    </mc:Choice>
    <mc:Fallback xmlns="">
      <p:transition spd="slow" advTm="131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2276872"/>
            <a:ext cx="6347714" cy="1368152"/>
          </a:xfrm>
        </p:spPr>
        <p:txBody>
          <a:bodyPr/>
          <a:lstStyle/>
          <a:p>
            <a:pPr algn="ctr"/>
            <a:r>
              <a:rPr lang="uk-UA" sz="6600" dirty="0" err="1" smtClean="0"/>
              <a:t>Дякуєм</a:t>
            </a:r>
            <a:r>
              <a:rPr lang="uk-UA" dirty="0" smtClean="0"/>
              <a:t> </a:t>
            </a:r>
            <a:r>
              <a:rPr lang="uk-UA" sz="6600" dirty="0" smtClean="0"/>
              <a:t>за увагу</a:t>
            </a:r>
            <a:endParaRPr lang="ru-RU" sz="66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84732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49"/>
    </mc:Choice>
    <mc:Fallback xmlns="">
      <p:transition spd="slow" advTm="194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За час </a:t>
            </a:r>
            <a:r>
              <a:rPr lang="ru-RU" dirty="0" err="1" smtClean="0"/>
              <a:t>свого</a:t>
            </a:r>
            <a:r>
              <a:rPr lang="ru-RU" dirty="0" smtClean="0"/>
              <a:t> </a:t>
            </a:r>
            <a:r>
              <a:rPr lang="ru-RU" dirty="0" err="1" smtClean="0"/>
              <a:t>існування</a:t>
            </a:r>
            <a:r>
              <a:rPr lang="ru-RU" dirty="0" smtClean="0"/>
              <a:t> </a:t>
            </a:r>
            <a:r>
              <a:rPr lang="ru-RU" dirty="0" err="1" smtClean="0"/>
              <a:t>компанія</a:t>
            </a:r>
            <a:r>
              <a:rPr lang="ru-RU" dirty="0" smtClean="0"/>
              <a:t> </a:t>
            </a:r>
            <a:r>
              <a:rPr lang="en-US" dirty="0" smtClean="0"/>
              <a:t>Honda Motor </a:t>
            </a:r>
            <a:r>
              <a:rPr lang="ru-RU" dirty="0" err="1" smtClean="0"/>
              <a:t>перетворилась</a:t>
            </a:r>
            <a:r>
              <a:rPr lang="ru-RU" dirty="0" smtClean="0"/>
              <a:t> на </a:t>
            </a:r>
            <a:r>
              <a:rPr lang="ru-RU" dirty="0" err="1" smtClean="0"/>
              <a:t>найбільшого</a:t>
            </a:r>
            <a:r>
              <a:rPr lang="ru-RU" dirty="0" smtClean="0"/>
              <a:t> </a:t>
            </a:r>
            <a:r>
              <a:rPr lang="ru-RU" dirty="0" err="1" smtClean="0"/>
              <a:t>виробника</a:t>
            </a:r>
            <a:r>
              <a:rPr lang="ru-RU" dirty="0" smtClean="0"/>
              <a:t> </a:t>
            </a:r>
            <a:r>
              <a:rPr lang="ru-RU" dirty="0" err="1" smtClean="0"/>
              <a:t>мотоциклів</a:t>
            </a:r>
            <a:r>
              <a:rPr lang="ru-RU" dirty="0" smtClean="0"/>
              <a:t> у </a:t>
            </a:r>
            <a:r>
              <a:rPr lang="ru-RU" dirty="0" err="1" smtClean="0"/>
              <a:t>світі</a:t>
            </a:r>
            <a:r>
              <a:rPr lang="ru-RU" dirty="0" smtClean="0"/>
              <a:t> і стала одним з </a:t>
            </a:r>
            <a:r>
              <a:rPr lang="ru-RU" dirty="0" err="1" smtClean="0"/>
              <a:t>лідерів</a:t>
            </a:r>
            <a:r>
              <a:rPr lang="ru-RU" dirty="0" smtClean="0"/>
              <a:t> </a:t>
            </a:r>
            <a:r>
              <a:rPr lang="ru-RU" dirty="0" err="1" smtClean="0"/>
              <a:t>автомобілебудування</a:t>
            </a:r>
            <a:r>
              <a:rPr lang="ru-RU" dirty="0" smtClean="0"/>
              <a:t>. Створивши </a:t>
            </a:r>
            <a:r>
              <a:rPr lang="ru-RU" dirty="0" err="1" smtClean="0"/>
              <a:t>глобальну</a:t>
            </a:r>
            <a:r>
              <a:rPr lang="ru-RU" dirty="0" smtClean="0"/>
              <a:t> мережу з 454 </a:t>
            </a:r>
            <a:r>
              <a:rPr lang="ru-RU" dirty="0" err="1" smtClean="0"/>
              <a:t>дочірніх</a:t>
            </a:r>
            <a:r>
              <a:rPr lang="ru-RU" dirty="0" smtClean="0"/>
              <a:t> </a:t>
            </a:r>
            <a:r>
              <a:rPr lang="ru-RU" dirty="0" err="1" smtClean="0"/>
              <a:t>компаній</a:t>
            </a:r>
            <a:r>
              <a:rPr lang="ru-RU" dirty="0" smtClean="0"/>
              <a:t> і </a:t>
            </a:r>
            <a:r>
              <a:rPr lang="ru-RU" dirty="0" err="1" smtClean="0"/>
              <a:t>філій</a:t>
            </a:r>
            <a:r>
              <a:rPr lang="ru-RU" dirty="0" smtClean="0"/>
              <a:t>, </a:t>
            </a:r>
            <a:r>
              <a:rPr lang="ru-RU" dirty="0" err="1" smtClean="0"/>
              <a:t>співпраця</a:t>
            </a:r>
            <a:r>
              <a:rPr lang="ru-RU" dirty="0" smtClean="0"/>
              <a:t> з </a:t>
            </a:r>
            <a:r>
              <a:rPr lang="ru-RU" dirty="0" err="1" smtClean="0"/>
              <a:t>якими</a:t>
            </a:r>
            <a:r>
              <a:rPr lang="ru-RU" dirty="0" smtClean="0"/>
              <a:t> </a:t>
            </a:r>
            <a:r>
              <a:rPr lang="ru-RU" dirty="0" err="1" smtClean="0"/>
              <a:t>ведеться</a:t>
            </a:r>
            <a:r>
              <a:rPr lang="ru-RU" dirty="0" smtClean="0"/>
              <a:t> за принципом </a:t>
            </a:r>
            <a:r>
              <a:rPr lang="ru-RU" dirty="0" err="1" smtClean="0"/>
              <a:t>справедливості</a:t>
            </a:r>
            <a:r>
              <a:rPr lang="ru-RU" dirty="0" smtClean="0"/>
              <a:t>, </a:t>
            </a:r>
            <a:r>
              <a:rPr lang="en-US" dirty="0" smtClean="0"/>
              <a:t>Honda </a:t>
            </a:r>
            <a:r>
              <a:rPr lang="ru-RU" dirty="0" err="1" smtClean="0"/>
              <a:t>розробляє</a:t>
            </a:r>
            <a:r>
              <a:rPr lang="ru-RU" dirty="0" smtClean="0"/>
              <a:t>, </a:t>
            </a:r>
            <a:r>
              <a:rPr lang="ru-RU" dirty="0" err="1" smtClean="0"/>
              <a:t>виробляє</a:t>
            </a:r>
            <a:r>
              <a:rPr lang="ru-RU" dirty="0" smtClean="0"/>
              <a:t> і </a:t>
            </a:r>
            <a:r>
              <a:rPr lang="ru-RU" dirty="0" err="1" smtClean="0"/>
              <a:t>продає</a:t>
            </a:r>
            <a:r>
              <a:rPr lang="ru-RU" dirty="0" smtClean="0"/>
              <a:t> на ринку широкий </a:t>
            </a:r>
            <a:r>
              <a:rPr lang="ru-RU" dirty="0" err="1" smtClean="0"/>
              <a:t>асортимент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- </a:t>
            </a:r>
            <a:r>
              <a:rPr lang="ru-RU" dirty="0" err="1" smtClean="0"/>
              <a:t>від</a:t>
            </a:r>
            <a:r>
              <a:rPr lang="ru-RU" dirty="0" smtClean="0"/>
              <a:t> невеликих </a:t>
            </a:r>
            <a:r>
              <a:rPr lang="ru-RU" dirty="0" err="1" smtClean="0"/>
              <a:t>універсальних</a:t>
            </a:r>
            <a:r>
              <a:rPr lang="ru-RU" dirty="0" smtClean="0"/>
              <a:t> </a:t>
            </a:r>
            <a:r>
              <a:rPr lang="ru-RU" dirty="0" err="1" smtClean="0"/>
              <a:t>двигунів</a:t>
            </a:r>
            <a:r>
              <a:rPr lang="ru-RU" dirty="0" smtClean="0"/>
              <a:t> і </a:t>
            </a:r>
            <a:r>
              <a:rPr lang="ru-RU" dirty="0" err="1" smtClean="0"/>
              <a:t>скутерів</a:t>
            </a:r>
            <a:r>
              <a:rPr lang="ru-RU" dirty="0" smtClean="0"/>
              <a:t> до </a:t>
            </a:r>
            <a:r>
              <a:rPr lang="ru-RU" dirty="0" err="1" smtClean="0"/>
              <a:t>спеціалізованих</a:t>
            </a:r>
            <a:r>
              <a:rPr lang="ru-RU" dirty="0" smtClean="0"/>
              <a:t> </a:t>
            </a:r>
            <a:r>
              <a:rPr lang="ru-RU" dirty="0" err="1" smtClean="0"/>
              <a:t>спортивних</a:t>
            </a:r>
            <a:r>
              <a:rPr lang="ru-RU" dirty="0" smtClean="0"/>
              <a:t> </a:t>
            </a:r>
            <a:r>
              <a:rPr lang="ru-RU" dirty="0" err="1" smtClean="0"/>
              <a:t>автомобілів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принесло </a:t>
            </a:r>
            <a:r>
              <a:rPr lang="ru-RU" dirty="0" err="1" smtClean="0"/>
              <a:t>компанії</a:t>
            </a:r>
            <a:r>
              <a:rPr lang="ru-RU" dirty="0" smtClean="0"/>
              <a:t> </a:t>
            </a:r>
            <a:r>
              <a:rPr lang="ru-RU" dirty="0" err="1" smtClean="0"/>
              <a:t>світову</a:t>
            </a:r>
            <a:r>
              <a:rPr lang="ru-RU" dirty="0" smtClean="0"/>
              <a:t> </a:t>
            </a:r>
            <a:r>
              <a:rPr lang="ru-RU" dirty="0" err="1" smtClean="0"/>
              <a:t>популярність</a:t>
            </a:r>
            <a:r>
              <a:rPr lang="ru-RU" dirty="0" smtClean="0"/>
              <a:t> і заслужило </a:t>
            </a:r>
            <a:r>
              <a:rPr lang="ru-RU" dirty="0" err="1" smtClean="0"/>
              <a:t>довіру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 по </a:t>
            </a:r>
            <a:r>
              <a:rPr lang="ru-RU" dirty="0" err="1" smtClean="0"/>
              <a:t>всьому</a:t>
            </a:r>
            <a:r>
              <a:rPr lang="ru-RU" dirty="0" smtClean="0"/>
              <a:t> </a:t>
            </a:r>
            <a:r>
              <a:rPr lang="ru-RU" dirty="0" err="1" smtClean="0"/>
              <a:t>світу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2050" name="Picture 2" descr="F:\site\фото\Новая папка\250px-Honda-Motor-Aoyama-0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628800"/>
            <a:ext cx="2808312" cy="4464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F:\site\фото\Новая папка\c3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076" y="1007063"/>
            <a:ext cx="219075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298186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Tm="22310">
        <p:cut/>
      </p:transition>
    </mc:Choice>
    <mc:Fallback xmlns="">
      <p:transition advTm="22310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05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205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>
                <a:effectLst/>
              </a:rPr>
              <a:t>Соічіро</a:t>
            </a:r>
            <a:r>
              <a:rPr lang="ru-RU" dirty="0">
                <a:effectLst/>
              </a:rPr>
              <a:t> Хонда -</a:t>
            </a:r>
            <a:r>
              <a:rPr lang="ru-RU" b="0" dirty="0">
                <a:effectLst/>
              </a:rPr>
              <a:t> </a:t>
            </a:r>
            <a:r>
              <a:rPr lang="ru-RU" b="0" dirty="0" err="1">
                <a:effectLst/>
              </a:rPr>
              <a:t>засновник</a:t>
            </a:r>
            <a:r>
              <a:rPr lang="ru-RU" b="0" dirty="0">
                <a:effectLst/>
              </a:rPr>
              <a:t> </a:t>
            </a:r>
            <a:r>
              <a:rPr lang="ru-RU" b="0" dirty="0" err="1">
                <a:effectLst/>
              </a:rPr>
              <a:t>компанії</a:t>
            </a:r>
            <a:r>
              <a:rPr lang="ru-RU" b="0" dirty="0">
                <a:effectLst/>
              </a:rPr>
              <a:t> </a:t>
            </a:r>
            <a:r>
              <a:rPr lang="ru-RU" b="0" dirty="0" err="1">
                <a:effectLst/>
              </a:rPr>
              <a:t>Honda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 descr="F:\site\фото\Новая папка\1326385901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260" y="1628800"/>
            <a:ext cx="4489780" cy="4680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F:\site\фото\Новая папка\13263859240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613936"/>
            <a:ext cx="3744416" cy="4695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32899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Tm="6431">
        <p:cut/>
      </p:transition>
    </mc:Choice>
    <mc:Fallback xmlns="">
      <p:transition advTm="6431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709160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/>
              <a:t>   У 1906 </a:t>
            </a:r>
            <a:r>
              <a:rPr lang="ru-RU" b="1" dirty="0" err="1"/>
              <a:t>році</a:t>
            </a:r>
            <a:r>
              <a:rPr lang="ru-RU" b="1" dirty="0"/>
              <a:t> </a:t>
            </a:r>
            <a:r>
              <a:rPr lang="ru-RU" dirty="0" err="1"/>
              <a:t>сім'я</a:t>
            </a:r>
            <a:r>
              <a:rPr lang="ru-RU" dirty="0"/>
              <a:t> Хонда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ощасливлена</a:t>
            </a:r>
            <a:r>
              <a:rPr lang="ru-RU" dirty="0"/>
              <a:t> першим </a:t>
            </a:r>
            <a:r>
              <a:rPr lang="ru-RU" dirty="0" err="1"/>
              <a:t>сином</a:t>
            </a:r>
            <a:r>
              <a:rPr lang="ru-RU" dirty="0"/>
              <a:t>, </a:t>
            </a:r>
            <a:r>
              <a:rPr lang="ru-RU" dirty="0" err="1"/>
              <a:t>Соічіро</a:t>
            </a:r>
            <a:r>
              <a:rPr lang="ru-RU" dirty="0"/>
              <a:t>.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батько</a:t>
            </a:r>
            <a:r>
              <a:rPr lang="ru-RU" dirty="0"/>
              <a:t>, </a:t>
            </a:r>
            <a:r>
              <a:rPr lang="ru-RU" dirty="0" err="1"/>
              <a:t>Джіхей</a:t>
            </a:r>
            <a:r>
              <a:rPr lang="ru-RU" dirty="0"/>
              <a:t>, </a:t>
            </a:r>
            <a:r>
              <a:rPr lang="ru-RU" dirty="0" err="1"/>
              <a:t>був</a:t>
            </a:r>
            <a:r>
              <a:rPr lang="ru-RU" dirty="0"/>
              <a:t> </a:t>
            </a:r>
            <a:r>
              <a:rPr lang="ru-RU" dirty="0" err="1"/>
              <a:t>чесною</a:t>
            </a:r>
            <a:r>
              <a:rPr lang="ru-RU" dirty="0"/>
              <a:t> </a:t>
            </a:r>
            <a:r>
              <a:rPr lang="ru-RU" dirty="0" err="1"/>
              <a:t>людиною</a:t>
            </a:r>
            <a:r>
              <a:rPr lang="ru-RU" dirty="0"/>
              <a:t> з духом </a:t>
            </a:r>
            <a:r>
              <a:rPr lang="ru-RU" dirty="0" err="1"/>
              <a:t>підприємця</a:t>
            </a:r>
            <a:r>
              <a:rPr lang="ru-RU" dirty="0"/>
              <a:t>.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відкрив</a:t>
            </a:r>
            <a:r>
              <a:rPr lang="ru-RU" dirty="0"/>
              <a:t> </a:t>
            </a:r>
            <a:r>
              <a:rPr lang="ru-RU" dirty="0" err="1"/>
              <a:t>свій</a:t>
            </a:r>
            <a:r>
              <a:rPr lang="ru-RU" dirty="0"/>
              <a:t> </a:t>
            </a:r>
            <a:r>
              <a:rPr lang="ru-RU" dirty="0" err="1"/>
              <a:t>кузнецький</a:t>
            </a:r>
            <a:r>
              <a:rPr lang="ru-RU" dirty="0"/>
              <a:t> магазин, де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ремонтував</a:t>
            </a:r>
            <a:r>
              <a:rPr lang="ru-RU" dirty="0"/>
              <a:t> </a:t>
            </a:r>
            <a:r>
              <a:rPr lang="ru-RU" dirty="0" err="1"/>
              <a:t>велосипеди</a:t>
            </a:r>
            <a:r>
              <a:rPr lang="ru-RU" dirty="0"/>
              <a:t>. </a:t>
            </a:r>
            <a:r>
              <a:rPr lang="ru-RU" dirty="0" err="1"/>
              <a:t>Сім'я</a:t>
            </a:r>
            <a:r>
              <a:rPr lang="ru-RU" dirty="0"/>
              <a:t>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бідною</a:t>
            </a:r>
            <a:r>
              <a:rPr lang="ru-RU" dirty="0"/>
              <a:t> і </a:t>
            </a:r>
            <a:r>
              <a:rPr lang="ru-RU" dirty="0" err="1"/>
              <a:t>Соічіро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з </a:t>
            </a:r>
            <a:r>
              <a:rPr lang="ru-RU" dirty="0" err="1"/>
              <a:t>дитинства</a:t>
            </a:r>
            <a:r>
              <a:rPr lang="ru-RU" dirty="0"/>
              <a:t> </a:t>
            </a:r>
            <a:r>
              <a:rPr lang="ru-RU" dirty="0" err="1"/>
              <a:t>допомагав</a:t>
            </a:r>
            <a:r>
              <a:rPr lang="ru-RU" dirty="0"/>
              <a:t> </a:t>
            </a:r>
            <a:r>
              <a:rPr lang="ru-RU" dirty="0" err="1"/>
              <a:t>батькові</a:t>
            </a:r>
            <a:r>
              <a:rPr lang="ru-RU" dirty="0"/>
              <a:t> в справах. </a:t>
            </a:r>
            <a:r>
              <a:rPr lang="ru-RU" dirty="0" err="1"/>
              <a:t>Навіть</a:t>
            </a:r>
            <a:r>
              <a:rPr lang="ru-RU" dirty="0"/>
              <a:t> </a:t>
            </a:r>
            <a:r>
              <a:rPr lang="ru-RU" dirty="0" err="1"/>
              <a:t>немовлям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, </a:t>
            </a:r>
            <a:r>
              <a:rPr lang="ru-RU" dirty="0" err="1"/>
              <a:t>здавалося</a:t>
            </a:r>
            <a:r>
              <a:rPr lang="ru-RU" dirty="0"/>
              <a:t>, </a:t>
            </a:r>
            <a:r>
              <a:rPr lang="ru-RU" dirty="0" err="1"/>
              <a:t>захоплювала</a:t>
            </a:r>
            <a:r>
              <a:rPr lang="ru-RU" dirty="0"/>
              <a:t> </a:t>
            </a:r>
            <a:r>
              <a:rPr lang="ru-RU" dirty="0" err="1"/>
              <a:t>техніка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   За </a:t>
            </a:r>
            <a:r>
              <a:rPr lang="ru-RU" dirty="0" err="1"/>
              <a:t>кілька</a:t>
            </a:r>
            <a:r>
              <a:rPr lang="ru-RU" dirty="0"/>
              <a:t> миль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будинку</a:t>
            </a:r>
            <a:r>
              <a:rPr lang="ru-RU" dirty="0"/>
              <a:t>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рисоочищувальна</a:t>
            </a:r>
            <a:r>
              <a:rPr lang="ru-RU" dirty="0"/>
              <a:t> фабрика з </a:t>
            </a:r>
            <a:r>
              <a:rPr lang="ru-RU" dirty="0" err="1"/>
              <a:t>двигуном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працював</a:t>
            </a:r>
            <a:r>
              <a:rPr lang="ru-RU" dirty="0"/>
              <a:t> на </a:t>
            </a:r>
            <a:r>
              <a:rPr lang="ru-RU" dirty="0" err="1"/>
              <a:t>бензині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був</a:t>
            </a:r>
            <a:r>
              <a:rPr lang="ru-RU" dirty="0"/>
              <a:t> </a:t>
            </a:r>
            <a:r>
              <a:rPr lang="ru-RU" dirty="0" err="1"/>
              <a:t>дивиною</a:t>
            </a:r>
            <a:r>
              <a:rPr lang="ru-RU" dirty="0"/>
              <a:t> в </a:t>
            </a:r>
            <a:r>
              <a:rPr lang="ru-RU" dirty="0" err="1"/>
              <a:t>ті</a:t>
            </a:r>
            <a:r>
              <a:rPr lang="ru-RU" dirty="0"/>
              <a:t> </a:t>
            </a:r>
            <a:r>
              <a:rPr lang="ru-RU" dirty="0" err="1"/>
              <a:t>дні</a:t>
            </a:r>
            <a:r>
              <a:rPr lang="ru-RU" dirty="0"/>
              <a:t>.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дідусь</a:t>
            </a:r>
            <a:r>
              <a:rPr lang="ru-RU" dirty="0"/>
              <a:t> </a:t>
            </a:r>
            <a:r>
              <a:rPr lang="ru-RU" dirty="0" err="1"/>
              <a:t>бувало</a:t>
            </a:r>
            <a:r>
              <a:rPr lang="ru-RU" dirty="0"/>
              <a:t> носив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туди</a:t>
            </a:r>
            <a:r>
              <a:rPr lang="ru-RU" dirty="0"/>
              <a:t> і </a:t>
            </a:r>
            <a:r>
              <a:rPr lang="ru-RU" dirty="0" err="1"/>
              <a:t>дивитися</a:t>
            </a:r>
            <a:r>
              <a:rPr lang="ru-RU" dirty="0"/>
              <a:t> на </a:t>
            </a:r>
            <a:r>
              <a:rPr lang="ru-RU" dirty="0" err="1"/>
              <a:t>двигун</a:t>
            </a:r>
            <a:r>
              <a:rPr lang="ru-RU" dirty="0"/>
              <a:t> стало одним з </a:t>
            </a:r>
            <a:r>
              <a:rPr lang="ru-RU" dirty="0" err="1"/>
              <a:t>улюблених</a:t>
            </a:r>
            <a:r>
              <a:rPr lang="ru-RU" dirty="0"/>
              <a:t> </a:t>
            </a:r>
            <a:r>
              <a:rPr lang="ru-RU" dirty="0" err="1"/>
              <a:t>розваг</a:t>
            </a:r>
            <a:r>
              <a:rPr lang="ru-RU" dirty="0"/>
              <a:t> </a:t>
            </a:r>
            <a:r>
              <a:rPr lang="ru-RU" dirty="0" err="1"/>
              <a:t>Соічіро</a:t>
            </a:r>
            <a:r>
              <a:rPr lang="ru-RU" dirty="0"/>
              <a:t>.</a:t>
            </a:r>
            <a:r>
              <a:rPr lang="ru-RU" b="1" dirty="0"/>
              <a:t> У 1914 </a:t>
            </a:r>
            <a:r>
              <a:rPr lang="ru-RU" b="1" dirty="0" err="1"/>
              <a:t>році</a:t>
            </a:r>
            <a:r>
              <a:rPr lang="ru-RU" dirty="0"/>
              <a:t> 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побачив</a:t>
            </a:r>
            <a:r>
              <a:rPr lang="ru-RU" dirty="0"/>
              <a:t> </a:t>
            </a:r>
            <a:r>
              <a:rPr lang="ru-RU" dirty="0" err="1"/>
              <a:t>літак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вів</a:t>
            </a:r>
            <a:r>
              <a:rPr lang="ru-RU" dirty="0"/>
              <a:t> </a:t>
            </a:r>
            <a:r>
              <a:rPr lang="ru-RU" dirty="0" err="1"/>
              <a:t>Нільс</a:t>
            </a:r>
            <a:r>
              <a:rPr lang="ru-RU" dirty="0"/>
              <a:t> </a:t>
            </a:r>
            <a:r>
              <a:rPr lang="ru-RU" dirty="0" err="1"/>
              <a:t>Сміт</a:t>
            </a:r>
            <a:r>
              <a:rPr lang="ru-RU" dirty="0"/>
              <a:t>. Весь </a:t>
            </a:r>
            <a:r>
              <a:rPr lang="ru-RU" dirty="0" err="1"/>
              <a:t>наступний</a:t>
            </a:r>
            <a:r>
              <a:rPr lang="ru-RU" dirty="0"/>
              <a:t> </a:t>
            </a:r>
            <a:r>
              <a:rPr lang="ru-RU" dirty="0" err="1"/>
              <a:t>місяць</a:t>
            </a:r>
            <a:r>
              <a:rPr lang="ru-RU" dirty="0"/>
              <a:t> Хонда </a:t>
            </a:r>
            <a:r>
              <a:rPr lang="ru-RU" dirty="0" err="1"/>
              <a:t>наслідував</a:t>
            </a:r>
            <a:r>
              <a:rPr lang="ru-RU" dirty="0"/>
              <a:t> </a:t>
            </a:r>
            <a:r>
              <a:rPr lang="ru-RU" dirty="0" err="1"/>
              <a:t>пілота</a:t>
            </a:r>
            <a:r>
              <a:rPr lang="ru-RU" dirty="0"/>
              <a:t>, як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міг</a:t>
            </a:r>
            <a:r>
              <a:rPr lang="ru-RU" dirty="0"/>
              <a:t>, </a:t>
            </a:r>
            <a:r>
              <a:rPr lang="ru-RU" dirty="0" err="1"/>
              <a:t>носячи</a:t>
            </a:r>
            <a:r>
              <a:rPr lang="ru-RU" dirty="0"/>
              <a:t> </a:t>
            </a:r>
            <a:r>
              <a:rPr lang="ru-RU" dirty="0" err="1"/>
              <a:t>пілотські</a:t>
            </a:r>
            <a:r>
              <a:rPr lang="ru-RU" dirty="0"/>
              <a:t> </a:t>
            </a:r>
            <a:r>
              <a:rPr lang="ru-RU" dirty="0" err="1"/>
              <a:t>окуляри</a:t>
            </a:r>
            <a:r>
              <a:rPr lang="ru-RU" dirty="0"/>
              <a:t>, </a:t>
            </a:r>
            <a:r>
              <a:rPr lang="ru-RU" dirty="0" err="1"/>
              <a:t>вирізані</a:t>
            </a:r>
            <a:r>
              <a:rPr lang="ru-RU" dirty="0"/>
              <a:t> з картону, і </a:t>
            </a:r>
            <a:r>
              <a:rPr lang="ru-RU" dirty="0" err="1"/>
              <a:t>тероризуючи</a:t>
            </a:r>
            <a:r>
              <a:rPr lang="ru-RU" dirty="0"/>
              <a:t> село, </a:t>
            </a:r>
            <a:r>
              <a:rPr lang="ru-RU" dirty="0" err="1"/>
              <a:t>ганявся</a:t>
            </a:r>
            <a:r>
              <a:rPr lang="ru-RU" dirty="0"/>
              <a:t> на </a:t>
            </a:r>
            <a:r>
              <a:rPr lang="ru-RU" dirty="0" err="1"/>
              <a:t>велосипеді</a:t>
            </a:r>
            <a:r>
              <a:rPr lang="ru-RU" dirty="0"/>
              <a:t> з </a:t>
            </a:r>
            <a:r>
              <a:rPr lang="ru-RU" dirty="0" err="1"/>
              <a:t>бамбуковими</a:t>
            </a:r>
            <a:r>
              <a:rPr lang="ru-RU" dirty="0"/>
              <a:t> "</a:t>
            </a:r>
            <a:r>
              <a:rPr lang="ru-RU" dirty="0" err="1"/>
              <a:t>пропелером</a:t>
            </a:r>
            <a:r>
              <a:rPr lang="ru-RU" dirty="0"/>
              <a:t>".</a:t>
            </a:r>
            <a:br>
              <a:rPr lang="ru-RU" dirty="0"/>
            </a:br>
            <a:r>
              <a:rPr lang="ru-RU" dirty="0"/>
              <a:t>   </a:t>
            </a:r>
            <a:r>
              <a:rPr lang="ru-RU" dirty="0" err="1"/>
              <a:t>Після</a:t>
            </a:r>
            <a:r>
              <a:rPr lang="ru-RU" dirty="0"/>
              <a:t> восьми </a:t>
            </a:r>
            <a:r>
              <a:rPr lang="ru-RU" dirty="0" err="1"/>
              <a:t>років</a:t>
            </a:r>
            <a:r>
              <a:rPr lang="ru-RU" dirty="0"/>
              <a:t> </a:t>
            </a:r>
            <a:r>
              <a:rPr lang="ru-RU" dirty="0" err="1"/>
              <a:t>навчання</a:t>
            </a:r>
            <a:r>
              <a:rPr lang="ru-RU" dirty="0"/>
              <a:t> в </a:t>
            </a:r>
            <a:r>
              <a:rPr lang="ru-RU" dirty="0" err="1"/>
              <a:t>школі</a:t>
            </a:r>
            <a:r>
              <a:rPr lang="ru-RU" dirty="0"/>
              <a:t>, </a:t>
            </a:r>
            <a:r>
              <a:rPr lang="ru-RU" b="1" dirty="0"/>
              <a:t>в 1922 </a:t>
            </a:r>
            <a:r>
              <a:rPr lang="ru-RU" b="1" dirty="0" err="1"/>
              <a:t>році</a:t>
            </a:r>
            <a:r>
              <a:rPr lang="ru-RU" dirty="0"/>
              <a:t> </a:t>
            </a:r>
            <a:r>
              <a:rPr lang="ru-RU" dirty="0" err="1"/>
              <a:t>п'ятнадцятирічний</a:t>
            </a:r>
            <a:r>
              <a:rPr lang="ru-RU" dirty="0"/>
              <a:t> Хонда </a:t>
            </a:r>
            <a:r>
              <a:rPr lang="ru-RU" dirty="0" err="1"/>
              <a:t>поїхав</a:t>
            </a:r>
            <a:r>
              <a:rPr lang="ru-RU" dirty="0"/>
              <a:t> в </a:t>
            </a:r>
            <a:r>
              <a:rPr lang="ru-RU" dirty="0" err="1"/>
              <a:t>Токіо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стати </a:t>
            </a:r>
            <a:r>
              <a:rPr lang="ru-RU" dirty="0" err="1"/>
              <a:t>вчнем</a:t>
            </a:r>
            <a:r>
              <a:rPr lang="ru-RU" dirty="0"/>
              <a:t> у </a:t>
            </a:r>
            <a:r>
              <a:rPr lang="en-US" dirty="0"/>
              <a:t>Art Shokai (</a:t>
            </a:r>
            <a:r>
              <a:rPr lang="ru-RU" dirty="0" err="1"/>
              <a:t>станції</a:t>
            </a:r>
            <a:r>
              <a:rPr lang="ru-RU" dirty="0"/>
              <a:t> </a:t>
            </a:r>
            <a:r>
              <a:rPr lang="ru-RU" dirty="0" err="1"/>
              <a:t>техобслуговування</a:t>
            </a:r>
            <a:r>
              <a:rPr lang="ru-RU" dirty="0"/>
              <a:t>), яка, </a:t>
            </a:r>
            <a:r>
              <a:rPr lang="ru-RU" dirty="0" err="1"/>
              <a:t>незважаючи</a:t>
            </a:r>
            <a:r>
              <a:rPr lang="ru-RU" dirty="0"/>
              <a:t> на свою </a:t>
            </a:r>
            <a:r>
              <a:rPr lang="ru-RU" dirty="0" err="1"/>
              <a:t>гучну</a:t>
            </a:r>
            <a:r>
              <a:rPr lang="ru-RU" dirty="0"/>
              <a:t> </a:t>
            </a:r>
            <a:r>
              <a:rPr lang="ru-RU" dirty="0" err="1"/>
              <a:t>назву</a:t>
            </a:r>
            <a:r>
              <a:rPr lang="ru-RU" dirty="0"/>
              <a:t>, </a:t>
            </a:r>
            <a:r>
              <a:rPr lang="ru-RU" dirty="0" err="1"/>
              <a:t>була</a:t>
            </a:r>
            <a:r>
              <a:rPr lang="ru-RU" dirty="0"/>
              <a:t> просто ремонтною </a:t>
            </a:r>
            <a:r>
              <a:rPr lang="ru-RU" dirty="0" err="1"/>
              <a:t>майстернею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  Першим </a:t>
            </a:r>
            <a:r>
              <a:rPr lang="ru-RU" dirty="0" err="1"/>
              <a:t>завданням</a:t>
            </a:r>
            <a:r>
              <a:rPr lang="ru-RU" dirty="0"/>
              <a:t>, яке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отримав</a:t>
            </a:r>
            <a:r>
              <a:rPr lang="ru-RU" dirty="0"/>
              <a:t>,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дивитися</a:t>
            </a:r>
            <a:r>
              <a:rPr lang="ru-RU" dirty="0"/>
              <a:t> за </a:t>
            </a:r>
            <a:r>
              <a:rPr lang="ru-RU" dirty="0" err="1"/>
              <a:t>дітьми</a:t>
            </a:r>
            <a:r>
              <a:rPr lang="ru-RU" dirty="0"/>
              <a:t>. День за днем Хонда повинен </a:t>
            </a:r>
            <a:r>
              <a:rPr lang="ru-RU" dirty="0" err="1"/>
              <a:t>був</a:t>
            </a:r>
            <a:r>
              <a:rPr lang="ru-RU" dirty="0"/>
              <a:t> </a:t>
            </a:r>
            <a:r>
              <a:rPr lang="ru-RU" dirty="0" err="1"/>
              <a:t>носити</a:t>
            </a:r>
            <a:r>
              <a:rPr lang="ru-RU" dirty="0"/>
              <a:t> </a:t>
            </a:r>
            <a:r>
              <a:rPr lang="ru-RU" dirty="0" err="1"/>
              <a:t>дитину</a:t>
            </a:r>
            <a:r>
              <a:rPr lang="ru-RU" dirty="0"/>
              <a:t> свого господаря й </a:t>
            </a:r>
            <a:r>
              <a:rPr lang="ru-RU" dirty="0" err="1"/>
              <a:t>мрія</a:t>
            </a:r>
            <a:r>
              <a:rPr lang="ru-RU" dirty="0"/>
              <a:t> стати </a:t>
            </a:r>
            <a:r>
              <a:rPr lang="ru-RU" dirty="0" err="1"/>
              <a:t>досвідченим</a:t>
            </a:r>
            <a:r>
              <a:rPr lang="ru-RU" dirty="0"/>
              <a:t> </a:t>
            </a:r>
            <a:r>
              <a:rPr lang="ru-RU" dirty="0" err="1"/>
              <a:t>механіком</a:t>
            </a:r>
            <a:r>
              <a:rPr lang="ru-RU" dirty="0"/>
              <a:t> </a:t>
            </a:r>
            <a:r>
              <a:rPr lang="ru-RU" dirty="0" err="1"/>
              <a:t>здавалася</a:t>
            </a:r>
            <a:r>
              <a:rPr lang="ru-RU" dirty="0"/>
              <a:t> </a:t>
            </a:r>
            <a:r>
              <a:rPr lang="ru-RU" dirty="0" err="1"/>
              <a:t>дуже</a:t>
            </a:r>
            <a:r>
              <a:rPr lang="ru-RU" dirty="0"/>
              <a:t> далекою. На </a:t>
            </a:r>
            <a:r>
              <a:rPr lang="ru-RU" dirty="0" err="1"/>
              <a:t>щастя</a:t>
            </a:r>
            <a:r>
              <a:rPr lang="ru-RU" dirty="0"/>
              <a:t> для </a:t>
            </a:r>
            <a:r>
              <a:rPr lang="ru-RU" dirty="0" err="1"/>
              <a:t>Хонди</a:t>
            </a:r>
            <a:r>
              <a:rPr lang="ru-RU" dirty="0"/>
              <a:t>, </a:t>
            </a:r>
            <a:r>
              <a:rPr lang="ru-RU" dirty="0" err="1"/>
              <a:t>незабаром</a:t>
            </a:r>
            <a:r>
              <a:rPr lang="ru-RU" dirty="0"/>
              <a:t> у </a:t>
            </a:r>
            <a:r>
              <a:rPr lang="ru-RU" dirty="0" err="1"/>
              <a:t>майстерні</a:t>
            </a:r>
            <a:r>
              <a:rPr lang="ru-RU" dirty="0"/>
              <a:t> стало не </a:t>
            </a:r>
            <a:r>
              <a:rPr lang="ru-RU" dirty="0" err="1"/>
              <a:t>вистачати</a:t>
            </a:r>
            <a:r>
              <a:rPr lang="ru-RU" dirty="0"/>
              <a:t> </a:t>
            </a:r>
            <a:r>
              <a:rPr lang="ru-RU" dirty="0" err="1"/>
              <a:t>працівників</a:t>
            </a:r>
            <a:r>
              <a:rPr lang="ru-RU" dirty="0"/>
              <a:t> і </a:t>
            </a:r>
            <a:r>
              <a:rPr lang="ru-RU" dirty="0" err="1"/>
              <a:t>після</a:t>
            </a:r>
            <a:r>
              <a:rPr lang="ru-RU" dirty="0"/>
              <a:t> шести </a:t>
            </a:r>
            <a:r>
              <a:rPr lang="ru-RU" dirty="0" err="1"/>
              <a:t>місяців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нянькою</a:t>
            </a:r>
            <a:r>
              <a:rPr lang="ru-RU" dirty="0"/>
              <a:t> </a:t>
            </a:r>
            <a:r>
              <a:rPr lang="ru-RU" dirty="0" err="1"/>
              <a:t>йому</a:t>
            </a:r>
            <a:r>
              <a:rPr lang="ru-RU" dirty="0"/>
              <a:t> наказали </a:t>
            </a:r>
            <a:r>
              <a:rPr lang="ru-RU" dirty="0" err="1"/>
              <a:t>допомагати</a:t>
            </a:r>
            <a:r>
              <a:rPr lang="ru-RU" dirty="0"/>
              <a:t> в </a:t>
            </a:r>
            <a:r>
              <a:rPr lang="ru-RU" dirty="0" err="1"/>
              <a:t>ремонті</a:t>
            </a:r>
            <a:r>
              <a:rPr lang="ru-RU" dirty="0"/>
              <a:t> </a:t>
            </a:r>
            <a:r>
              <a:rPr lang="ru-RU" dirty="0" err="1"/>
              <a:t>автомобілів</a:t>
            </a:r>
            <a:r>
              <a:rPr lang="ru-RU" dirty="0"/>
              <a:t>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08064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Tm="135903">
        <p:cut/>
      </p:transition>
    </mc:Choice>
    <mc:Fallback xmlns="">
      <p:transition advTm="135903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/>
              <a:t>У 1928 </a:t>
            </a:r>
            <a:r>
              <a:rPr lang="ru-RU" b="1" dirty="0" err="1"/>
              <a:t>році</a:t>
            </a:r>
            <a:r>
              <a:rPr lang="ru-RU" b="1" dirty="0"/>
              <a:t>,</a:t>
            </a:r>
            <a:r>
              <a:rPr lang="ru-RU" dirty="0"/>
              <a:t> </a:t>
            </a:r>
            <a:r>
              <a:rPr lang="ru-RU" dirty="0" err="1"/>
              <a:t>нагромадивши</a:t>
            </a:r>
            <a:r>
              <a:rPr lang="ru-RU" dirty="0"/>
              <a:t> </a:t>
            </a:r>
            <a:r>
              <a:rPr lang="ru-RU" dirty="0" err="1"/>
              <a:t>досить</a:t>
            </a:r>
            <a:r>
              <a:rPr lang="ru-RU" dirty="0"/>
              <a:t> грошей Хонда </a:t>
            </a:r>
            <a:r>
              <a:rPr lang="ru-RU" dirty="0" err="1"/>
              <a:t>повернувся</a:t>
            </a:r>
            <a:r>
              <a:rPr lang="ru-RU" dirty="0"/>
              <a:t> в </a:t>
            </a:r>
            <a:r>
              <a:rPr lang="ru-RU" dirty="0" err="1"/>
              <a:t>рідне</a:t>
            </a:r>
            <a:r>
              <a:rPr lang="ru-RU" dirty="0"/>
              <a:t> </a:t>
            </a:r>
            <a:r>
              <a:rPr lang="ru-RU" dirty="0" err="1"/>
              <a:t>місто</a:t>
            </a:r>
            <a:r>
              <a:rPr lang="ru-RU" dirty="0"/>
              <a:t> в </a:t>
            </a:r>
            <a:r>
              <a:rPr lang="ru-RU" dirty="0" err="1"/>
              <a:t>провінції</a:t>
            </a:r>
            <a:r>
              <a:rPr lang="ru-RU" dirty="0"/>
              <a:t> </a:t>
            </a:r>
            <a:r>
              <a:rPr lang="ru-RU" dirty="0" err="1"/>
              <a:t>Хамаматсу</a:t>
            </a:r>
            <a:r>
              <a:rPr lang="ru-RU" dirty="0"/>
              <a:t> і </a:t>
            </a:r>
            <a:r>
              <a:rPr lang="ru-RU" dirty="0" err="1"/>
              <a:t>відкрив</a:t>
            </a:r>
            <a:r>
              <a:rPr lang="ru-RU" dirty="0"/>
              <a:t> там першу </a:t>
            </a:r>
            <a:r>
              <a:rPr lang="ru-RU" dirty="0" err="1"/>
              <a:t>ремонтну</a:t>
            </a:r>
            <a:r>
              <a:rPr lang="ru-RU" dirty="0"/>
              <a:t> </a:t>
            </a:r>
            <a:r>
              <a:rPr lang="ru-RU" dirty="0" err="1"/>
              <a:t>майстерню</a:t>
            </a:r>
            <a:r>
              <a:rPr lang="ru-RU" dirty="0"/>
              <a:t>. У </a:t>
            </a:r>
            <a:r>
              <a:rPr lang="ru-RU" dirty="0" err="1"/>
              <a:t>цьому</a:t>
            </a:r>
            <a:r>
              <a:rPr lang="ru-RU" dirty="0"/>
              <a:t> ж </a:t>
            </a:r>
            <a:r>
              <a:rPr lang="ru-RU" dirty="0" err="1"/>
              <a:t>році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отримав</a:t>
            </a:r>
            <a:r>
              <a:rPr lang="ru-RU" dirty="0"/>
              <a:t> перший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сотень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наступних</a:t>
            </a:r>
            <a:r>
              <a:rPr lang="ru-RU" dirty="0"/>
              <a:t> </a:t>
            </a:r>
            <a:r>
              <a:rPr lang="ru-RU" dirty="0" err="1"/>
              <a:t>патентів</a:t>
            </a:r>
            <a:r>
              <a:rPr lang="ru-RU" dirty="0"/>
              <a:t> - за </a:t>
            </a:r>
            <a:r>
              <a:rPr lang="ru-RU" dirty="0" err="1"/>
              <a:t>ідею</a:t>
            </a:r>
            <a:r>
              <a:rPr lang="ru-RU" dirty="0"/>
              <a:t> </a:t>
            </a:r>
            <a:r>
              <a:rPr lang="ru-RU" dirty="0" err="1"/>
              <a:t>замінити</a:t>
            </a:r>
            <a:r>
              <a:rPr lang="ru-RU" dirty="0"/>
              <a:t> в </a:t>
            </a:r>
            <a:r>
              <a:rPr lang="ru-RU" dirty="0" err="1"/>
              <a:t>колесі</a:t>
            </a:r>
            <a:r>
              <a:rPr lang="ru-RU" dirty="0"/>
              <a:t> </a:t>
            </a:r>
            <a:r>
              <a:rPr lang="ru-RU" dirty="0" err="1"/>
              <a:t>дерев'яні</a:t>
            </a:r>
            <a:r>
              <a:rPr lang="ru-RU" dirty="0"/>
              <a:t> </a:t>
            </a:r>
            <a:r>
              <a:rPr lang="ru-RU" dirty="0" err="1"/>
              <a:t>спиці</a:t>
            </a:r>
            <a:r>
              <a:rPr lang="ru-RU" dirty="0"/>
              <a:t> на </a:t>
            </a:r>
            <a:r>
              <a:rPr lang="ru-RU" dirty="0" err="1"/>
              <a:t>металеві</a:t>
            </a:r>
            <a:r>
              <a:rPr lang="ru-RU" dirty="0"/>
              <a:t>.          </a:t>
            </a:r>
            <a:r>
              <a:rPr lang="ru-RU" dirty="0" err="1"/>
              <a:t>Винаходи</a:t>
            </a:r>
            <a:r>
              <a:rPr lang="ru-RU" dirty="0"/>
              <a:t> </a:t>
            </a:r>
            <a:r>
              <a:rPr lang="ru-RU" dirty="0" err="1"/>
              <a:t>Хонди</a:t>
            </a:r>
            <a:r>
              <a:rPr lang="ru-RU" dirty="0"/>
              <a:t> в </a:t>
            </a:r>
            <a:r>
              <a:rPr lang="ru-RU" dirty="0" err="1"/>
              <a:t>майбутньому</a:t>
            </a:r>
            <a:r>
              <a:rPr lang="ru-RU" dirty="0"/>
              <a:t> принесли </a:t>
            </a:r>
            <a:r>
              <a:rPr lang="ru-RU" dirty="0" err="1"/>
              <a:t>йому</a:t>
            </a:r>
            <a:r>
              <a:rPr lang="ru-RU" dirty="0"/>
              <a:t> славу </a:t>
            </a:r>
            <a:r>
              <a:rPr lang="ru-RU" dirty="0" err="1"/>
              <a:t>людини</a:t>
            </a:r>
            <a:r>
              <a:rPr lang="ru-RU" dirty="0"/>
              <a:t>, </a:t>
            </a:r>
            <a:r>
              <a:rPr lang="ru-RU" dirty="0" err="1"/>
              <a:t>здатної</a:t>
            </a:r>
            <a:r>
              <a:rPr lang="ru-RU" dirty="0"/>
              <a:t> </a:t>
            </a:r>
            <a:r>
              <a:rPr lang="ru-RU" dirty="0" err="1"/>
              <a:t>знаходити</a:t>
            </a:r>
            <a:r>
              <a:rPr lang="ru-RU" dirty="0"/>
              <a:t> </a:t>
            </a:r>
            <a:r>
              <a:rPr lang="ru-RU" dirty="0" err="1"/>
              <a:t>прості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для </a:t>
            </a:r>
            <a:r>
              <a:rPr lang="ru-RU" dirty="0" err="1"/>
              <a:t>складних</a:t>
            </a:r>
            <a:r>
              <a:rPr lang="ru-RU" dirty="0"/>
              <a:t> проблем.</a:t>
            </a:r>
            <a:r>
              <a:rPr lang="ru-RU" b="1" dirty="0"/>
              <a:t> У 1938</a:t>
            </a:r>
            <a:r>
              <a:rPr lang="ru-RU" dirty="0"/>
              <a:t> </a:t>
            </a:r>
            <a:r>
              <a:rPr lang="ru-RU" dirty="0" err="1"/>
              <a:t>році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винайшов</a:t>
            </a:r>
            <a:r>
              <a:rPr lang="ru-RU" dirty="0"/>
              <a:t> </a:t>
            </a:r>
            <a:r>
              <a:rPr lang="ru-RU" dirty="0" err="1"/>
              <a:t>поршневе</a:t>
            </a:r>
            <a:r>
              <a:rPr lang="ru-RU" dirty="0"/>
              <a:t> </a:t>
            </a:r>
            <a:r>
              <a:rPr lang="ru-RU" dirty="0" err="1"/>
              <a:t>кільце</a:t>
            </a:r>
            <a:r>
              <a:rPr lang="ru-RU" dirty="0"/>
              <a:t>; </a:t>
            </a:r>
            <a:r>
              <a:rPr lang="ru-RU" dirty="0" err="1"/>
              <a:t>виробництвом</a:t>
            </a:r>
            <a:r>
              <a:rPr lang="ru-RU" dirty="0"/>
              <a:t> </a:t>
            </a:r>
            <a:r>
              <a:rPr lang="ru-RU" dirty="0" err="1"/>
              <a:t>кілець</a:t>
            </a:r>
            <a:r>
              <a:rPr lang="ru-RU" dirty="0"/>
              <a:t> і </a:t>
            </a:r>
            <a:r>
              <a:rPr lang="ru-RU" dirty="0" err="1"/>
              <a:t>займалася</a:t>
            </a:r>
            <a:r>
              <a:rPr lang="ru-RU" dirty="0"/>
              <a:t> заснована ним </a:t>
            </a:r>
            <a:r>
              <a:rPr lang="ru-RU" b="1" dirty="0"/>
              <a:t>в 1937</a:t>
            </a:r>
            <a:r>
              <a:rPr lang="ru-RU" dirty="0"/>
              <a:t> </a:t>
            </a:r>
            <a:r>
              <a:rPr lang="ru-RU" dirty="0" err="1"/>
              <a:t>році</a:t>
            </a:r>
            <a:r>
              <a:rPr lang="ru-RU" dirty="0"/>
              <a:t> </a:t>
            </a:r>
            <a:r>
              <a:rPr lang="ru-RU" dirty="0" err="1"/>
              <a:t>компанія</a:t>
            </a:r>
            <a:r>
              <a:rPr lang="ru-RU" dirty="0"/>
              <a:t> </a:t>
            </a:r>
            <a:r>
              <a:rPr lang="en-US" dirty="0"/>
              <a:t>Tokai Seiki Heavy Industry.</a:t>
            </a:r>
            <a:endParaRPr lang="ru-RU" dirty="0"/>
          </a:p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F:\site\фото\Новая папка\1326386049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484784"/>
            <a:ext cx="3024336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F:\site\фото\Новая папка\13263883530 (1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861048"/>
            <a:ext cx="3024336" cy="2322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81744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Tm="49288">
        <p:cut/>
      </p:transition>
    </mc:Choice>
    <mc:Fallback xmlns="">
      <p:transition advTm="49288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03446" y="2348880"/>
            <a:ext cx="5486400" cy="3459832"/>
          </a:xfrm>
        </p:spPr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6"/>
            <a:ext cx="5486400" cy="1614142"/>
          </a:xfrm>
        </p:spPr>
        <p:txBody>
          <a:bodyPr>
            <a:normAutofit/>
          </a:bodyPr>
          <a:lstStyle/>
          <a:p>
            <a:r>
              <a:rPr lang="ru-RU" dirty="0"/>
              <a:t> </a:t>
            </a:r>
            <a:r>
              <a:rPr lang="ru-RU" dirty="0" err="1"/>
              <a:t>Подальші</a:t>
            </a:r>
            <a:r>
              <a:rPr lang="ru-RU" dirty="0"/>
              <a:t> перемоги </a:t>
            </a:r>
            <a:r>
              <a:rPr lang="en-US" dirty="0"/>
              <a:t>Honda </a:t>
            </a:r>
            <a:r>
              <a:rPr lang="ru-RU" dirty="0"/>
              <a:t>в перегонах </a:t>
            </a:r>
            <a:r>
              <a:rPr lang="ru-RU" dirty="0" err="1"/>
              <a:t>мотоциклів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численні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не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сенсу</a:t>
            </a:r>
            <a:r>
              <a:rPr lang="ru-RU" dirty="0"/>
              <a:t> </a:t>
            </a:r>
            <a:r>
              <a:rPr lang="ru-RU" dirty="0" err="1"/>
              <a:t>перераховувати</a:t>
            </a:r>
            <a:r>
              <a:rPr lang="ru-RU" dirty="0"/>
              <a:t>. У </a:t>
            </a:r>
            <a:r>
              <a:rPr lang="ru-RU" b="1" dirty="0"/>
              <a:t>1958 </a:t>
            </a:r>
            <a:r>
              <a:rPr lang="ru-RU" b="1" dirty="0" err="1"/>
              <a:t>році</a:t>
            </a:r>
            <a:r>
              <a:rPr lang="ru-RU" b="1" dirty="0"/>
              <a:t> </a:t>
            </a:r>
            <a:r>
              <a:rPr lang="ru-RU" dirty="0" err="1"/>
              <a:t>вийшла</a:t>
            </a:r>
            <a:r>
              <a:rPr lang="ru-RU" dirty="0"/>
              <a:t> модель </a:t>
            </a:r>
            <a:r>
              <a:rPr lang="en-US" dirty="0"/>
              <a:t>Super Cub, </a:t>
            </a:r>
            <a:r>
              <a:rPr lang="ru-RU" dirty="0"/>
              <a:t>а в 1959 </a:t>
            </a:r>
            <a:r>
              <a:rPr lang="en-US" dirty="0"/>
              <a:t>Honda </a:t>
            </a:r>
            <a:r>
              <a:rPr lang="ru-RU" dirty="0"/>
              <a:t>з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мотоциклів</a:t>
            </a:r>
            <a:r>
              <a:rPr lang="ru-RU" dirty="0"/>
              <a:t> стала </a:t>
            </a:r>
            <a:r>
              <a:rPr lang="ru-RU" dirty="0" err="1"/>
              <a:t>найбільшою</a:t>
            </a:r>
            <a:r>
              <a:rPr lang="ru-RU" dirty="0"/>
              <a:t> </a:t>
            </a:r>
            <a:r>
              <a:rPr lang="ru-RU" dirty="0" err="1"/>
              <a:t>компанією</a:t>
            </a:r>
            <a:r>
              <a:rPr lang="ru-RU" dirty="0"/>
              <a:t> в </a:t>
            </a:r>
            <a:r>
              <a:rPr lang="ru-RU" dirty="0" err="1"/>
              <a:t>світі</a:t>
            </a:r>
            <a:r>
              <a:rPr lang="ru-RU" dirty="0"/>
              <a:t>.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, </a:t>
            </a:r>
            <a:r>
              <a:rPr lang="ru-RU" b="1" dirty="0"/>
              <a:t>в 1959</a:t>
            </a:r>
            <a:r>
              <a:rPr lang="ru-RU" dirty="0"/>
              <a:t> </a:t>
            </a:r>
            <a:r>
              <a:rPr lang="ru-RU" dirty="0" err="1"/>
              <a:t>році</a:t>
            </a:r>
            <a:r>
              <a:rPr lang="ru-RU" dirty="0"/>
              <a:t> </a:t>
            </a:r>
            <a:r>
              <a:rPr lang="ru-RU" dirty="0" err="1"/>
              <a:t>була</a:t>
            </a:r>
            <a:r>
              <a:rPr lang="ru-RU" dirty="0"/>
              <a:t> заснована </a:t>
            </a:r>
            <a:r>
              <a:rPr lang="ru-RU" dirty="0" err="1"/>
              <a:t>компанія</a:t>
            </a:r>
            <a:r>
              <a:rPr lang="ru-RU" dirty="0"/>
              <a:t> </a:t>
            </a:r>
            <a:r>
              <a:rPr lang="en-US" dirty="0"/>
              <a:t>American Honda Motor </a:t>
            </a:r>
            <a:r>
              <a:rPr lang="ru-RU" dirty="0"/>
              <a:t>в США.</a:t>
            </a:r>
            <a:br>
              <a:rPr lang="ru-RU" dirty="0"/>
            </a:br>
            <a:endParaRPr lang="ru-RU" dirty="0"/>
          </a:p>
        </p:txBody>
      </p:sp>
      <p:pic>
        <p:nvPicPr>
          <p:cNvPr id="5122" name="Picture 2" descr="F:\site\фото\Новая папка\1326388389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6725" y="2348880"/>
            <a:ext cx="5619842" cy="3456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66235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Tm="22911">
        <p:cut/>
      </p:transition>
    </mc:Choice>
    <mc:Fallback xmlns="">
      <p:transition advTm="22911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/>
              <a:t> У 1960</a:t>
            </a:r>
            <a:r>
              <a:rPr lang="ru-RU" dirty="0"/>
              <a:t> </a:t>
            </a:r>
            <a:r>
              <a:rPr lang="ru-RU" dirty="0" err="1"/>
              <a:t>році</a:t>
            </a:r>
            <a:r>
              <a:rPr lang="ru-RU" dirty="0"/>
              <a:t> центр </a:t>
            </a:r>
            <a:r>
              <a:rPr lang="ru-RU" dirty="0" err="1"/>
              <a:t>досліджень</a:t>
            </a:r>
            <a:r>
              <a:rPr lang="ru-RU" dirty="0"/>
              <a:t> і </a:t>
            </a:r>
            <a:r>
              <a:rPr lang="ru-RU" dirty="0" err="1"/>
              <a:t>розробок</a:t>
            </a:r>
            <a:r>
              <a:rPr lang="ru-RU" dirty="0"/>
              <a:t> </a:t>
            </a:r>
            <a:r>
              <a:rPr lang="ru-RU" dirty="0" err="1"/>
              <a:t>виділяється</a:t>
            </a:r>
            <a:r>
              <a:rPr lang="ru-RU" dirty="0"/>
              <a:t> в </a:t>
            </a:r>
            <a:r>
              <a:rPr lang="ru-RU" dirty="0" err="1"/>
              <a:t>окрему</a:t>
            </a:r>
            <a:r>
              <a:rPr lang="ru-RU" dirty="0"/>
              <a:t> </a:t>
            </a:r>
            <a:r>
              <a:rPr lang="ru-RU" dirty="0" err="1"/>
              <a:t>компанію</a:t>
            </a:r>
            <a:r>
              <a:rPr lang="ru-RU" dirty="0"/>
              <a:t> - </a:t>
            </a:r>
            <a:r>
              <a:rPr lang="en-US" dirty="0"/>
              <a:t>Honda R &amp; D Co., Ltd., </a:t>
            </a:r>
            <a:r>
              <a:rPr lang="ru-RU" dirty="0"/>
              <a:t>А в 1961-му </a:t>
            </a:r>
            <a:r>
              <a:rPr lang="ru-RU" dirty="0" err="1"/>
              <a:t>обсяг</a:t>
            </a:r>
            <a:r>
              <a:rPr lang="ru-RU" dirty="0"/>
              <a:t> </a:t>
            </a:r>
            <a:r>
              <a:rPr lang="ru-RU" dirty="0" err="1"/>
              <a:t>продажів</a:t>
            </a:r>
            <a:r>
              <a:rPr lang="ru-RU" dirty="0"/>
              <a:t> </a:t>
            </a:r>
            <a:r>
              <a:rPr lang="ru-RU" dirty="0" err="1"/>
              <a:t>мотоциклів</a:t>
            </a:r>
            <a:r>
              <a:rPr lang="ru-RU" dirty="0"/>
              <a:t> </a:t>
            </a:r>
            <a:r>
              <a:rPr lang="en-US" dirty="0"/>
              <a:t>Honda </a:t>
            </a:r>
            <a:r>
              <a:rPr lang="ru-RU" dirty="0" err="1"/>
              <a:t>досягає</a:t>
            </a:r>
            <a:r>
              <a:rPr lang="ru-RU" dirty="0"/>
              <a:t> 100000 на </a:t>
            </a:r>
            <a:r>
              <a:rPr lang="ru-RU" dirty="0" err="1"/>
              <a:t>місяць</a:t>
            </a:r>
            <a:r>
              <a:rPr lang="ru-RU" dirty="0"/>
              <a:t> - </a:t>
            </a:r>
            <a:r>
              <a:rPr lang="ru-RU" dirty="0" err="1"/>
              <a:t>вперше</a:t>
            </a:r>
            <a:r>
              <a:rPr lang="ru-RU" dirty="0"/>
              <a:t> в </a:t>
            </a:r>
            <a:r>
              <a:rPr lang="ru-RU" dirty="0" err="1"/>
              <a:t>цій</a:t>
            </a:r>
            <a:r>
              <a:rPr lang="ru-RU" dirty="0"/>
              <a:t> </a:t>
            </a:r>
            <a:r>
              <a:rPr lang="ru-RU" dirty="0" err="1"/>
              <a:t>галузі</a:t>
            </a:r>
            <a:r>
              <a:rPr lang="ru-RU" dirty="0"/>
              <a:t>. </a:t>
            </a:r>
            <a:r>
              <a:rPr lang="ru-RU" dirty="0" err="1"/>
              <a:t>Починається</a:t>
            </a:r>
            <a:r>
              <a:rPr lang="ru-RU" dirty="0"/>
              <a:t> </a:t>
            </a:r>
            <a:r>
              <a:rPr lang="ru-RU" dirty="0" err="1"/>
              <a:t>виробництво</a:t>
            </a:r>
            <a:r>
              <a:rPr lang="ru-RU" dirty="0"/>
              <a:t> </a:t>
            </a:r>
            <a:r>
              <a:rPr lang="ru-RU" dirty="0" err="1"/>
              <a:t>мотоциклів</a:t>
            </a:r>
            <a:r>
              <a:rPr lang="ru-RU" dirty="0"/>
              <a:t> у </a:t>
            </a:r>
            <a:r>
              <a:rPr lang="ru-RU" dirty="0" err="1"/>
              <a:t>Тайвані</a:t>
            </a:r>
            <a:r>
              <a:rPr lang="ru-RU" dirty="0"/>
              <a:t>, і </a:t>
            </a:r>
            <a:r>
              <a:rPr lang="ru-RU" dirty="0" err="1"/>
              <a:t>відкривається</a:t>
            </a:r>
            <a:r>
              <a:rPr lang="ru-RU" dirty="0"/>
              <a:t> </a:t>
            </a:r>
            <a:r>
              <a:rPr lang="ru-RU" dirty="0" err="1"/>
              <a:t>представництво</a:t>
            </a:r>
            <a:r>
              <a:rPr lang="ru-RU" dirty="0"/>
              <a:t> в </a:t>
            </a:r>
            <a:r>
              <a:rPr lang="ru-RU" dirty="0" err="1"/>
              <a:t>Німеччині</a:t>
            </a:r>
            <a:r>
              <a:rPr lang="ru-RU" dirty="0"/>
              <a:t> - </a:t>
            </a:r>
            <a:r>
              <a:rPr lang="en-US" dirty="0"/>
              <a:t>Honda Deutschland GmbH.  </a:t>
            </a:r>
            <a:r>
              <a:rPr lang="ru-RU" b="1" dirty="0"/>
              <a:t>У 1962</a:t>
            </a:r>
            <a:r>
              <a:rPr lang="ru-RU" dirty="0"/>
              <a:t> </a:t>
            </a:r>
            <a:r>
              <a:rPr lang="ru-RU" dirty="0" err="1"/>
              <a:t>році</a:t>
            </a:r>
            <a:r>
              <a:rPr lang="ru-RU" dirty="0"/>
              <a:t> </a:t>
            </a:r>
            <a:r>
              <a:rPr lang="en-US" dirty="0"/>
              <a:t>Honda </a:t>
            </a:r>
            <a:r>
              <a:rPr lang="ru-RU" dirty="0"/>
              <a:t>створила завод з </a:t>
            </a:r>
            <a:r>
              <a:rPr lang="ru-RU" dirty="0" err="1"/>
              <a:t>випуску</a:t>
            </a:r>
            <a:r>
              <a:rPr lang="ru-RU" dirty="0"/>
              <a:t> </a:t>
            </a:r>
            <a:r>
              <a:rPr lang="ru-RU" dirty="0" err="1"/>
              <a:t>власного</a:t>
            </a:r>
            <a:r>
              <a:rPr lang="ru-RU" dirty="0"/>
              <a:t> </a:t>
            </a:r>
            <a:r>
              <a:rPr lang="ru-RU" dirty="0" err="1"/>
              <a:t>виробничого</a:t>
            </a:r>
            <a:r>
              <a:rPr lang="ru-RU" dirty="0"/>
              <a:t> </a:t>
            </a:r>
            <a:r>
              <a:rPr lang="ru-RU" dirty="0" err="1"/>
              <a:t>обладнання</a:t>
            </a:r>
            <a:r>
              <a:rPr lang="ru-RU" dirty="0"/>
              <a:t>; для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власного</a:t>
            </a:r>
            <a:r>
              <a:rPr lang="ru-RU" dirty="0"/>
              <a:t> </a:t>
            </a:r>
            <a:r>
              <a:rPr lang="ru-RU" dirty="0" err="1"/>
              <a:t>обладнання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принципове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. </a:t>
            </a:r>
            <a:r>
              <a:rPr lang="ru-RU" dirty="0" err="1"/>
              <a:t>Цей</a:t>
            </a:r>
            <a:r>
              <a:rPr lang="ru-RU" dirty="0"/>
              <a:t> завод </a:t>
            </a:r>
            <a:r>
              <a:rPr lang="ru-RU" dirty="0" err="1"/>
              <a:t>згодом</a:t>
            </a:r>
            <a:r>
              <a:rPr lang="ru-RU" dirty="0"/>
              <a:t> став основою </a:t>
            </a:r>
            <a:r>
              <a:rPr lang="ru-RU" dirty="0" err="1"/>
              <a:t>компанії</a:t>
            </a:r>
            <a:r>
              <a:rPr lang="ru-RU" dirty="0"/>
              <a:t> </a:t>
            </a:r>
            <a:r>
              <a:rPr lang="en-US" dirty="0"/>
              <a:t>Honda Engineering Co., Ltd.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4008" y="1700808"/>
            <a:ext cx="4038600" cy="4464496"/>
          </a:xfrm>
        </p:spPr>
        <p:txBody>
          <a:bodyPr>
            <a:normAutofit fontScale="77500" lnSpcReduction="20000"/>
          </a:bodyPr>
          <a:lstStyle/>
          <a:p>
            <a:endParaRPr lang="ru-RU"/>
          </a:p>
        </p:txBody>
      </p:sp>
      <p:pic>
        <p:nvPicPr>
          <p:cNvPr id="6146" name="Picture 2" descr="F:\site\фото\Новая папка\1326388395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7" y="1700808"/>
            <a:ext cx="4104455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F:\site\фото\Новая папка\13263884010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3717032"/>
            <a:ext cx="4032447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038150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Tm="58769">
        <p:cut/>
      </p:transition>
    </mc:Choice>
    <mc:Fallback xmlns="">
      <p:transition advTm="58769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Honda HR-V - </a:t>
            </a:r>
            <a:r>
              <a:rPr lang="ru-RU" dirty="0" err="1"/>
              <a:t>універсал</a:t>
            </a:r>
            <a:r>
              <a:rPr lang="ru-RU" dirty="0"/>
              <a:t> з великим </a:t>
            </a:r>
            <a:r>
              <a:rPr lang="ru-RU" dirty="0" err="1"/>
              <a:t>дорожнім</a:t>
            </a:r>
            <a:r>
              <a:rPr lang="ru-RU" dirty="0"/>
              <a:t> </a:t>
            </a:r>
            <a:r>
              <a:rPr lang="ru-RU" dirty="0" err="1"/>
              <a:t>просвітом</a:t>
            </a:r>
            <a:r>
              <a:rPr lang="ru-RU" dirty="0"/>
              <a:t> і </a:t>
            </a:r>
            <a:r>
              <a:rPr lang="ru-RU" dirty="0" err="1"/>
              <a:t>можливістю</a:t>
            </a:r>
            <a:r>
              <a:rPr lang="ru-RU" dirty="0"/>
              <a:t> </a:t>
            </a:r>
            <a:r>
              <a:rPr lang="ru-RU" dirty="0" err="1"/>
              <a:t>повного</a:t>
            </a:r>
            <a:r>
              <a:rPr lang="ru-RU" dirty="0"/>
              <a:t> приводу </a:t>
            </a:r>
            <a:r>
              <a:rPr lang="ru-RU" dirty="0" err="1"/>
              <a:t>стає</a:t>
            </a:r>
            <a:r>
              <a:rPr lang="ru-RU" dirty="0"/>
              <a:t> </a:t>
            </a:r>
            <a:r>
              <a:rPr lang="ru-RU" dirty="0" err="1"/>
              <a:t>улюбленцем</a:t>
            </a:r>
            <a:r>
              <a:rPr lang="ru-RU" dirty="0"/>
              <a:t> </a:t>
            </a:r>
            <a:r>
              <a:rPr lang="ru-RU" dirty="0" err="1"/>
              <a:t>жінок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   Зараз </a:t>
            </a:r>
            <a:r>
              <a:rPr lang="ru-RU" dirty="0" err="1"/>
              <a:t>компанія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в </a:t>
            </a:r>
            <a:r>
              <a:rPr lang="ru-RU" dirty="0" err="1"/>
              <a:t>своєму</a:t>
            </a:r>
            <a:r>
              <a:rPr lang="ru-RU" dirty="0"/>
              <a:t> </a:t>
            </a:r>
            <a:r>
              <a:rPr lang="ru-RU" dirty="0" err="1"/>
              <a:t>розпорядженні</a:t>
            </a:r>
            <a:r>
              <a:rPr lang="ru-RU" dirty="0"/>
              <a:t> 119 </a:t>
            </a:r>
            <a:r>
              <a:rPr lang="ru-RU" dirty="0" err="1"/>
              <a:t>виробничі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в 33 </a:t>
            </a:r>
            <a:r>
              <a:rPr lang="ru-RU" dirty="0" err="1"/>
              <a:t>країнах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їй</a:t>
            </a:r>
            <a:r>
              <a:rPr lang="ru-RU" dirty="0"/>
              <a:t> </a:t>
            </a:r>
            <a:r>
              <a:rPr lang="ru-RU" dirty="0" err="1"/>
              <a:t>щорічно</a:t>
            </a:r>
            <a:r>
              <a:rPr lang="ru-RU" dirty="0"/>
              <a:t> </a:t>
            </a:r>
            <a:r>
              <a:rPr lang="ru-RU" dirty="0" err="1"/>
              <a:t>випускати</a:t>
            </a:r>
            <a:r>
              <a:rPr lang="ru-RU" dirty="0"/>
              <a:t> свою </a:t>
            </a:r>
            <a:r>
              <a:rPr lang="ru-RU" dirty="0" err="1"/>
              <a:t>продукцію</a:t>
            </a:r>
            <a:r>
              <a:rPr lang="ru-RU" dirty="0"/>
              <a:t> </a:t>
            </a:r>
            <a:r>
              <a:rPr lang="ru-RU" dirty="0" err="1"/>
              <a:t>мільйонами</a:t>
            </a:r>
            <a:r>
              <a:rPr lang="ru-RU" dirty="0"/>
              <a:t> </a:t>
            </a:r>
            <a:r>
              <a:rPr lang="ru-RU" dirty="0" err="1"/>
              <a:t>одиниць</a:t>
            </a:r>
            <a:r>
              <a:rPr lang="ru-RU" dirty="0"/>
              <a:t>. За </a:t>
            </a:r>
            <a:r>
              <a:rPr lang="ru-RU" dirty="0" err="1"/>
              <a:t>виробництвом</a:t>
            </a:r>
            <a:r>
              <a:rPr lang="ru-RU" dirty="0"/>
              <a:t> </a:t>
            </a:r>
            <a:r>
              <a:rPr lang="ru-RU" dirty="0" err="1"/>
              <a:t>мотоциклів</a:t>
            </a:r>
            <a:r>
              <a:rPr lang="ru-RU" dirty="0"/>
              <a:t> </a:t>
            </a:r>
            <a:r>
              <a:rPr lang="en-US" dirty="0"/>
              <a:t>Honda </a:t>
            </a:r>
            <a:r>
              <a:rPr lang="ru-RU" dirty="0" err="1"/>
              <a:t>займає</a:t>
            </a:r>
            <a:r>
              <a:rPr lang="ru-RU" dirty="0"/>
              <a:t> перше </a:t>
            </a:r>
            <a:r>
              <a:rPr lang="ru-RU" dirty="0" err="1"/>
              <a:t>місце</a:t>
            </a:r>
            <a:r>
              <a:rPr lang="ru-RU" dirty="0"/>
              <a:t> в </a:t>
            </a:r>
            <a:r>
              <a:rPr lang="ru-RU" dirty="0" err="1"/>
              <a:t>світі</a:t>
            </a:r>
            <a:r>
              <a:rPr lang="ru-RU" dirty="0"/>
              <a:t> і входить до </a:t>
            </a:r>
            <a:r>
              <a:rPr lang="ru-RU" dirty="0" err="1"/>
              <a:t>першої</a:t>
            </a:r>
            <a:r>
              <a:rPr lang="ru-RU" dirty="0"/>
              <a:t> десятки </a:t>
            </a:r>
            <a:r>
              <a:rPr lang="ru-RU" dirty="0" err="1"/>
              <a:t>світових</a:t>
            </a:r>
            <a:r>
              <a:rPr lang="ru-RU" dirty="0"/>
              <a:t> </a:t>
            </a:r>
            <a:r>
              <a:rPr lang="ru-RU" dirty="0" err="1"/>
              <a:t>виробників</a:t>
            </a:r>
            <a:r>
              <a:rPr lang="ru-RU" dirty="0"/>
              <a:t> </a:t>
            </a:r>
            <a:r>
              <a:rPr lang="ru-RU" dirty="0" err="1"/>
              <a:t>автомобілів</a:t>
            </a:r>
            <a:r>
              <a:rPr lang="ru-RU" dirty="0"/>
              <a:t>. При </a:t>
            </a:r>
            <a:r>
              <a:rPr lang="ru-RU" dirty="0" err="1"/>
              <a:t>цьому</a:t>
            </a:r>
            <a:r>
              <a:rPr lang="ru-RU" dirty="0"/>
              <a:t> вона </a:t>
            </a:r>
            <a:r>
              <a:rPr lang="ru-RU" dirty="0" err="1"/>
              <a:t>залишається</a:t>
            </a:r>
            <a:r>
              <a:rPr lang="ru-RU" dirty="0"/>
              <a:t> </a:t>
            </a:r>
            <a:r>
              <a:rPr lang="ru-RU" dirty="0" err="1"/>
              <a:t>однією</a:t>
            </a:r>
            <a:r>
              <a:rPr lang="ru-RU" dirty="0"/>
              <a:t> з </a:t>
            </a:r>
            <a:r>
              <a:rPr lang="ru-RU" dirty="0" err="1"/>
              <a:t>небагатьох</a:t>
            </a:r>
            <a:r>
              <a:rPr lang="ru-RU" dirty="0"/>
              <a:t> </a:t>
            </a:r>
            <a:r>
              <a:rPr lang="ru-RU" dirty="0" err="1"/>
              <a:t>незалежних</a:t>
            </a:r>
            <a:r>
              <a:rPr lang="ru-RU" dirty="0"/>
              <a:t> </a:t>
            </a:r>
            <a:r>
              <a:rPr lang="ru-RU" dirty="0" err="1"/>
              <a:t>автомобільних</a:t>
            </a:r>
            <a:r>
              <a:rPr lang="ru-RU" dirty="0"/>
              <a:t> </a:t>
            </a:r>
            <a:r>
              <a:rPr lang="ru-RU" dirty="0" err="1"/>
              <a:t>компаній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відмовилися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поширеної</a:t>
            </a:r>
            <a:r>
              <a:rPr lang="ru-RU" dirty="0"/>
              <a:t>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автовиробників</a:t>
            </a:r>
            <a:r>
              <a:rPr lang="ru-RU" dirty="0"/>
              <a:t> </a:t>
            </a:r>
            <a:r>
              <a:rPr lang="ru-RU" dirty="0" err="1"/>
              <a:t>ідеї</a:t>
            </a:r>
            <a:r>
              <a:rPr lang="ru-RU" dirty="0"/>
              <a:t> </a:t>
            </a:r>
            <a:r>
              <a:rPr lang="ru-RU" dirty="0" err="1"/>
              <a:t>об'єднання</a:t>
            </a:r>
            <a:r>
              <a:rPr lang="ru-RU" dirty="0"/>
              <a:t> в </a:t>
            </a:r>
            <a:r>
              <a:rPr lang="ru-RU" dirty="0" err="1"/>
              <a:t>концерни</a:t>
            </a:r>
            <a:r>
              <a:rPr lang="ru-RU" dirty="0"/>
              <a:t>. </a:t>
            </a:r>
            <a:r>
              <a:rPr lang="en-US" dirty="0"/>
              <a:t>Honda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достатній</a:t>
            </a:r>
            <a:r>
              <a:rPr lang="ru-RU" dirty="0"/>
              <a:t> </a:t>
            </a:r>
            <a:r>
              <a:rPr lang="ru-RU" dirty="0" err="1"/>
              <a:t>потенціал</a:t>
            </a:r>
            <a:r>
              <a:rPr lang="ru-RU" dirty="0"/>
              <a:t> для того, </a:t>
            </a:r>
            <a:r>
              <a:rPr lang="ru-RU" dirty="0" err="1"/>
              <a:t>щоб</a:t>
            </a:r>
            <a:r>
              <a:rPr lang="ru-RU" dirty="0"/>
              <a:t> і </a:t>
            </a:r>
            <a:r>
              <a:rPr lang="ru-RU" dirty="0" err="1"/>
              <a:t>надалі</a:t>
            </a:r>
            <a:r>
              <a:rPr lang="ru-RU" dirty="0"/>
              <a:t> </a:t>
            </a:r>
            <a:r>
              <a:rPr lang="ru-RU" dirty="0" err="1"/>
              <a:t>зберігати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позиції</a:t>
            </a:r>
            <a:r>
              <a:rPr lang="ru-RU" dirty="0"/>
              <a:t> у </a:t>
            </a:r>
            <a:r>
              <a:rPr lang="ru-RU" dirty="0" err="1"/>
              <a:t>світовому</a:t>
            </a:r>
            <a:r>
              <a:rPr lang="ru-RU" dirty="0"/>
              <a:t> </a:t>
            </a:r>
            <a:r>
              <a:rPr lang="ru-RU" dirty="0" err="1"/>
              <a:t>мото</a:t>
            </a:r>
            <a:r>
              <a:rPr lang="ru-RU" dirty="0"/>
              <a:t>-і </a:t>
            </a:r>
            <a:r>
              <a:rPr lang="ru-RU" dirty="0" err="1"/>
              <a:t>автомобілебудуванні</a:t>
            </a:r>
            <a:r>
              <a:rPr lang="ru-RU" dirty="0"/>
              <a:t>.</a:t>
            </a:r>
            <a:br>
              <a:rPr lang="ru-RU" dirty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439551" y="1487096"/>
            <a:ext cx="3008313" cy="4602163"/>
          </a:xfrm>
        </p:spPr>
        <p:txBody>
          <a:bodyPr>
            <a:normAutofit fontScale="92500"/>
          </a:bodyPr>
          <a:lstStyle/>
          <a:p>
            <a:r>
              <a:rPr lang="ru-RU" dirty="0"/>
              <a:t>  </a:t>
            </a:r>
            <a:r>
              <a:rPr lang="ru-RU" b="1" dirty="0"/>
              <a:t>У 2000</a:t>
            </a:r>
            <a:r>
              <a:rPr lang="ru-RU" dirty="0"/>
              <a:t> </a:t>
            </a:r>
            <a:r>
              <a:rPr lang="ru-RU" dirty="0" err="1"/>
              <a:t>році</a:t>
            </a:r>
            <a:r>
              <a:rPr lang="ru-RU" dirty="0"/>
              <a:t> </a:t>
            </a:r>
            <a:r>
              <a:rPr lang="en-US" dirty="0"/>
              <a:t>Honda </a:t>
            </a:r>
            <a:r>
              <a:rPr lang="ru-RU" dirty="0"/>
              <a:t>представила </a:t>
            </a:r>
            <a:r>
              <a:rPr lang="ru-RU" dirty="0" err="1"/>
              <a:t>публіці</a:t>
            </a:r>
            <a:r>
              <a:rPr lang="ru-RU" dirty="0"/>
              <a:t> робота </a:t>
            </a:r>
            <a:r>
              <a:rPr lang="en-US" dirty="0" err="1"/>
              <a:t>Asimo</a:t>
            </a:r>
            <a:r>
              <a:rPr lang="en-US" dirty="0"/>
              <a:t>. </a:t>
            </a:r>
            <a:r>
              <a:rPr lang="ru-RU" dirty="0"/>
              <a:t>Мета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створення</a:t>
            </a:r>
            <a:r>
              <a:rPr lang="ru-RU" dirty="0"/>
              <a:t> - </a:t>
            </a:r>
            <a:r>
              <a:rPr lang="ru-RU" dirty="0" err="1"/>
              <a:t>поява</a:t>
            </a:r>
            <a:r>
              <a:rPr lang="ru-RU" dirty="0"/>
              <a:t> </a:t>
            </a:r>
            <a:r>
              <a:rPr lang="ru-RU" dirty="0" err="1"/>
              <a:t>функціонального</a:t>
            </a:r>
            <a:r>
              <a:rPr lang="ru-RU" dirty="0"/>
              <a:t> </a:t>
            </a:r>
            <a:r>
              <a:rPr lang="ru-RU" dirty="0" err="1"/>
              <a:t>помічника</a:t>
            </a:r>
            <a:r>
              <a:rPr lang="ru-RU" dirty="0"/>
              <a:t> по </a:t>
            </a:r>
            <a:r>
              <a:rPr lang="ru-RU" dirty="0" err="1"/>
              <a:t>будинку</a:t>
            </a:r>
            <a:r>
              <a:rPr lang="ru-RU" dirty="0"/>
              <a:t> в недалекому </a:t>
            </a:r>
            <a:r>
              <a:rPr lang="ru-RU" dirty="0" err="1"/>
              <a:t>майбутньому</a:t>
            </a:r>
            <a:r>
              <a:rPr lang="ru-RU" dirty="0"/>
              <a:t>. У 2001-му </a:t>
            </a:r>
            <a:r>
              <a:rPr lang="ru-RU" dirty="0" err="1"/>
              <a:t>з'явилася</a:t>
            </a:r>
            <a:r>
              <a:rPr lang="ru-RU" dirty="0"/>
              <a:t> нова модель - </a:t>
            </a:r>
            <a:r>
              <a:rPr lang="ru-RU" dirty="0" err="1"/>
              <a:t>компактний</a:t>
            </a:r>
            <a:r>
              <a:rPr lang="ru-RU" dirty="0"/>
              <a:t> </a:t>
            </a:r>
            <a:r>
              <a:rPr lang="ru-RU" dirty="0" err="1"/>
              <a:t>автомобіль</a:t>
            </a:r>
            <a:r>
              <a:rPr lang="ru-RU" dirty="0"/>
              <a:t> </a:t>
            </a:r>
            <a:r>
              <a:rPr lang="en-US" dirty="0"/>
              <a:t>Fit; Accord </a:t>
            </a:r>
            <a:r>
              <a:rPr lang="ru-RU" dirty="0" err="1"/>
              <a:t>ще</a:t>
            </a:r>
            <a:r>
              <a:rPr lang="ru-RU" dirty="0"/>
              <a:t> раз став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продаваною</a:t>
            </a:r>
            <a:r>
              <a:rPr lang="ru-RU" dirty="0"/>
              <a:t> машиною в США. В </a:t>
            </a:r>
            <a:r>
              <a:rPr lang="ru-RU" dirty="0" err="1"/>
              <a:t>даний</a:t>
            </a:r>
            <a:r>
              <a:rPr lang="ru-RU" dirty="0"/>
              <a:t> час </a:t>
            </a:r>
            <a:r>
              <a:rPr lang="en-US" dirty="0"/>
              <a:t>Honda - </a:t>
            </a:r>
            <a:r>
              <a:rPr lang="ru-RU" dirty="0" err="1"/>
              <a:t>динамічно</a:t>
            </a:r>
            <a:r>
              <a:rPr lang="ru-RU" dirty="0"/>
              <a:t> </a:t>
            </a:r>
            <a:r>
              <a:rPr lang="ru-RU" dirty="0" err="1"/>
              <a:t>розвивається</a:t>
            </a:r>
            <a:r>
              <a:rPr lang="ru-RU" dirty="0"/>
              <a:t> </a:t>
            </a:r>
            <a:r>
              <a:rPr lang="ru-RU" dirty="0" err="1"/>
              <a:t>компанія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випускає</a:t>
            </a:r>
            <a:r>
              <a:rPr lang="ru-RU" dirty="0"/>
              <a:t> </a:t>
            </a:r>
            <a:r>
              <a:rPr lang="ru-RU" dirty="0" err="1"/>
              <a:t>легкові</a:t>
            </a:r>
            <a:r>
              <a:rPr lang="ru-RU" dirty="0"/>
              <a:t> </a:t>
            </a:r>
            <a:r>
              <a:rPr lang="ru-RU" dirty="0" err="1"/>
              <a:t>автомобілі</a:t>
            </a:r>
            <a:r>
              <a:rPr lang="ru-RU" dirty="0"/>
              <a:t> і </a:t>
            </a:r>
            <a:r>
              <a:rPr lang="ru-RU" dirty="0" err="1"/>
              <a:t>мотоцикли</a:t>
            </a:r>
            <a:r>
              <a:rPr lang="ru-RU" dirty="0"/>
              <a:t>, </a:t>
            </a:r>
            <a:r>
              <a:rPr lang="ru-RU" dirty="0" err="1"/>
              <a:t>спецтехніку</a:t>
            </a:r>
            <a:r>
              <a:rPr lang="ru-RU" dirty="0"/>
              <a:t>, </a:t>
            </a:r>
            <a:r>
              <a:rPr lang="ru-RU" dirty="0" err="1"/>
              <a:t>двигуни</a:t>
            </a:r>
            <a:r>
              <a:rPr lang="ru-RU" dirty="0"/>
              <a:t>, </a:t>
            </a:r>
            <a:r>
              <a:rPr lang="ru-RU" dirty="0" err="1"/>
              <a:t>силову</a:t>
            </a:r>
            <a:r>
              <a:rPr lang="ru-RU" dirty="0"/>
              <a:t> </a:t>
            </a:r>
            <a:r>
              <a:rPr lang="ru-RU" dirty="0" err="1"/>
              <a:t>продукцію</a:t>
            </a:r>
            <a:r>
              <a:rPr lang="ru-RU" dirty="0"/>
              <a:t>. </a:t>
            </a:r>
            <a:r>
              <a:rPr lang="ru-RU" dirty="0" err="1"/>
              <a:t>Технологічні</a:t>
            </a:r>
            <a:r>
              <a:rPr lang="ru-RU" dirty="0"/>
              <a:t> </a:t>
            </a:r>
            <a:r>
              <a:rPr lang="ru-RU" dirty="0" err="1"/>
              <a:t>нововведення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компанія</a:t>
            </a:r>
            <a:r>
              <a:rPr lang="ru-RU" dirty="0"/>
              <a:t> </a:t>
            </a:r>
            <a:r>
              <a:rPr lang="ru-RU" dirty="0" err="1"/>
              <a:t>постійно</a:t>
            </a:r>
            <a:r>
              <a:rPr lang="ru-RU" dirty="0"/>
              <a:t> </a:t>
            </a:r>
            <a:r>
              <a:rPr lang="ru-RU" dirty="0" err="1"/>
              <a:t>розробляє</a:t>
            </a:r>
            <a:r>
              <a:rPr lang="ru-RU" dirty="0"/>
              <a:t> та </a:t>
            </a:r>
            <a:r>
              <a:rPr lang="ru-RU" dirty="0" err="1"/>
              <a:t>запроваджує</a:t>
            </a:r>
            <a:r>
              <a:rPr lang="ru-RU" dirty="0"/>
              <a:t> в </a:t>
            </a:r>
            <a:r>
              <a:rPr lang="ru-RU" dirty="0" err="1"/>
              <a:t>дію</a:t>
            </a:r>
            <a:r>
              <a:rPr lang="ru-RU" dirty="0"/>
              <a:t>, </a:t>
            </a:r>
            <a:r>
              <a:rPr lang="ru-RU" dirty="0" err="1"/>
              <a:t>стосуються</a:t>
            </a:r>
            <a:r>
              <a:rPr lang="ru-RU" dirty="0"/>
              <a:t> не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автомобілів</a:t>
            </a:r>
            <a:r>
              <a:rPr lang="ru-RU" dirty="0"/>
              <a:t> - </a:t>
            </a:r>
            <a:r>
              <a:rPr lang="ru-RU" dirty="0" err="1"/>
              <a:t>це</a:t>
            </a:r>
            <a:r>
              <a:rPr lang="ru-RU" dirty="0"/>
              <a:t> і </a:t>
            </a:r>
            <a:r>
              <a:rPr lang="ru-RU" dirty="0" err="1"/>
              <a:t>навігаційні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, і </a:t>
            </a:r>
            <a:r>
              <a:rPr lang="ru-RU" dirty="0" err="1"/>
              <a:t>будівництво</a:t>
            </a:r>
            <a:r>
              <a:rPr lang="ru-RU" dirty="0"/>
              <a:t> </a:t>
            </a:r>
            <a:r>
              <a:rPr lang="ru-RU" dirty="0" err="1"/>
              <a:t>екологічно</a:t>
            </a:r>
            <a:r>
              <a:rPr lang="ru-RU" dirty="0"/>
              <a:t> </a:t>
            </a:r>
            <a:r>
              <a:rPr lang="ru-RU" dirty="0" err="1"/>
              <a:t>чистих</a:t>
            </a:r>
            <a:r>
              <a:rPr lang="ru-RU" dirty="0"/>
              <a:t> </a:t>
            </a:r>
            <a:r>
              <a:rPr lang="ru-RU" dirty="0" err="1"/>
              <a:t>заводів</a:t>
            </a:r>
            <a:r>
              <a:rPr lang="ru-RU" dirty="0"/>
              <a:t>, і </a:t>
            </a:r>
            <a:r>
              <a:rPr lang="ru-RU" dirty="0" err="1"/>
              <a:t>дослідження</a:t>
            </a:r>
            <a:r>
              <a:rPr lang="ru-RU" dirty="0"/>
              <a:t> в </a:t>
            </a:r>
            <a:r>
              <a:rPr lang="ru-RU" dirty="0" err="1"/>
              <a:t>багатьох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сферах, і участь у </a:t>
            </a:r>
            <a:r>
              <a:rPr lang="ru-RU" dirty="0" err="1"/>
              <a:t>різних</a:t>
            </a:r>
            <a:r>
              <a:rPr lang="ru-RU" dirty="0"/>
              <a:t> видах </a:t>
            </a:r>
            <a:r>
              <a:rPr lang="ru-RU" dirty="0" err="1"/>
              <a:t>автомобільного</a:t>
            </a:r>
            <a:r>
              <a:rPr lang="ru-RU" dirty="0"/>
              <a:t> спорту.</a:t>
            </a:r>
          </a:p>
        </p:txBody>
      </p:sp>
      <p:pic>
        <p:nvPicPr>
          <p:cNvPr id="7170" name="Picture 2" descr="F:\site\фото\Новая папка\1326387656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88640"/>
            <a:ext cx="3096344" cy="12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293808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Tm="51651">
        <p:cut/>
      </p:transition>
    </mc:Choice>
    <mc:Fallback xmlns="">
      <p:transition advTm="51651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Чи подобається вам дизайн </a:t>
            </a:r>
            <a:r>
              <a:rPr lang="en-US" dirty="0" err="1" smtClean="0"/>
              <a:t>honda</a:t>
            </a:r>
            <a:r>
              <a:rPr lang="en-US" dirty="0" smtClean="0"/>
              <a:t> civic 5d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/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7622550"/>
              </p:ext>
            </p:extLst>
          </p:nvPr>
        </p:nvGraphicFramePr>
        <p:xfrm>
          <a:off x="755576" y="-88307"/>
          <a:ext cx="5943600" cy="4903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Документ" r:id="rId4" imgW="5943600" imgH="4904232" progId="Word.Document.12">
                  <p:embed/>
                </p:oleObj>
              </mc:Choice>
              <mc:Fallback>
                <p:oleObj name="Документ" r:id="rId4" imgW="5943600" imgH="4904232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55576" y="-88307"/>
                        <a:ext cx="5943600" cy="49037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51716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095"/>
    </mc:Choice>
    <mc:Fallback xmlns="">
      <p:transition spd="slow" advTm="4095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3|2.8|0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1.9|2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|1.4|1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0.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0.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"/>
</p:tagLst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89</TotalTime>
  <Words>136</Words>
  <Application>Microsoft Office PowerPoint</Application>
  <PresentationFormat>Экран (4:3)</PresentationFormat>
  <Paragraphs>15</Paragraphs>
  <Slides>14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Trebuchet MS</vt:lpstr>
      <vt:lpstr>Wingdings 3</vt:lpstr>
      <vt:lpstr>Грань</vt:lpstr>
      <vt:lpstr>Документ</vt:lpstr>
      <vt:lpstr>Honda </vt:lpstr>
      <vt:lpstr>Презентация PowerPoint</vt:lpstr>
      <vt:lpstr>Соічіро Хонда - засновник компанії Honda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Чи подобається вам дизайн honda civic 5d</vt:lpstr>
      <vt:lpstr>Чи економічний двигун в honda pilot</vt:lpstr>
      <vt:lpstr>Чи сподобалася вам потужність honda cr-v 2,0</vt:lpstr>
      <vt:lpstr>Чи хотіли ви собі мати автомобіль марки honda pilot</vt:lpstr>
      <vt:lpstr>Сподобався вам наш сайт?</vt:lpstr>
      <vt:lpstr>Дякуєм за увагу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Роба учнів 16-О групи на тему Honda </dc:title>
  <dc:creator>User</dc:creator>
  <cp:lastModifiedBy>HP</cp:lastModifiedBy>
  <cp:revision>10</cp:revision>
  <dcterms:created xsi:type="dcterms:W3CDTF">2018-06-15T03:20:12Z</dcterms:created>
  <dcterms:modified xsi:type="dcterms:W3CDTF">2018-06-24T16:56:36Z</dcterms:modified>
</cp:coreProperties>
</file>