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93" r:id="rId1"/>
  </p:sldMasterIdLst>
  <p:notesMasterIdLst>
    <p:notesMasterId r:id="rId25"/>
  </p:notesMasterIdLst>
  <p:sldIdLst>
    <p:sldId id="273" r:id="rId2"/>
    <p:sldId id="274" r:id="rId3"/>
    <p:sldId id="275" r:id="rId4"/>
    <p:sldId id="276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90" r:id="rId16"/>
    <p:sldId id="291" r:id="rId17"/>
    <p:sldId id="292" r:id="rId18"/>
    <p:sldId id="293" r:id="rId19"/>
    <p:sldId id="295" r:id="rId20"/>
    <p:sldId id="296" r:id="rId21"/>
    <p:sldId id="298" r:id="rId22"/>
    <p:sldId id="299" r:id="rId23"/>
    <p:sldId id="30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30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E1E04D-F4BF-43CC-B05A-CBE9435787F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BF7AF3-65D1-46CA-88EE-37AFDA5334E3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algn="ctr" rtl="0"/>
          <a:r>
            <a:rPr lang="ru-RU" noProof="0" dirty="0" smtClean="0">
              <a:solidFill>
                <a:schemeClr val="tx1"/>
              </a:solidFill>
            </a:rPr>
            <a:t>Снятие</a:t>
          </a:r>
          <a:endParaRPr lang="ru-RU" dirty="0">
            <a:solidFill>
              <a:schemeClr val="tx1"/>
            </a:solidFill>
          </a:endParaRPr>
        </a:p>
      </dgm:t>
    </dgm:pt>
    <dgm:pt modelId="{C1CC3FD3-DD7A-4057-9D3B-FA41340CF40D}" type="parTrans" cxnId="{E67D3B08-DBA8-47F7-B913-9CCFD164936D}">
      <dgm:prSet/>
      <dgm:spPr/>
      <dgm:t>
        <a:bodyPr/>
        <a:lstStyle/>
        <a:p>
          <a:endParaRPr lang="ru-RU"/>
        </a:p>
      </dgm:t>
    </dgm:pt>
    <dgm:pt modelId="{C0990988-8953-4B09-9000-0DC82CE9D0A5}" type="sibTrans" cxnId="{E67D3B08-DBA8-47F7-B913-9CCFD164936D}">
      <dgm:prSet/>
      <dgm:spPr/>
      <dgm:t>
        <a:bodyPr/>
        <a:lstStyle/>
        <a:p>
          <a:endParaRPr lang="ru-RU"/>
        </a:p>
      </dgm:t>
    </dgm:pt>
    <dgm:pt modelId="{FB8426AB-E7A7-4648-84FB-A578D3166F0F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rtl="0"/>
          <a:r>
            <a:rPr lang="ru-RU" dirty="0" smtClean="0"/>
            <a:t>От 3 000 до 150 000 </a:t>
          </a:r>
          <a:r>
            <a:rPr lang="ru-RU" noProof="0" dirty="0" smtClean="0"/>
            <a:t>рублей</a:t>
          </a:r>
          <a:r>
            <a:rPr lang="ru-RU" dirty="0" smtClean="0"/>
            <a:t> в месяц- БЕСПЛАТНО</a:t>
          </a:r>
          <a:endParaRPr lang="en-US" noProof="0" dirty="0"/>
        </a:p>
      </dgm:t>
    </dgm:pt>
    <dgm:pt modelId="{D502794C-21C4-44FC-A99A-7ACD99A5A476}" type="parTrans" cxnId="{FE7DF0D4-537E-4644-BBA3-8C4A36B8DD8E}">
      <dgm:prSet/>
      <dgm:spPr/>
      <dgm:t>
        <a:bodyPr/>
        <a:lstStyle/>
        <a:p>
          <a:endParaRPr lang="ru-RU"/>
        </a:p>
      </dgm:t>
    </dgm:pt>
    <dgm:pt modelId="{53EDEEE8-B91B-407E-87A7-FA92BA1E93F4}" type="sibTrans" cxnId="{FE7DF0D4-537E-4644-BBA3-8C4A36B8DD8E}">
      <dgm:prSet/>
      <dgm:spPr/>
      <dgm:t>
        <a:bodyPr/>
        <a:lstStyle/>
        <a:p>
          <a:endParaRPr lang="ru-RU"/>
        </a:p>
      </dgm:t>
    </dgm:pt>
    <dgm:pt modelId="{683085FE-08AC-4805-BD09-2F5E7287D21D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rtl="0"/>
          <a:r>
            <a:rPr lang="ru-RU" noProof="0" dirty="0" smtClean="0"/>
            <a:t>До 3 000 в банкоматах Банка – </a:t>
          </a:r>
          <a:r>
            <a:rPr lang="ru-RU" dirty="0" smtClean="0"/>
            <a:t>БЕСПЛАТНО</a:t>
          </a:r>
          <a:endParaRPr lang="uk-UA" noProof="0" dirty="0"/>
        </a:p>
      </dgm:t>
    </dgm:pt>
    <dgm:pt modelId="{3A0849CE-EDA5-4396-A76C-0F868C188653}" type="parTrans" cxnId="{C8BD397A-8DD6-4D43-B81B-85473A2DC32A}">
      <dgm:prSet/>
      <dgm:spPr/>
      <dgm:t>
        <a:bodyPr/>
        <a:lstStyle/>
        <a:p>
          <a:endParaRPr lang="ru-RU"/>
        </a:p>
      </dgm:t>
    </dgm:pt>
    <dgm:pt modelId="{F43A40B0-EFDE-4876-B503-C97B26CFC3C8}" type="sibTrans" cxnId="{C8BD397A-8DD6-4D43-B81B-85473A2DC32A}">
      <dgm:prSet/>
      <dgm:spPr/>
      <dgm:t>
        <a:bodyPr/>
        <a:lstStyle/>
        <a:p>
          <a:endParaRPr lang="ru-RU"/>
        </a:p>
      </dgm:t>
    </dgm:pt>
    <dgm:pt modelId="{C9EBBE6B-3967-4658-B67A-8D8674EE5F56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rtl="0"/>
          <a:r>
            <a:rPr lang="ru-RU" noProof="0" dirty="0" smtClean="0"/>
            <a:t>В других – 90 рублей</a:t>
          </a:r>
          <a:endParaRPr lang="en-US" noProof="0" dirty="0"/>
        </a:p>
      </dgm:t>
    </dgm:pt>
    <dgm:pt modelId="{86631E66-DA65-4023-95FC-E8636D161F56}" type="parTrans" cxnId="{369AA825-657C-4E4D-A5E7-F6ABD04460D1}">
      <dgm:prSet/>
      <dgm:spPr/>
      <dgm:t>
        <a:bodyPr/>
        <a:lstStyle/>
        <a:p>
          <a:endParaRPr lang="ru-RU"/>
        </a:p>
      </dgm:t>
    </dgm:pt>
    <dgm:pt modelId="{D108D402-1425-4491-848B-64C342456264}" type="sibTrans" cxnId="{369AA825-657C-4E4D-A5E7-F6ABD04460D1}">
      <dgm:prSet/>
      <dgm:spPr/>
      <dgm:t>
        <a:bodyPr/>
        <a:lstStyle/>
        <a:p>
          <a:endParaRPr lang="ru-RU"/>
        </a:p>
      </dgm:t>
    </dgm:pt>
    <dgm:pt modelId="{E0E05490-C7B5-45C0-9C0F-6C65FFDD9963}">
      <dgm:prSet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dirty="0" smtClean="0"/>
            <a:t>От 150 000 – 2% мин 90 р</a:t>
          </a:r>
          <a:endParaRPr lang="ru-RU" dirty="0"/>
        </a:p>
      </dgm:t>
    </dgm:pt>
    <dgm:pt modelId="{D143EA43-7BC1-46D2-ADF1-1BE8F5962E8D}" type="parTrans" cxnId="{F613D00F-3527-49F4-AC58-5728DC54B9FA}">
      <dgm:prSet/>
      <dgm:spPr/>
      <dgm:t>
        <a:bodyPr/>
        <a:lstStyle/>
        <a:p>
          <a:endParaRPr lang="ru-RU"/>
        </a:p>
      </dgm:t>
    </dgm:pt>
    <dgm:pt modelId="{D5EC55C3-E457-40B2-A2E5-9AC7413BBA67}" type="sibTrans" cxnId="{F613D00F-3527-49F4-AC58-5728DC54B9FA}">
      <dgm:prSet/>
      <dgm:spPr/>
      <dgm:t>
        <a:bodyPr/>
        <a:lstStyle/>
        <a:p>
          <a:endParaRPr lang="ru-RU"/>
        </a:p>
      </dgm:t>
    </dgm:pt>
    <dgm:pt modelId="{0D89B28C-45E0-4E4B-8520-6623EA5E750A}">
      <dgm:prSet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dirty="0" smtClean="0"/>
            <a:t>Банкоматы Тинькофф: 300 000 р в месяц без комиссии</a:t>
          </a:r>
          <a:endParaRPr lang="ru-RU" dirty="0"/>
        </a:p>
      </dgm:t>
    </dgm:pt>
    <dgm:pt modelId="{9D1269C6-A145-4E39-A157-B67800ECB259}" type="parTrans" cxnId="{EB9CABF0-5906-4C62-AA50-A74F4944A1B6}">
      <dgm:prSet/>
      <dgm:spPr/>
      <dgm:t>
        <a:bodyPr/>
        <a:lstStyle/>
        <a:p>
          <a:endParaRPr lang="ru-RU"/>
        </a:p>
      </dgm:t>
    </dgm:pt>
    <dgm:pt modelId="{8D3E2A96-AEC7-4381-B59E-138447916F3B}" type="sibTrans" cxnId="{EB9CABF0-5906-4C62-AA50-A74F4944A1B6}">
      <dgm:prSet/>
      <dgm:spPr/>
      <dgm:t>
        <a:bodyPr/>
        <a:lstStyle/>
        <a:p>
          <a:endParaRPr lang="ru-RU"/>
        </a:p>
      </dgm:t>
    </dgm:pt>
    <dgm:pt modelId="{F7010DA5-7A5D-4677-8C12-6339A33AB51C}" type="pres">
      <dgm:prSet presAssocID="{47E1E04D-F4BF-43CC-B05A-CBE9435787F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4BFD49E-D3D6-4658-AD4B-B66DDECA054F}" type="pres">
      <dgm:prSet presAssocID="{F7BF7AF3-65D1-46CA-88EE-37AFDA5334E3}" presName="root" presStyleCnt="0"/>
      <dgm:spPr/>
    </dgm:pt>
    <dgm:pt modelId="{B436AC96-60F2-4F06-9508-76636B154301}" type="pres">
      <dgm:prSet presAssocID="{F7BF7AF3-65D1-46CA-88EE-37AFDA5334E3}" presName="rootComposite" presStyleCnt="0"/>
      <dgm:spPr/>
    </dgm:pt>
    <dgm:pt modelId="{0099F442-21BE-41FD-8E5D-AA5898F0C4D1}" type="pres">
      <dgm:prSet presAssocID="{F7BF7AF3-65D1-46CA-88EE-37AFDA5334E3}" presName="rootText" presStyleLbl="node1" presStyleIdx="0" presStyleCnt="1" custLinFactNeighborX="-75499" custLinFactNeighborY="6097"/>
      <dgm:spPr/>
      <dgm:t>
        <a:bodyPr/>
        <a:lstStyle/>
        <a:p>
          <a:endParaRPr lang="ru-RU"/>
        </a:p>
      </dgm:t>
    </dgm:pt>
    <dgm:pt modelId="{A95DCFBA-CB62-470D-8AA1-F3F307BB4441}" type="pres">
      <dgm:prSet presAssocID="{F7BF7AF3-65D1-46CA-88EE-37AFDA5334E3}" presName="rootConnector" presStyleLbl="node1" presStyleIdx="0" presStyleCnt="1"/>
      <dgm:spPr/>
      <dgm:t>
        <a:bodyPr/>
        <a:lstStyle/>
        <a:p>
          <a:endParaRPr lang="ru-RU"/>
        </a:p>
      </dgm:t>
    </dgm:pt>
    <dgm:pt modelId="{86986B58-04CD-4565-BF69-E3C089E73072}" type="pres">
      <dgm:prSet presAssocID="{F7BF7AF3-65D1-46CA-88EE-37AFDA5334E3}" presName="childShape" presStyleCnt="0"/>
      <dgm:spPr/>
    </dgm:pt>
    <dgm:pt modelId="{906DD944-1508-4460-B490-21E204B16AC2}" type="pres">
      <dgm:prSet presAssocID="{D502794C-21C4-44FC-A99A-7ACD99A5A476}" presName="Name13" presStyleLbl="parChTrans1D2" presStyleIdx="0" presStyleCnt="5"/>
      <dgm:spPr/>
      <dgm:t>
        <a:bodyPr/>
        <a:lstStyle/>
        <a:p>
          <a:endParaRPr lang="ru-RU"/>
        </a:p>
      </dgm:t>
    </dgm:pt>
    <dgm:pt modelId="{697278F7-C6E9-48AC-8382-295380E0D5DB}" type="pres">
      <dgm:prSet presAssocID="{FB8426AB-E7A7-4648-84FB-A578D3166F0F}" presName="childText" presStyleLbl="bgAcc1" presStyleIdx="0" presStyleCnt="5" custScaleX="6049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AEC0F-6ED8-4DB3-B122-0B8305305826}" type="pres">
      <dgm:prSet presAssocID="{3A0849CE-EDA5-4396-A76C-0F868C188653}" presName="Name13" presStyleLbl="parChTrans1D2" presStyleIdx="1" presStyleCnt="5"/>
      <dgm:spPr/>
      <dgm:t>
        <a:bodyPr/>
        <a:lstStyle/>
        <a:p>
          <a:endParaRPr lang="ru-RU"/>
        </a:p>
      </dgm:t>
    </dgm:pt>
    <dgm:pt modelId="{EFC3A236-189F-4490-A78E-A510217E02BD}" type="pres">
      <dgm:prSet presAssocID="{683085FE-08AC-4805-BD09-2F5E7287D21D}" presName="childText" presStyleLbl="bgAcc1" presStyleIdx="1" presStyleCnt="5" custScaleX="554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4ABE79-0AF4-4414-9E1F-20E16A68A8F2}" type="pres">
      <dgm:prSet presAssocID="{86631E66-DA65-4023-95FC-E8636D161F56}" presName="Name13" presStyleLbl="parChTrans1D2" presStyleIdx="2" presStyleCnt="5"/>
      <dgm:spPr/>
      <dgm:t>
        <a:bodyPr/>
        <a:lstStyle/>
        <a:p>
          <a:endParaRPr lang="ru-RU"/>
        </a:p>
      </dgm:t>
    </dgm:pt>
    <dgm:pt modelId="{67C6A0E0-5659-4E8A-93FD-FAE24596C97B}" type="pres">
      <dgm:prSet presAssocID="{C9EBBE6B-3967-4658-B67A-8D8674EE5F56}" presName="childText" presStyleLbl="bgAcc1" presStyleIdx="2" presStyleCnt="5" custScaleX="2873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19E081-8B1C-4A8B-86D5-8E12D115933B}" type="pres">
      <dgm:prSet presAssocID="{D143EA43-7BC1-46D2-ADF1-1BE8F5962E8D}" presName="Name13" presStyleLbl="parChTrans1D2" presStyleIdx="3" presStyleCnt="5"/>
      <dgm:spPr/>
      <dgm:t>
        <a:bodyPr/>
        <a:lstStyle/>
        <a:p>
          <a:endParaRPr lang="ru-RU"/>
        </a:p>
      </dgm:t>
    </dgm:pt>
    <dgm:pt modelId="{011E8762-DD68-4F03-ABCB-7F7A98E63763}" type="pres">
      <dgm:prSet presAssocID="{E0E05490-C7B5-45C0-9C0F-6C65FFDD9963}" presName="childText" presStyleLbl="bgAcc1" presStyleIdx="3" presStyleCnt="5" custScaleX="3268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3CB007-C819-45FF-B874-3722884FA872}" type="pres">
      <dgm:prSet presAssocID="{9D1269C6-A145-4E39-A157-B67800ECB259}" presName="Name13" presStyleLbl="parChTrans1D2" presStyleIdx="4" presStyleCnt="5"/>
      <dgm:spPr/>
      <dgm:t>
        <a:bodyPr/>
        <a:lstStyle/>
        <a:p>
          <a:endParaRPr lang="ru-RU"/>
        </a:p>
      </dgm:t>
    </dgm:pt>
    <dgm:pt modelId="{7F3B9368-BEE9-405D-818B-056249BC31BF}" type="pres">
      <dgm:prSet presAssocID="{0D89B28C-45E0-4E4B-8520-6623EA5E750A}" presName="childText" presStyleLbl="bgAcc1" presStyleIdx="4" presStyleCnt="5" custScaleX="7140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A7CF21-A1D3-4E9A-9BFA-A4FB93AE9034}" type="presOf" srcId="{E0E05490-C7B5-45C0-9C0F-6C65FFDD9963}" destId="{011E8762-DD68-4F03-ABCB-7F7A98E63763}" srcOrd="0" destOrd="0" presId="urn:microsoft.com/office/officeart/2005/8/layout/hierarchy3"/>
    <dgm:cxn modelId="{639E210C-123C-4A33-A74B-E8D938BBA57F}" type="presOf" srcId="{86631E66-DA65-4023-95FC-E8636D161F56}" destId="{B24ABE79-0AF4-4414-9E1F-20E16A68A8F2}" srcOrd="0" destOrd="0" presId="urn:microsoft.com/office/officeart/2005/8/layout/hierarchy3"/>
    <dgm:cxn modelId="{C7D5E62A-C25F-48F9-9A83-49F25CC04DD8}" type="presOf" srcId="{0D89B28C-45E0-4E4B-8520-6623EA5E750A}" destId="{7F3B9368-BEE9-405D-818B-056249BC31BF}" srcOrd="0" destOrd="0" presId="urn:microsoft.com/office/officeart/2005/8/layout/hierarchy3"/>
    <dgm:cxn modelId="{FE7DF0D4-537E-4644-BBA3-8C4A36B8DD8E}" srcId="{F7BF7AF3-65D1-46CA-88EE-37AFDA5334E3}" destId="{FB8426AB-E7A7-4648-84FB-A578D3166F0F}" srcOrd="0" destOrd="0" parTransId="{D502794C-21C4-44FC-A99A-7ACD99A5A476}" sibTransId="{53EDEEE8-B91B-407E-87A7-FA92BA1E93F4}"/>
    <dgm:cxn modelId="{6B032F04-3FE4-4E12-9EA9-0F9C5335F9C3}" type="presOf" srcId="{47E1E04D-F4BF-43CC-B05A-CBE9435787F5}" destId="{F7010DA5-7A5D-4677-8C12-6339A33AB51C}" srcOrd="0" destOrd="0" presId="urn:microsoft.com/office/officeart/2005/8/layout/hierarchy3"/>
    <dgm:cxn modelId="{E67D3B08-DBA8-47F7-B913-9CCFD164936D}" srcId="{47E1E04D-F4BF-43CC-B05A-CBE9435787F5}" destId="{F7BF7AF3-65D1-46CA-88EE-37AFDA5334E3}" srcOrd="0" destOrd="0" parTransId="{C1CC3FD3-DD7A-4057-9D3B-FA41340CF40D}" sibTransId="{C0990988-8953-4B09-9000-0DC82CE9D0A5}"/>
    <dgm:cxn modelId="{524F5736-DD05-4772-A47A-17407D607499}" type="presOf" srcId="{F7BF7AF3-65D1-46CA-88EE-37AFDA5334E3}" destId="{0099F442-21BE-41FD-8E5D-AA5898F0C4D1}" srcOrd="0" destOrd="0" presId="urn:microsoft.com/office/officeart/2005/8/layout/hierarchy3"/>
    <dgm:cxn modelId="{369AA825-657C-4E4D-A5E7-F6ABD04460D1}" srcId="{F7BF7AF3-65D1-46CA-88EE-37AFDA5334E3}" destId="{C9EBBE6B-3967-4658-B67A-8D8674EE5F56}" srcOrd="2" destOrd="0" parTransId="{86631E66-DA65-4023-95FC-E8636D161F56}" sibTransId="{D108D402-1425-4491-848B-64C342456264}"/>
    <dgm:cxn modelId="{3D1A020F-24CC-4125-8B2F-F24F3D298F93}" type="presOf" srcId="{683085FE-08AC-4805-BD09-2F5E7287D21D}" destId="{EFC3A236-189F-4490-A78E-A510217E02BD}" srcOrd="0" destOrd="0" presId="urn:microsoft.com/office/officeart/2005/8/layout/hierarchy3"/>
    <dgm:cxn modelId="{6BFBC687-9AC8-4ED1-9F15-96F3C155EB2F}" type="presOf" srcId="{FB8426AB-E7A7-4648-84FB-A578D3166F0F}" destId="{697278F7-C6E9-48AC-8382-295380E0D5DB}" srcOrd="0" destOrd="0" presId="urn:microsoft.com/office/officeart/2005/8/layout/hierarchy3"/>
    <dgm:cxn modelId="{EB9CABF0-5906-4C62-AA50-A74F4944A1B6}" srcId="{F7BF7AF3-65D1-46CA-88EE-37AFDA5334E3}" destId="{0D89B28C-45E0-4E4B-8520-6623EA5E750A}" srcOrd="4" destOrd="0" parTransId="{9D1269C6-A145-4E39-A157-B67800ECB259}" sibTransId="{8D3E2A96-AEC7-4381-B59E-138447916F3B}"/>
    <dgm:cxn modelId="{83186539-B696-48E2-9CAB-8DAEC36B1903}" type="presOf" srcId="{D143EA43-7BC1-46D2-ADF1-1BE8F5962E8D}" destId="{D519E081-8B1C-4A8B-86D5-8E12D115933B}" srcOrd="0" destOrd="0" presId="urn:microsoft.com/office/officeart/2005/8/layout/hierarchy3"/>
    <dgm:cxn modelId="{C8BD397A-8DD6-4D43-B81B-85473A2DC32A}" srcId="{F7BF7AF3-65D1-46CA-88EE-37AFDA5334E3}" destId="{683085FE-08AC-4805-BD09-2F5E7287D21D}" srcOrd="1" destOrd="0" parTransId="{3A0849CE-EDA5-4396-A76C-0F868C188653}" sibTransId="{F43A40B0-EFDE-4876-B503-C97B26CFC3C8}"/>
    <dgm:cxn modelId="{BAF11B2E-4B7E-4DC9-AEB2-CE88D277F3B5}" type="presOf" srcId="{C9EBBE6B-3967-4658-B67A-8D8674EE5F56}" destId="{67C6A0E0-5659-4E8A-93FD-FAE24596C97B}" srcOrd="0" destOrd="0" presId="urn:microsoft.com/office/officeart/2005/8/layout/hierarchy3"/>
    <dgm:cxn modelId="{F613D00F-3527-49F4-AC58-5728DC54B9FA}" srcId="{F7BF7AF3-65D1-46CA-88EE-37AFDA5334E3}" destId="{E0E05490-C7B5-45C0-9C0F-6C65FFDD9963}" srcOrd="3" destOrd="0" parTransId="{D143EA43-7BC1-46D2-ADF1-1BE8F5962E8D}" sibTransId="{D5EC55C3-E457-40B2-A2E5-9AC7413BBA67}"/>
    <dgm:cxn modelId="{06EDE440-318E-4142-A98F-8BBA41069960}" type="presOf" srcId="{F7BF7AF3-65D1-46CA-88EE-37AFDA5334E3}" destId="{A95DCFBA-CB62-470D-8AA1-F3F307BB4441}" srcOrd="1" destOrd="0" presId="urn:microsoft.com/office/officeart/2005/8/layout/hierarchy3"/>
    <dgm:cxn modelId="{EB673A49-8877-4E1E-A003-A63A4BE39151}" type="presOf" srcId="{3A0849CE-EDA5-4396-A76C-0F868C188653}" destId="{7F4AEC0F-6ED8-4DB3-B122-0B8305305826}" srcOrd="0" destOrd="0" presId="urn:microsoft.com/office/officeart/2005/8/layout/hierarchy3"/>
    <dgm:cxn modelId="{E98DFCD3-D6E2-4E6E-B30E-468C5F8E41BE}" type="presOf" srcId="{D502794C-21C4-44FC-A99A-7ACD99A5A476}" destId="{906DD944-1508-4460-B490-21E204B16AC2}" srcOrd="0" destOrd="0" presId="urn:microsoft.com/office/officeart/2005/8/layout/hierarchy3"/>
    <dgm:cxn modelId="{CDB2212F-9211-4FB1-A9DC-AE3EDDF966CA}" type="presOf" srcId="{9D1269C6-A145-4E39-A157-B67800ECB259}" destId="{983CB007-C819-45FF-B874-3722884FA872}" srcOrd="0" destOrd="0" presId="urn:microsoft.com/office/officeart/2005/8/layout/hierarchy3"/>
    <dgm:cxn modelId="{08B00CF2-ADFB-46C1-8F21-001B523637A6}" type="presParOf" srcId="{F7010DA5-7A5D-4677-8C12-6339A33AB51C}" destId="{94BFD49E-D3D6-4658-AD4B-B66DDECA054F}" srcOrd="0" destOrd="0" presId="urn:microsoft.com/office/officeart/2005/8/layout/hierarchy3"/>
    <dgm:cxn modelId="{75542354-55B4-44F2-85BB-228643ECFAC3}" type="presParOf" srcId="{94BFD49E-D3D6-4658-AD4B-B66DDECA054F}" destId="{B436AC96-60F2-4F06-9508-76636B154301}" srcOrd="0" destOrd="0" presId="urn:microsoft.com/office/officeart/2005/8/layout/hierarchy3"/>
    <dgm:cxn modelId="{C3CB0C9F-FA1B-4493-A20F-0510C0BA13B0}" type="presParOf" srcId="{B436AC96-60F2-4F06-9508-76636B154301}" destId="{0099F442-21BE-41FD-8E5D-AA5898F0C4D1}" srcOrd="0" destOrd="0" presId="urn:microsoft.com/office/officeart/2005/8/layout/hierarchy3"/>
    <dgm:cxn modelId="{096F43E2-BC72-4FC8-93FB-73B2B72BA2F5}" type="presParOf" srcId="{B436AC96-60F2-4F06-9508-76636B154301}" destId="{A95DCFBA-CB62-470D-8AA1-F3F307BB4441}" srcOrd="1" destOrd="0" presId="urn:microsoft.com/office/officeart/2005/8/layout/hierarchy3"/>
    <dgm:cxn modelId="{F7AE4A15-0FA0-4A0E-A090-6756A0B820D6}" type="presParOf" srcId="{94BFD49E-D3D6-4658-AD4B-B66DDECA054F}" destId="{86986B58-04CD-4565-BF69-E3C089E73072}" srcOrd="1" destOrd="0" presId="urn:microsoft.com/office/officeart/2005/8/layout/hierarchy3"/>
    <dgm:cxn modelId="{8C7672A3-8695-4501-A256-D18C0B74B918}" type="presParOf" srcId="{86986B58-04CD-4565-BF69-E3C089E73072}" destId="{906DD944-1508-4460-B490-21E204B16AC2}" srcOrd="0" destOrd="0" presId="urn:microsoft.com/office/officeart/2005/8/layout/hierarchy3"/>
    <dgm:cxn modelId="{F4FA8D25-AA73-49EE-AB70-40FB269B108C}" type="presParOf" srcId="{86986B58-04CD-4565-BF69-E3C089E73072}" destId="{697278F7-C6E9-48AC-8382-295380E0D5DB}" srcOrd="1" destOrd="0" presId="urn:microsoft.com/office/officeart/2005/8/layout/hierarchy3"/>
    <dgm:cxn modelId="{1571E469-719D-445E-BB7C-B54CDA3A6000}" type="presParOf" srcId="{86986B58-04CD-4565-BF69-E3C089E73072}" destId="{7F4AEC0F-6ED8-4DB3-B122-0B8305305826}" srcOrd="2" destOrd="0" presId="urn:microsoft.com/office/officeart/2005/8/layout/hierarchy3"/>
    <dgm:cxn modelId="{65D0D567-4D7C-4701-BDDB-7571A879D68B}" type="presParOf" srcId="{86986B58-04CD-4565-BF69-E3C089E73072}" destId="{EFC3A236-189F-4490-A78E-A510217E02BD}" srcOrd="3" destOrd="0" presId="urn:microsoft.com/office/officeart/2005/8/layout/hierarchy3"/>
    <dgm:cxn modelId="{D862C267-A60B-4B79-8E6E-84947FFA6B27}" type="presParOf" srcId="{86986B58-04CD-4565-BF69-E3C089E73072}" destId="{B24ABE79-0AF4-4414-9E1F-20E16A68A8F2}" srcOrd="4" destOrd="0" presId="urn:microsoft.com/office/officeart/2005/8/layout/hierarchy3"/>
    <dgm:cxn modelId="{254A1884-829E-452F-832C-9E2EE4418918}" type="presParOf" srcId="{86986B58-04CD-4565-BF69-E3C089E73072}" destId="{67C6A0E0-5659-4E8A-93FD-FAE24596C97B}" srcOrd="5" destOrd="0" presId="urn:microsoft.com/office/officeart/2005/8/layout/hierarchy3"/>
    <dgm:cxn modelId="{9582A4AD-EEAC-44B9-8C57-FA6D50ED0C06}" type="presParOf" srcId="{86986B58-04CD-4565-BF69-E3C089E73072}" destId="{D519E081-8B1C-4A8B-86D5-8E12D115933B}" srcOrd="6" destOrd="0" presId="urn:microsoft.com/office/officeart/2005/8/layout/hierarchy3"/>
    <dgm:cxn modelId="{E97E1248-5EE1-4E8B-9FE6-6B4037B185E7}" type="presParOf" srcId="{86986B58-04CD-4565-BF69-E3C089E73072}" destId="{011E8762-DD68-4F03-ABCB-7F7A98E63763}" srcOrd="7" destOrd="0" presId="urn:microsoft.com/office/officeart/2005/8/layout/hierarchy3"/>
    <dgm:cxn modelId="{30FABDEB-652E-4900-A16D-E1C891DF5E86}" type="presParOf" srcId="{86986B58-04CD-4565-BF69-E3C089E73072}" destId="{983CB007-C819-45FF-B874-3722884FA872}" srcOrd="8" destOrd="0" presId="urn:microsoft.com/office/officeart/2005/8/layout/hierarchy3"/>
    <dgm:cxn modelId="{CAA9259E-2056-462F-9734-9208ACE9D44A}" type="presParOf" srcId="{86986B58-04CD-4565-BF69-E3C089E73072}" destId="{7F3B9368-BEE9-405D-818B-056249BC31BF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E1E04D-F4BF-43CC-B05A-CBE9435787F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BF7AF3-65D1-46CA-88EE-37AFDA5334E3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algn="ctr" rtl="0"/>
          <a:r>
            <a:rPr lang="ru-RU" noProof="0" dirty="0" smtClean="0">
              <a:solidFill>
                <a:schemeClr val="tx1"/>
              </a:solidFill>
            </a:rPr>
            <a:t>Перевод с карты на карту</a:t>
          </a:r>
          <a:endParaRPr lang="ru-RU" dirty="0">
            <a:solidFill>
              <a:schemeClr val="tx1"/>
            </a:solidFill>
          </a:endParaRPr>
        </a:p>
      </dgm:t>
    </dgm:pt>
    <dgm:pt modelId="{C1CC3FD3-DD7A-4057-9D3B-FA41340CF40D}" type="parTrans" cxnId="{E67D3B08-DBA8-47F7-B913-9CCFD164936D}">
      <dgm:prSet/>
      <dgm:spPr/>
      <dgm:t>
        <a:bodyPr/>
        <a:lstStyle/>
        <a:p>
          <a:endParaRPr lang="ru-RU"/>
        </a:p>
      </dgm:t>
    </dgm:pt>
    <dgm:pt modelId="{C0990988-8953-4B09-9000-0DC82CE9D0A5}" type="sibTrans" cxnId="{E67D3B08-DBA8-47F7-B913-9CCFD164936D}">
      <dgm:prSet/>
      <dgm:spPr/>
      <dgm:t>
        <a:bodyPr/>
        <a:lstStyle/>
        <a:p>
          <a:endParaRPr lang="ru-RU"/>
        </a:p>
      </dgm:t>
    </dgm:pt>
    <dgm:pt modelId="{FB8426AB-E7A7-4648-84FB-A578D3166F0F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rtl="0"/>
          <a:r>
            <a:rPr lang="ru-RU" dirty="0" smtClean="0"/>
            <a:t>До 20 000 – БЕСПЛАТНО</a:t>
          </a:r>
          <a:endParaRPr lang="en-US" noProof="0" dirty="0"/>
        </a:p>
      </dgm:t>
    </dgm:pt>
    <dgm:pt modelId="{D502794C-21C4-44FC-A99A-7ACD99A5A476}" type="parTrans" cxnId="{FE7DF0D4-537E-4644-BBA3-8C4A36B8DD8E}">
      <dgm:prSet/>
      <dgm:spPr/>
      <dgm:t>
        <a:bodyPr/>
        <a:lstStyle/>
        <a:p>
          <a:endParaRPr lang="ru-RU"/>
        </a:p>
      </dgm:t>
    </dgm:pt>
    <dgm:pt modelId="{53EDEEE8-B91B-407E-87A7-FA92BA1E93F4}" type="sibTrans" cxnId="{FE7DF0D4-537E-4644-BBA3-8C4A36B8DD8E}">
      <dgm:prSet/>
      <dgm:spPr/>
      <dgm:t>
        <a:bodyPr/>
        <a:lstStyle/>
        <a:p>
          <a:endParaRPr lang="ru-RU"/>
        </a:p>
      </dgm:t>
    </dgm:pt>
    <dgm:pt modelId="{683085FE-08AC-4805-BD09-2F5E7287D21D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rtl="0"/>
          <a:r>
            <a:rPr lang="ru-RU" dirty="0" smtClean="0"/>
            <a:t>От 20 000 – 1,5% минимум 30 р</a:t>
          </a:r>
          <a:endParaRPr lang="uk-UA" noProof="0" dirty="0"/>
        </a:p>
      </dgm:t>
    </dgm:pt>
    <dgm:pt modelId="{3A0849CE-EDA5-4396-A76C-0F868C188653}" type="parTrans" cxnId="{C8BD397A-8DD6-4D43-B81B-85473A2DC32A}">
      <dgm:prSet/>
      <dgm:spPr/>
      <dgm:t>
        <a:bodyPr/>
        <a:lstStyle/>
        <a:p>
          <a:endParaRPr lang="ru-RU"/>
        </a:p>
      </dgm:t>
    </dgm:pt>
    <dgm:pt modelId="{F43A40B0-EFDE-4876-B503-C97B26CFC3C8}" type="sibTrans" cxnId="{C8BD397A-8DD6-4D43-B81B-85473A2DC32A}">
      <dgm:prSet/>
      <dgm:spPr/>
      <dgm:t>
        <a:bodyPr/>
        <a:lstStyle/>
        <a:p>
          <a:endParaRPr lang="ru-RU"/>
        </a:p>
      </dgm:t>
    </dgm:pt>
    <dgm:pt modelId="{F7010DA5-7A5D-4677-8C12-6339A33AB51C}" type="pres">
      <dgm:prSet presAssocID="{47E1E04D-F4BF-43CC-B05A-CBE9435787F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4BFD49E-D3D6-4658-AD4B-B66DDECA054F}" type="pres">
      <dgm:prSet presAssocID="{F7BF7AF3-65D1-46CA-88EE-37AFDA5334E3}" presName="root" presStyleCnt="0"/>
      <dgm:spPr/>
    </dgm:pt>
    <dgm:pt modelId="{B436AC96-60F2-4F06-9508-76636B154301}" type="pres">
      <dgm:prSet presAssocID="{F7BF7AF3-65D1-46CA-88EE-37AFDA5334E3}" presName="rootComposite" presStyleCnt="0"/>
      <dgm:spPr/>
    </dgm:pt>
    <dgm:pt modelId="{0099F442-21BE-41FD-8E5D-AA5898F0C4D1}" type="pres">
      <dgm:prSet presAssocID="{F7BF7AF3-65D1-46CA-88EE-37AFDA5334E3}" presName="rootText" presStyleLbl="node1" presStyleIdx="0" presStyleCnt="1" custScaleX="539657" custLinFactNeighborX="-75499" custLinFactNeighborY="6097"/>
      <dgm:spPr/>
      <dgm:t>
        <a:bodyPr/>
        <a:lstStyle/>
        <a:p>
          <a:endParaRPr lang="ru-RU"/>
        </a:p>
      </dgm:t>
    </dgm:pt>
    <dgm:pt modelId="{A95DCFBA-CB62-470D-8AA1-F3F307BB4441}" type="pres">
      <dgm:prSet presAssocID="{F7BF7AF3-65D1-46CA-88EE-37AFDA5334E3}" presName="rootConnector" presStyleLbl="node1" presStyleIdx="0" presStyleCnt="1"/>
      <dgm:spPr/>
      <dgm:t>
        <a:bodyPr/>
        <a:lstStyle/>
        <a:p>
          <a:endParaRPr lang="ru-RU"/>
        </a:p>
      </dgm:t>
    </dgm:pt>
    <dgm:pt modelId="{86986B58-04CD-4565-BF69-E3C089E73072}" type="pres">
      <dgm:prSet presAssocID="{F7BF7AF3-65D1-46CA-88EE-37AFDA5334E3}" presName="childShape" presStyleCnt="0"/>
      <dgm:spPr/>
    </dgm:pt>
    <dgm:pt modelId="{906DD944-1508-4460-B490-21E204B16AC2}" type="pres">
      <dgm:prSet presAssocID="{D502794C-21C4-44FC-A99A-7ACD99A5A476}" presName="Name13" presStyleLbl="parChTrans1D2" presStyleIdx="0" presStyleCnt="2"/>
      <dgm:spPr/>
      <dgm:t>
        <a:bodyPr/>
        <a:lstStyle/>
        <a:p>
          <a:endParaRPr lang="ru-RU"/>
        </a:p>
      </dgm:t>
    </dgm:pt>
    <dgm:pt modelId="{697278F7-C6E9-48AC-8382-295380E0D5DB}" type="pres">
      <dgm:prSet presAssocID="{FB8426AB-E7A7-4648-84FB-A578D3166F0F}" presName="childText" presStyleLbl="bgAcc1" presStyleIdx="0" presStyleCnt="2" custScaleX="409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AEC0F-6ED8-4DB3-B122-0B8305305826}" type="pres">
      <dgm:prSet presAssocID="{3A0849CE-EDA5-4396-A76C-0F868C188653}" presName="Name13" presStyleLbl="parChTrans1D2" presStyleIdx="1" presStyleCnt="2"/>
      <dgm:spPr/>
      <dgm:t>
        <a:bodyPr/>
        <a:lstStyle/>
        <a:p>
          <a:endParaRPr lang="ru-RU"/>
        </a:p>
      </dgm:t>
    </dgm:pt>
    <dgm:pt modelId="{EFC3A236-189F-4490-A78E-A510217E02BD}" type="pres">
      <dgm:prSet presAssocID="{683085FE-08AC-4805-BD09-2F5E7287D21D}" presName="childText" presStyleLbl="bgAcc1" presStyleIdx="1" presStyleCnt="2" custScaleX="5201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8DFCD3-D6E2-4E6E-B30E-468C5F8E41BE}" type="presOf" srcId="{D502794C-21C4-44FC-A99A-7ACD99A5A476}" destId="{906DD944-1508-4460-B490-21E204B16AC2}" srcOrd="0" destOrd="0" presId="urn:microsoft.com/office/officeart/2005/8/layout/hierarchy3"/>
    <dgm:cxn modelId="{C8BD397A-8DD6-4D43-B81B-85473A2DC32A}" srcId="{F7BF7AF3-65D1-46CA-88EE-37AFDA5334E3}" destId="{683085FE-08AC-4805-BD09-2F5E7287D21D}" srcOrd="1" destOrd="0" parTransId="{3A0849CE-EDA5-4396-A76C-0F868C188653}" sibTransId="{F43A40B0-EFDE-4876-B503-C97B26CFC3C8}"/>
    <dgm:cxn modelId="{06EDE440-318E-4142-A98F-8BBA41069960}" type="presOf" srcId="{F7BF7AF3-65D1-46CA-88EE-37AFDA5334E3}" destId="{A95DCFBA-CB62-470D-8AA1-F3F307BB4441}" srcOrd="1" destOrd="0" presId="urn:microsoft.com/office/officeart/2005/8/layout/hierarchy3"/>
    <dgm:cxn modelId="{EB673A49-8877-4E1E-A003-A63A4BE39151}" type="presOf" srcId="{3A0849CE-EDA5-4396-A76C-0F868C188653}" destId="{7F4AEC0F-6ED8-4DB3-B122-0B8305305826}" srcOrd="0" destOrd="0" presId="urn:microsoft.com/office/officeart/2005/8/layout/hierarchy3"/>
    <dgm:cxn modelId="{6B032F04-3FE4-4E12-9EA9-0F9C5335F9C3}" type="presOf" srcId="{47E1E04D-F4BF-43CC-B05A-CBE9435787F5}" destId="{F7010DA5-7A5D-4677-8C12-6339A33AB51C}" srcOrd="0" destOrd="0" presId="urn:microsoft.com/office/officeart/2005/8/layout/hierarchy3"/>
    <dgm:cxn modelId="{E67D3B08-DBA8-47F7-B913-9CCFD164936D}" srcId="{47E1E04D-F4BF-43CC-B05A-CBE9435787F5}" destId="{F7BF7AF3-65D1-46CA-88EE-37AFDA5334E3}" srcOrd="0" destOrd="0" parTransId="{C1CC3FD3-DD7A-4057-9D3B-FA41340CF40D}" sibTransId="{C0990988-8953-4B09-9000-0DC82CE9D0A5}"/>
    <dgm:cxn modelId="{524F5736-DD05-4772-A47A-17407D607499}" type="presOf" srcId="{F7BF7AF3-65D1-46CA-88EE-37AFDA5334E3}" destId="{0099F442-21BE-41FD-8E5D-AA5898F0C4D1}" srcOrd="0" destOrd="0" presId="urn:microsoft.com/office/officeart/2005/8/layout/hierarchy3"/>
    <dgm:cxn modelId="{3D1A020F-24CC-4125-8B2F-F24F3D298F93}" type="presOf" srcId="{683085FE-08AC-4805-BD09-2F5E7287D21D}" destId="{EFC3A236-189F-4490-A78E-A510217E02BD}" srcOrd="0" destOrd="0" presId="urn:microsoft.com/office/officeart/2005/8/layout/hierarchy3"/>
    <dgm:cxn modelId="{6BFBC687-9AC8-4ED1-9F15-96F3C155EB2F}" type="presOf" srcId="{FB8426AB-E7A7-4648-84FB-A578D3166F0F}" destId="{697278F7-C6E9-48AC-8382-295380E0D5DB}" srcOrd="0" destOrd="0" presId="urn:microsoft.com/office/officeart/2005/8/layout/hierarchy3"/>
    <dgm:cxn modelId="{FE7DF0D4-537E-4644-BBA3-8C4A36B8DD8E}" srcId="{F7BF7AF3-65D1-46CA-88EE-37AFDA5334E3}" destId="{FB8426AB-E7A7-4648-84FB-A578D3166F0F}" srcOrd="0" destOrd="0" parTransId="{D502794C-21C4-44FC-A99A-7ACD99A5A476}" sibTransId="{53EDEEE8-B91B-407E-87A7-FA92BA1E93F4}"/>
    <dgm:cxn modelId="{08B00CF2-ADFB-46C1-8F21-001B523637A6}" type="presParOf" srcId="{F7010DA5-7A5D-4677-8C12-6339A33AB51C}" destId="{94BFD49E-D3D6-4658-AD4B-B66DDECA054F}" srcOrd="0" destOrd="0" presId="urn:microsoft.com/office/officeart/2005/8/layout/hierarchy3"/>
    <dgm:cxn modelId="{75542354-55B4-44F2-85BB-228643ECFAC3}" type="presParOf" srcId="{94BFD49E-D3D6-4658-AD4B-B66DDECA054F}" destId="{B436AC96-60F2-4F06-9508-76636B154301}" srcOrd="0" destOrd="0" presId="urn:microsoft.com/office/officeart/2005/8/layout/hierarchy3"/>
    <dgm:cxn modelId="{C3CB0C9F-FA1B-4493-A20F-0510C0BA13B0}" type="presParOf" srcId="{B436AC96-60F2-4F06-9508-76636B154301}" destId="{0099F442-21BE-41FD-8E5D-AA5898F0C4D1}" srcOrd="0" destOrd="0" presId="urn:microsoft.com/office/officeart/2005/8/layout/hierarchy3"/>
    <dgm:cxn modelId="{096F43E2-BC72-4FC8-93FB-73B2B72BA2F5}" type="presParOf" srcId="{B436AC96-60F2-4F06-9508-76636B154301}" destId="{A95DCFBA-CB62-470D-8AA1-F3F307BB4441}" srcOrd="1" destOrd="0" presId="urn:microsoft.com/office/officeart/2005/8/layout/hierarchy3"/>
    <dgm:cxn modelId="{F7AE4A15-0FA0-4A0E-A090-6756A0B820D6}" type="presParOf" srcId="{94BFD49E-D3D6-4658-AD4B-B66DDECA054F}" destId="{86986B58-04CD-4565-BF69-E3C089E73072}" srcOrd="1" destOrd="0" presId="urn:microsoft.com/office/officeart/2005/8/layout/hierarchy3"/>
    <dgm:cxn modelId="{8C7672A3-8695-4501-A256-D18C0B74B918}" type="presParOf" srcId="{86986B58-04CD-4565-BF69-E3C089E73072}" destId="{906DD944-1508-4460-B490-21E204B16AC2}" srcOrd="0" destOrd="0" presId="urn:microsoft.com/office/officeart/2005/8/layout/hierarchy3"/>
    <dgm:cxn modelId="{F4FA8D25-AA73-49EE-AB70-40FB269B108C}" type="presParOf" srcId="{86986B58-04CD-4565-BF69-E3C089E73072}" destId="{697278F7-C6E9-48AC-8382-295380E0D5DB}" srcOrd="1" destOrd="0" presId="urn:microsoft.com/office/officeart/2005/8/layout/hierarchy3"/>
    <dgm:cxn modelId="{1571E469-719D-445E-BB7C-B54CDA3A6000}" type="presParOf" srcId="{86986B58-04CD-4565-BF69-E3C089E73072}" destId="{7F4AEC0F-6ED8-4DB3-B122-0B8305305826}" srcOrd="2" destOrd="0" presId="urn:microsoft.com/office/officeart/2005/8/layout/hierarchy3"/>
    <dgm:cxn modelId="{65D0D567-4D7C-4701-BDDB-7571A879D68B}" type="presParOf" srcId="{86986B58-04CD-4565-BF69-E3C089E73072}" destId="{EFC3A236-189F-4490-A78E-A510217E02BD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E1E04D-F4BF-43CC-B05A-CBE9435787F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BF7AF3-65D1-46CA-88EE-37AFDA5334E3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algn="ctr" rtl="0"/>
          <a:r>
            <a:rPr lang="ru-RU" noProof="0" dirty="0" smtClean="0">
              <a:solidFill>
                <a:schemeClr val="tx1"/>
              </a:solidFill>
            </a:rPr>
            <a:t>БЕСПЛАТНОЕ обслуживание</a:t>
          </a:r>
          <a:endParaRPr lang="ru-RU" dirty="0">
            <a:solidFill>
              <a:schemeClr val="tx1"/>
            </a:solidFill>
          </a:endParaRPr>
        </a:p>
      </dgm:t>
    </dgm:pt>
    <dgm:pt modelId="{C1CC3FD3-DD7A-4057-9D3B-FA41340CF40D}" type="parTrans" cxnId="{E67D3B08-DBA8-47F7-B913-9CCFD164936D}">
      <dgm:prSet/>
      <dgm:spPr/>
      <dgm:t>
        <a:bodyPr/>
        <a:lstStyle/>
        <a:p>
          <a:endParaRPr lang="ru-RU"/>
        </a:p>
      </dgm:t>
    </dgm:pt>
    <dgm:pt modelId="{C0990988-8953-4B09-9000-0DC82CE9D0A5}" type="sibTrans" cxnId="{E67D3B08-DBA8-47F7-B913-9CCFD164936D}">
      <dgm:prSet/>
      <dgm:spPr/>
      <dgm:t>
        <a:bodyPr/>
        <a:lstStyle/>
        <a:p>
          <a:endParaRPr lang="ru-RU"/>
        </a:p>
      </dgm:t>
    </dgm:pt>
    <dgm:pt modelId="{FB8426AB-E7A7-4648-84FB-A578D3166F0F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rtl="0"/>
          <a:r>
            <a:rPr lang="ru-RU" dirty="0" smtClean="0"/>
            <a:t>действующий вклад в банке</a:t>
          </a:r>
          <a:endParaRPr lang="en-US" noProof="0" dirty="0"/>
        </a:p>
      </dgm:t>
    </dgm:pt>
    <dgm:pt modelId="{D502794C-21C4-44FC-A99A-7ACD99A5A476}" type="parTrans" cxnId="{FE7DF0D4-537E-4644-BBA3-8C4A36B8DD8E}">
      <dgm:prSet/>
      <dgm:spPr/>
      <dgm:t>
        <a:bodyPr/>
        <a:lstStyle/>
        <a:p>
          <a:endParaRPr lang="ru-RU"/>
        </a:p>
      </dgm:t>
    </dgm:pt>
    <dgm:pt modelId="{53EDEEE8-B91B-407E-87A7-FA92BA1E93F4}" type="sibTrans" cxnId="{FE7DF0D4-537E-4644-BBA3-8C4A36B8DD8E}">
      <dgm:prSet/>
      <dgm:spPr/>
      <dgm:t>
        <a:bodyPr/>
        <a:lstStyle/>
        <a:p>
          <a:endParaRPr lang="ru-RU"/>
        </a:p>
      </dgm:t>
    </dgm:pt>
    <dgm:pt modelId="{683085FE-08AC-4805-BD09-2F5E7287D21D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rtl="0"/>
          <a:r>
            <a:rPr lang="ru-RU" dirty="0" smtClean="0"/>
            <a:t>активный кредит наличными</a:t>
          </a:r>
          <a:endParaRPr lang="uk-UA" noProof="0" dirty="0"/>
        </a:p>
      </dgm:t>
    </dgm:pt>
    <dgm:pt modelId="{3A0849CE-EDA5-4396-A76C-0F868C188653}" type="parTrans" cxnId="{C8BD397A-8DD6-4D43-B81B-85473A2DC32A}">
      <dgm:prSet/>
      <dgm:spPr/>
      <dgm:t>
        <a:bodyPr/>
        <a:lstStyle/>
        <a:p>
          <a:endParaRPr lang="ru-RU"/>
        </a:p>
      </dgm:t>
    </dgm:pt>
    <dgm:pt modelId="{F43A40B0-EFDE-4876-B503-C97B26CFC3C8}" type="sibTrans" cxnId="{C8BD397A-8DD6-4D43-B81B-85473A2DC32A}">
      <dgm:prSet/>
      <dgm:spPr/>
      <dgm:t>
        <a:bodyPr/>
        <a:lstStyle/>
        <a:p>
          <a:endParaRPr lang="ru-RU"/>
        </a:p>
      </dgm:t>
    </dgm:pt>
    <dgm:pt modelId="{0399789C-62C3-40E5-81B6-39658E7946C4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rtl="0"/>
          <a:r>
            <a:rPr lang="ru-RU" noProof="0" dirty="0" smtClean="0"/>
            <a:t>наличие за </a:t>
          </a:r>
          <a:r>
            <a:rPr lang="ru-RU" noProof="0" dirty="0" err="1" smtClean="0"/>
            <a:t>РП</a:t>
          </a:r>
          <a:r>
            <a:rPr lang="ru-RU" noProof="0" dirty="0" smtClean="0"/>
            <a:t> не снижаемого остатка, в сумме не менее 30 000 р</a:t>
          </a:r>
          <a:endParaRPr lang="uk-UA" noProof="0" dirty="0"/>
        </a:p>
      </dgm:t>
    </dgm:pt>
    <dgm:pt modelId="{8DB4D032-E725-4521-A5E7-E0C4DC586258}" type="parTrans" cxnId="{D423C918-1DE3-4C6D-BDBA-26BC5BD6B6D3}">
      <dgm:prSet/>
      <dgm:spPr/>
      <dgm:t>
        <a:bodyPr/>
        <a:lstStyle/>
        <a:p>
          <a:endParaRPr lang="ru-RU"/>
        </a:p>
      </dgm:t>
    </dgm:pt>
    <dgm:pt modelId="{33712A32-D2B0-496F-BDED-47C03006E813}" type="sibTrans" cxnId="{D423C918-1DE3-4C6D-BDBA-26BC5BD6B6D3}">
      <dgm:prSet/>
      <dgm:spPr/>
      <dgm:t>
        <a:bodyPr/>
        <a:lstStyle/>
        <a:p>
          <a:endParaRPr lang="ru-RU"/>
        </a:p>
      </dgm:t>
    </dgm:pt>
    <dgm:pt modelId="{F7010DA5-7A5D-4677-8C12-6339A33AB51C}" type="pres">
      <dgm:prSet presAssocID="{47E1E04D-F4BF-43CC-B05A-CBE9435787F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4BFD49E-D3D6-4658-AD4B-B66DDECA054F}" type="pres">
      <dgm:prSet presAssocID="{F7BF7AF3-65D1-46CA-88EE-37AFDA5334E3}" presName="root" presStyleCnt="0"/>
      <dgm:spPr/>
    </dgm:pt>
    <dgm:pt modelId="{B436AC96-60F2-4F06-9508-76636B154301}" type="pres">
      <dgm:prSet presAssocID="{F7BF7AF3-65D1-46CA-88EE-37AFDA5334E3}" presName="rootComposite" presStyleCnt="0"/>
      <dgm:spPr/>
    </dgm:pt>
    <dgm:pt modelId="{0099F442-21BE-41FD-8E5D-AA5898F0C4D1}" type="pres">
      <dgm:prSet presAssocID="{F7BF7AF3-65D1-46CA-88EE-37AFDA5334E3}" presName="rootText" presStyleLbl="node1" presStyleIdx="0" presStyleCnt="1" custScaleX="359766" custScaleY="73675" custLinFactNeighborX="-147" custLinFactNeighborY="-25555"/>
      <dgm:spPr/>
      <dgm:t>
        <a:bodyPr/>
        <a:lstStyle/>
        <a:p>
          <a:endParaRPr lang="ru-RU"/>
        </a:p>
      </dgm:t>
    </dgm:pt>
    <dgm:pt modelId="{A95DCFBA-CB62-470D-8AA1-F3F307BB4441}" type="pres">
      <dgm:prSet presAssocID="{F7BF7AF3-65D1-46CA-88EE-37AFDA5334E3}" presName="rootConnector" presStyleLbl="node1" presStyleIdx="0" presStyleCnt="1"/>
      <dgm:spPr/>
      <dgm:t>
        <a:bodyPr/>
        <a:lstStyle/>
        <a:p>
          <a:endParaRPr lang="ru-RU"/>
        </a:p>
      </dgm:t>
    </dgm:pt>
    <dgm:pt modelId="{86986B58-04CD-4565-BF69-E3C089E73072}" type="pres">
      <dgm:prSet presAssocID="{F7BF7AF3-65D1-46CA-88EE-37AFDA5334E3}" presName="childShape" presStyleCnt="0"/>
      <dgm:spPr/>
    </dgm:pt>
    <dgm:pt modelId="{906DD944-1508-4460-B490-21E204B16AC2}" type="pres">
      <dgm:prSet presAssocID="{D502794C-21C4-44FC-A99A-7ACD99A5A476}" presName="Name13" presStyleLbl="parChTrans1D2" presStyleIdx="0" presStyleCnt="3"/>
      <dgm:spPr/>
      <dgm:t>
        <a:bodyPr/>
        <a:lstStyle/>
        <a:p>
          <a:endParaRPr lang="ru-RU"/>
        </a:p>
      </dgm:t>
    </dgm:pt>
    <dgm:pt modelId="{697278F7-C6E9-48AC-8382-295380E0D5DB}" type="pres">
      <dgm:prSet presAssocID="{FB8426AB-E7A7-4648-84FB-A578D3166F0F}" presName="childText" presStyleLbl="bgAcc1" presStyleIdx="0" presStyleCnt="3" custScaleX="3898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AEC0F-6ED8-4DB3-B122-0B8305305826}" type="pres">
      <dgm:prSet presAssocID="{3A0849CE-EDA5-4396-A76C-0F868C188653}" presName="Name13" presStyleLbl="parChTrans1D2" presStyleIdx="1" presStyleCnt="3"/>
      <dgm:spPr/>
      <dgm:t>
        <a:bodyPr/>
        <a:lstStyle/>
        <a:p>
          <a:endParaRPr lang="ru-RU"/>
        </a:p>
      </dgm:t>
    </dgm:pt>
    <dgm:pt modelId="{EFC3A236-189F-4490-A78E-A510217E02BD}" type="pres">
      <dgm:prSet presAssocID="{683085FE-08AC-4805-BD09-2F5E7287D21D}" presName="childText" presStyleLbl="bgAcc1" presStyleIdx="1" presStyleCnt="3" custScaleX="369087" custLinFactNeighborX="2496" custLinFactNeighborY="14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D9FF87-8816-46E6-BE3D-B55BC466CC42}" type="pres">
      <dgm:prSet presAssocID="{8DB4D032-E725-4521-A5E7-E0C4DC586258}" presName="Name13" presStyleLbl="parChTrans1D2" presStyleIdx="2" presStyleCnt="3"/>
      <dgm:spPr/>
      <dgm:t>
        <a:bodyPr/>
        <a:lstStyle/>
        <a:p>
          <a:endParaRPr lang="ru-RU"/>
        </a:p>
      </dgm:t>
    </dgm:pt>
    <dgm:pt modelId="{907DFC22-0D44-4663-936A-4D31AD62521C}" type="pres">
      <dgm:prSet presAssocID="{0399789C-62C3-40E5-81B6-39658E7946C4}" presName="childText" presStyleLbl="bgAcc1" presStyleIdx="2" presStyleCnt="3" custScaleX="823938" custScaleY="990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A8DB36-27BB-4D7D-A282-12EEE07BFA05}" type="presOf" srcId="{8DB4D032-E725-4521-A5E7-E0C4DC586258}" destId="{63D9FF87-8816-46E6-BE3D-B55BC466CC42}" srcOrd="0" destOrd="0" presId="urn:microsoft.com/office/officeart/2005/8/layout/hierarchy3"/>
    <dgm:cxn modelId="{D423C918-1DE3-4C6D-BDBA-26BC5BD6B6D3}" srcId="{F7BF7AF3-65D1-46CA-88EE-37AFDA5334E3}" destId="{0399789C-62C3-40E5-81B6-39658E7946C4}" srcOrd="2" destOrd="0" parTransId="{8DB4D032-E725-4521-A5E7-E0C4DC586258}" sibTransId="{33712A32-D2B0-496F-BDED-47C03006E813}"/>
    <dgm:cxn modelId="{FE7DF0D4-537E-4644-BBA3-8C4A36B8DD8E}" srcId="{F7BF7AF3-65D1-46CA-88EE-37AFDA5334E3}" destId="{FB8426AB-E7A7-4648-84FB-A578D3166F0F}" srcOrd="0" destOrd="0" parTransId="{D502794C-21C4-44FC-A99A-7ACD99A5A476}" sibTransId="{53EDEEE8-B91B-407E-87A7-FA92BA1E93F4}"/>
    <dgm:cxn modelId="{E67D3B08-DBA8-47F7-B913-9CCFD164936D}" srcId="{47E1E04D-F4BF-43CC-B05A-CBE9435787F5}" destId="{F7BF7AF3-65D1-46CA-88EE-37AFDA5334E3}" srcOrd="0" destOrd="0" parTransId="{C1CC3FD3-DD7A-4057-9D3B-FA41340CF40D}" sibTransId="{C0990988-8953-4B09-9000-0DC82CE9D0A5}"/>
    <dgm:cxn modelId="{6B032F04-3FE4-4E12-9EA9-0F9C5335F9C3}" type="presOf" srcId="{47E1E04D-F4BF-43CC-B05A-CBE9435787F5}" destId="{F7010DA5-7A5D-4677-8C12-6339A33AB51C}" srcOrd="0" destOrd="0" presId="urn:microsoft.com/office/officeart/2005/8/layout/hierarchy3"/>
    <dgm:cxn modelId="{524F5736-DD05-4772-A47A-17407D607499}" type="presOf" srcId="{F7BF7AF3-65D1-46CA-88EE-37AFDA5334E3}" destId="{0099F442-21BE-41FD-8E5D-AA5898F0C4D1}" srcOrd="0" destOrd="0" presId="urn:microsoft.com/office/officeart/2005/8/layout/hierarchy3"/>
    <dgm:cxn modelId="{3D1A020F-24CC-4125-8B2F-F24F3D298F93}" type="presOf" srcId="{683085FE-08AC-4805-BD09-2F5E7287D21D}" destId="{EFC3A236-189F-4490-A78E-A510217E02BD}" srcOrd="0" destOrd="0" presId="urn:microsoft.com/office/officeart/2005/8/layout/hierarchy3"/>
    <dgm:cxn modelId="{6BFBC687-9AC8-4ED1-9F15-96F3C155EB2F}" type="presOf" srcId="{FB8426AB-E7A7-4648-84FB-A578D3166F0F}" destId="{697278F7-C6E9-48AC-8382-295380E0D5DB}" srcOrd="0" destOrd="0" presId="urn:microsoft.com/office/officeart/2005/8/layout/hierarchy3"/>
    <dgm:cxn modelId="{C8BD397A-8DD6-4D43-B81B-85473A2DC32A}" srcId="{F7BF7AF3-65D1-46CA-88EE-37AFDA5334E3}" destId="{683085FE-08AC-4805-BD09-2F5E7287D21D}" srcOrd="1" destOrd="0" parTransId="{3A0849CE-EDA5-4396-A76C-0F868C188653}" sibTransId="{F43A40B0-EFDE-4876-B503-C97B26CFC3C8}"/>
    <dgm:cxn modelId="{BFE7B354-DF24-41F6-A5DE-0975BF4A1E4A}" type="presOf" srcId="{0399789C-62C3-40E5-81B6-39658E7946C4}" destId="{907DFC22-0D44-4663-936A-4D31AD62521C}" srcOrd="0" destOrd="0" presId="urn:microsoft.com/office/officeart/2005/8/layout/hierarchy3"/>
    <dgm:cxn modelId="{06EDE440-318E-4142-A98F-8BBA41069960}" type="presOf" srcId="{F7BF7AF3-65D1-46CA-88EE-37AFDA5334E3}" destId="{A95DCFBA-CB62-470D-8AA1-F3F307BB4441}" srcOrd="1" destOrd="0" presId="urn:microsoft.com/office/officeart/2005/8/layout/hierarchy3"/>
    <dgm:cxn modelId="{EB673A49-8877-4E1E-A003-A63A4BE39151}" type="presOf" srcId="{3A0849CE-EDA5-4396-A76C-0F868C188653}" destId="{7F4AEC0F-6ED8-4DB3-B122-0B8305305826}" srcOrd="0" destOrd="0" presId="urn:microsoft.com/office/officeart/2005/8/layout/hierarchy3"/>
    <dgm:cxn modelId="{E98DFCD3-D6E2-4E6E-B30E-468C5F8E41BE}" type="presOf" srcId="{D502794C-21C4-44FC-A99A-7ACD99A5A476}" destId="{906DD944-1508-4460-B490-21E204B16AC2}" srcOrd="0" destOrd="0" presId="urn:microsoft.com/office/officeart/2005/8/layout/hierarchy3"/>
    <dgm:cxn modelId="{08B00CF2-ADFB-46C1-8F21-001B523637A6}" type="presParOf" srcId="{F7010DA5-7A5D-4677-8C12-6339A33AB51C}" destId="{94BFD49E-D3D6-4658-AD4B-B66DDECA054F}" srcOrd="0" destOrd="0" presId="urn:microsoft.com/office/officeart/2005/8/layout/hierarchy3"/>
    <dgm:cxn modelId="{75542354-55B4-44F2-85BB-228643ECFAC3}" type="presParOf" srcId="{94BFD49E-D3D6-4658-AD4B-B66DDECA054F}" destId="{B436AC96-60F2-4F06-9508-76636B154301}" srcOrd="0" destOrd="0" presId="urn:microsoft.com/office/officeart/2005/8/layout/hierarchy3"/>
    <dgm:cxn modelId="{C3CB0C9F-FA1B-4493-A20F-0510C0BA13B0}" type="presParOf" srcId="{B436AC96-60F2-4F06-9508-76636B154301}" destId="{0099F442-21BE-41FD-8E5D-AA5898F0C4D1}" srcOrd="0" destOrd="0" presId="urn:microsoft.com/office/officeart/2005/8/layout/hierarchy3"/>
    <dgm:cxn modelId="{096F43E2-BC72-4FC8-93FB-73B2B72BA2F5}" type="presParOf" srcId="{B436AC96-60F2-4F06-9508-76636B154301}" destId="{A95DCFBA-CB62-470D-8AA1-F3F307BB4441}" srcOrd="1" destOrd="0" presId="urn:microsoft.com/office/officeart/2005/8/layout/hierarchy3"/>
    <dgm:cxn modelId="{F7AE4A15-0FA0-4A0E-A090-6756A0B820D6}" type="presParOf" srcId="{94BFD49E-D3D6-4658-AD4B-B66DDECA054F}" destId="{86986B58-04CD-4565-BF69-E3C089E73072}" srcOrd="1" destOrd="0" presId="urn:microsoft.com/office/officeart/2005/8/layout/hierarchy3"/>
    <dgm:cxn modelId="{8C7672A3-8695-4501-A256-D18C0B74B918}" type="presParOf" srcId="{86986B58-04CD-4565-BF69-E3C089E73072}" destId="{906DD944-1508-4460-B490-21E204B16AC2}" srcOrd="0" destOrd="0" presId="urn:microsoft.com/office/officeart/2005/8/layout/hierarchy3"/>
    <dgm:cxn modelId="{F4FA8D25-AA73-49EE-AB70-40FB269B108C}" type="presParOf" srcId="{86986B58-04CD-4565-BF69-E3C089E73072}" destId="{697278F7-C6E9-48AC-8382-295380E0D5DB}" srcOrd="1" destOrd="0" presId="urn:microsoft.com/office/officeart/2005/8/layout/hierarchy3"/>
    <dgm:cxn modelId="{1571E469-719D-445E-BB7C-B54CDA3A6000}" type="presParOf" srcId="{86986B58-04CD-4565-BF69-E3C089E73072}" destId="{7F4AEC0F-6ED8-4DB3-B122-0B8305305826}" srcOrd="2" destOrd="0" presId="urn:microsoft.com/office/officeart/2005/8/layout/hierarchy3"/>
    <dgm:cxn modelId="{65D0D567-4D7C-4701-BDDB-7571A879D68B}" type="presParOf" srcId="{86986B58-04CD-4565-BF69-E3C089E73072}" destId="{EFC3A236-189F-4490-A78E-A510217E02BD}" srcOrd="3" destOrd="0" presId="urn:microsoft.com/office/officeart/2005/8/layout/hierarchy3"/>
    <dgm:cxn modelId="{E40979A9-C50E-40A7-8D63-934F50A65972}" type="presParOf" srcId="{86986B58-04CD-4565-BF69-E3C089E73072}" destId="{63D9FF87-8816-46E6-BE3D-B55BC466CC42}" srcOrd="4" destOrd="0" presId="urn:microsoft.com/office/officeart/2005/8/layout/hierarchy3"/>
    <dgm:cxn modelId="{FE414880-B394-4075-8694-44F99A37A936}" type="presParOf" srcId="{86986B58-04CD-4565-BF69-E3C089E73072}" destId="{907DFC22-0D44-4663-936A-4D31AD62521C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7E1E04D-F4BF-43CC-B05A-CBE9435787F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BF7AF3-65D1-46CA-88EE-37AFDA5334E3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algn="ctr" rtl="0"/>
          <a:r>
            <a:rPr lang="ru-RU" dirty="0" smtClean="0">
              <a:solidFill>
                <a:schemeClr val="tx1">
                  <a:lumMod val="50000"/>
                  <a:lumOff val="50000"/>
                </a:schemeClr>
              </a:solidFill>
            </a:rPr>
            <a:t>Покупка терминала</a:t>
          </a:r>
          <a:endParaRPr lang="ru-RU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C1CC3FD3-DD7A-4057-9D3B-FA41340CF40D}" type="parTrans" cxnId="{E67D3B08-DBA8-47F7-B913-9CCFD164936D}">
      <dgm:prSet/>
      <dgm:spPr/>
      <dgm:t>
        <a:bodyPr/>
        <a:lstStyle/>
        <a:p>
          <a:endParaRPr lang="ru-RU"/>
        </a:p>
      </dgm:t>
    </dgm:pt>
    <dgm:pt modelId="{C0990988-8953-4B09-9000-0DC82CE9D0A5}" type="sibTrans" cxnId="{E67D3B08-DBA8-47F7-B913-9CCFD164936D}">
      <dgm:prSet/>
      <dgm:spPr/>
      <dgm:t>
        <a:bodyPr/>
        <a:lstStyle/>
        <a:p>
          <a:endParaRPr lang="ru-RU"/>
        </a:p>
      </dgm:t>
    </dgm:pt>
    <dgm:pt modelId="{FB8426AB-E7A7-4648-84FB-A578D3166F0F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rtl="0"/>
          <a:r>
            <a:rPr lang="en-US" dirty="0" smtClean="0"/>
            <a:t>VERIFONE </a:t>
          </a:r>
          <a:r>
            <a:rPr lang="en-US" dirty="0" err="1" smtClean="0"/>
            <a:t>VX520</a:t>
          </a:r>
          <a:r>
            <a:rPr lang="en-US" dirty="0" smtClean="0"/>
            <a:t> – 18 500</a:t>
          </a:r>
          <a:r>
            <a:rPr lang="ru-RU" dirty="0" smtClean="0"/>
            <a:t> р</a:t>
          </a:r>
          <a:endParaRPr lang="en-US" noProof="0" dirty="0"/>
        </a:p>
      </dgm:t>
    </dgm:pt>
    <dgm:pt modelId="{D502794C-21C4-44FC-A99A-7ACD99A5A476}" type="parTrans" cxnId="{FE7DF0D4-537E-4644-BBA3-8C4A36B8DD8E}">
      <dgm:prSet/>
      <dgm:spPr/>
      <dgm:t>
        <a:bodyPr/>
        <a:lstStyle/>
        <a:p>
          <a:endParaRPr lang="ru-RU"/>
        </a:p>
      </dgm:t>
    </dgm:pt>
    <dgm:pt modelId="{53EDEEE8-B91B-407E-87A7-FA92BA1E93F4}" type="sibTrans" cxnId="{FE7DF0D4-537E-4644-BBA3-8C4A36B8DD8E}">
      <dgm:prSet/>
      <dgm:spPr/>
      <dgm:t>
        <a:bodyPr/>
        <a:lstStyle/>
        <a:p>
          <a:endParaRPr lang="ru-RU"/>
        </a:p>
      </dgm:t>
    </dgm:pt>
    <dgm:pt modelId="{683085FE-08AC-4805-BD09-2F5E7287D21D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rtl="0"/>
          <a:r>
            <a:rPr lang="en-US" dirty="0" err="1" smtClean="0"/>
            <a:t>PAX</a:t>
          </a:r>
          <a:r>
            <a:rPr lang="en-US" dirty="0" smtClean="0"/>
            <a:t> </a:t>
          </a:r>
          <a:r>
            <a:rPr lang="en-US" dirty="0" err="1" smtClean="0"/>
            <a:t>D21OE</a:t>
          </a:r>
          <a:r>
            <a:rPr lang="en-US" dirty="0" smtClean="0"/>
            <a:t> – 19 500</a:t>
          </a:r>
          <a:r>
            <a:rPr lang="ru-RU" dirty="0" smtClean="0"/>
            <a:t> р</a:t>
          </a:r>
          <a:endParaRPr lang="uk-UA" noProof="0" dirty="0"/>
        </a:p>
      </dgm:t>
    </dgm:pt>
    <dgm:pt modelId="{3A0849CE-EDA5-4396-A76C-0F868C188653}" type="parTrans" cxnId="{C8BD397A-8DD6-4D43-B81B-85473A2DC32A}">
      <dgm:prSet/>
      <dgm:spPr/>
      <dgm:t>
        <a:bodyPr/>
        <a:lstStyle/>
        <a:p>
          <a:endParaRPr lang="ru-RU"/>
        </a:p>
      </dgm:t>
    </dgm:pt>
    <dgm:pt modelId="{F43A40B0-EFDE-4876-B503-C97B26CFC3C8}" type="sibTrans" cxnId="{C8BD397A-8DD6-4D43-B81B-85473A2DC32A}">
      <dgm:prSet/>
      <dgm:spPr/>
      <dgm:t>
        <a:bodyPr/>
        <a:lstStyle/>
        <a:p>
          <a:endParaRPr lang="ru-RU"/>
        </a:p>
      </dgm:t>
    </dgm:pt>
    <dgm:pt modelId="{F7010DA5-7A5D-4677-8C12-6339A33AB51C}" type="pres">
      <dgm:prSet presAssocID="{47E1E04D-F4BF-43CC-B05A-CBE9435787F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4BFD49E-D3D6-4658-AD4B-B66DDECA054F}" type="pres">
      <dgm:prSet presAssocID="{F7BF7AF3-65D1-46CA-88EE-37AFDA5334E3}" presName="root" presStyleCnt="0"/>
      <dgm:spPr/>
    </dgm:pt>
    <dgm:pt modelId="{B436AC96-60F2-4F06-9508-76636B154301}" type="pres">
      <dgm:prSet presAssocID="{F7BF7AF3-65D1-46CA-88EE-37AFDA5334E3}" presName="rootComposite" presStyleCnt="0"/>
      <dgm:spPr/>
    </dgm:pt>
    <dgm:pt modelId="{0099F442-21BE-41FD-8E5D-AA5898F0C4D1}" type="pres">
      <dgm:prSet presAssocID="{F7BF7AF3-65D1-46CA-88EE-37AFDA5334E3}" presName="rootText" presStyleLbl="node1" presStyleIdx="0" presStyleCnt="1" custScaleX="539657" custScaleY="104192" custLinFactNeighborY="-38790"/>
      <dgm:spPr/>
      <dgm:t>
        <a:bodyPr/>
        <a:lstStyle/>
        <a:p>
          <a:endParaRPr lang="ru-RU"/>
        </a:p>
      </dgm:t>
    </dgm:pt>
    <dgm:pt modelId="{A95DCFBA-CB62-470D-8AA1-F3F307BB4441}" type="pres">
      <dgm:prSet presAssocID="{F7BF7AF3-65D1-46CA-88EE-37AFDA5334E3}" presName="rootConnector" presStyleLbl="node1" presStyleIdx="0" presStyleCnt="1"/>
      <dgm:spPr/>
      <dgm:t>
        <a:bodyPr/>
        <a:lstStyle/>
        <a:p>
          <a:endParaRPr lang="ru-RU"/>
        </a:p>
      </dgm:t>
    </dgm:pt>
    <dgm:pt modelId="{86986B58-04CD-4565-BF69-E3C089E73072}" type="pres">
      <dgm:prSet presAssocID="{F7BF7AF3-65D1-46CA-88EE-37AFDA5334E3}" presName="childShape" presStyleCnt="0"/>
      <dgm:spPr/>
    </dgm:pt>
    <dgm:pt modelId="{906DD944-1508-4460-B490-21E204B16AC2}" type="pres">
      <dgm:prSet presAssocID="{D502794C-21C4-44FC-A99A-7ACD99A5A476}" presName="Name13" presStyleLbl="parChTrans1D2" presStyleIdx="0" presStyleCnt="2"/>
      <dgm:spPr/>
      <dgm:t>
        <a:bodyPr/>
        <a:lstStyle/>
        <a:p>
          <a:endParaRPr lang="ru-RU"/>
        </a:p>
      </dgm:t>
    </dgm:pt>
    <dgm:pt modelId="{697278F7-C6E9-48AC-8382-295380E0D5DB}" type="pres">
      <dgm:prSet presAssocID="{FB8426AB-E7A7-4648-84FB-A578D3166F0F}" presName="childText" presStyleLbl="bgAcc1" presStyleIdx="0" presStyleCnt="2" custScaleX="4603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AEC0F-6ED8-4DB3-B122-0B8305305826}" type="pres">
      <dgm:prSet presAssocID="{3A0849CE-EDA5-4396-A76C-0F868C188653}" presName="Name13" presStyleLbl="parChTrans1D2" presStyleIdx="1" presStyleCnt="2"/>
      <dgm:spPr/>
      <dgm:t>
        <a:bodyPr/>
        <a:lstStyle/>
        <a:p>
          <a:endParaRPr lang="ru-RU"/>
        </a:p>
      </dgm:t>
    </dgm:pt>
    <dgm:pt modelId="{EFC3A236-189F-4490-A78E-A510217E02BD}" type="pres">
      <dgm:prSet presAssocID="{683085FE-08AC-4805-BD09-2F5E7287D21D}" presName="childText" presStyleLbl="bgAcc1" presStyleIdx="1" presStyleCnt="2" custScaleX="3863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8DFCD3-D6E2-4E6E-B30E-468C5F8E41BE}" type="presOf" srcId="{D502794C-21C4-44FC-A99A-7ACD99A5A476}" destId="{906DD944-1508-4460-B490-21E204B16AC2}" srcOrd="0" destOrd="0" presId="urn:microsoft.com/office/officeart/2005/8/layout/hierarchy3"/>
    <dgm:cxn modelId="{C8BD397A-8DD6-4D43-B81B-85473A2DC32A}" srcId="{F7BF7AF3-65D1-46CA-88EE-37AFDA5334E3}" destId="{683085FE-08AC-4805-BD09-2F5E7287D21D}" srcOrd="1" destOrd="0" parTransId="{3A0849CE-EDA5-4396-A76C-0F868C188653}" sibTransId="{F43A40B0-EFDE-4876-B503-C97B26CFC3C8}"/>
    <dgm:cxn modelId="{06EDE440-318E-4142-A98F-8BBA41069960}" type="presOf" srcId="{F7BF7AF3-65D1-46CA-88EE-37AFDA5334E3}" destId="{A95DCFBA-CB62-470D-8AA1-F3F307BB4441}" srcOrd="1" destOrd="0" presId="urn:microsoft.com/office/officeart/2005/8/layout/hierarchy3"/>
    <dgm:cxn modelId="{EB673A49-8877-4E1E-A003-A63A4BE39151}" type="presOf" srcId="{3A0849CE-EDA5-4396-A76C-0F868C188653}" destId="{7F4AEC0F-6ED8-4DB3-B122-0B8305305826}" srcOrd="0" destOrd="0" presId="urn:microsoft.com/office/officeart/2005/8/layout/hierarchy3"/>
    <dgm:cxn modelId="{6B032F04-3FE4-4E12-9EA9-0F9C5335F9C3}" type="presOf" srcId="{47E1E04D-F4BF-43CC-B05A-CBE9435787F5}" destId="{F7010DA5-7A5D-4677-8C12-6339A33AB51C}" srcOrd="0" destOrd="0" presId="urn:microsoft.com/office/officeart/2005/8/layout/hierarchy3"/>
    <dgm:cxn modelId="{E67D3B08-DBA8-47F7-B913-9CCFD164936D}" srcId="{47E1E04D-F4BF-43CC-B05A-CBE9435787F5}" destId="{F7BF7AF3-65D1-46CA-88EE-37AFDA5334E3}" srcOrd="0" destOrd="0" parTransId="{C1CC3FD3-DD7A-4057-9D3B-FA41340CF40D}" sibTransId="{C0990988-8953-4B09-9000-0DC82CE9D0A5}"/>
    <dgm:cxn modelId="{524F5736-DD05-4772-A47A-17407D607499}" type="presOf" srcId="{F7BF7AF3-65D1-46CA-88EE-37AFDA5334E3}" destId="{0099F442-21BE-41FD-8E5D-AA5898F0C4D1}" srcOrd="0" destOrd="0" presId="urn:microsoft.com/office/officeart/2005/8/layout/hierarchy3"/>
    <dgm:cxn modelId="{3D1A020F-24CC-4125-8B2F-F24F3D298F93}" type="presOf" srcId="{683085FE-08AC-4805-BD09-2F5E7287D21D}" destId="{EFC3A236-189F-4490-A78E-A510217E02BD}" srcOrd="0" destOrd="0" presId="urn:microsoft.com/office/officeart/2005/8/layout/hierarchy3"/>
    <dgm:cxn modelId="{6BFBC687-9AC8-4ED1-9F15-96F3C155EB2F}" type="presOf" srcId="{FB8426AB-E7A7-4648-84FB-A578D3166F0F}" destId="{697278F7-C6E9-48AC-8382-295380E0D5DB}" srcOrd="0" destOrd="0" presId="urn:microsoft.com/office/officeart/2005/8/layout/hierarchy3"/>
    <dgm:cxn modelId="{FE7DF0D4-537E-4644-BBA3-8C4A36B8DD8E}" srcId="{F7BF7AF3-65D1-46CA-88EE-37AFDA5334E3}" destId="{FB8426AB-E7A7-4648-84FB-A578D3166F0F}" srcOrd="0" destOrd="0" parTransId="{D502794C-21C4-44FC-A99A-7ACD99A5A476}" sibTransId="{53EDEEE8-B91B-407E-87A7-FA92BA1E93F4}"/>
    <dgm:cxn modelId="{08B00CF2-ADFB-46C1-8F21-001B523637A6}" type="presParOf" srcId="{F7010DA5-7A5D-4677-8C12-6339A33AB51C}" destId="{94BFD49E-D3D6-4658-AD4B-B66DDECA054F}" srcOrd="0" destOrd="0" presId="urn:microsoft.com/office/officeart/2005/8/layout/hierarchy3"/>
    <dgm:cxn modelId="{75542354-55B4-44F2-85BB-228643ECFAC3}" type="presParOf" srcId="{94BFD49E-D3D6-4658-AD4B-B66DDECA054F}" destId="{B436AC96-60F2-4F06-9508-76636B154301}" srcOrd="0" destOrd="0" presId="urn:microsoft.com/office/officeart/2005/8/layout/hierarchy3"/>
    <dgm:cxn modelId="{C3CB0C9F-FA1B-4493-A20F-0510C0BA13B0}" type="presParOf" srcId="{B436AC96-60F2-4F06-9508-76636B154301}" destId="{0099F442-21BE-41FD-8E5D-AA5898F0C4D1}" srcOrd="0" destOrd="0" presId="urn:microsoft.com/office/officeart/2005/8/layout/hierarchy3"/>
    <dgm:cxn modelId="{096F43E2-BC72-4FC8-93FB-73B2B72BA2F5}" type="presParOf" srcId="{B436AC96-60F2-4F06-9508-76636B154301}" destId="{A95DCFBA-CB62-470D-8AA1-F3F307BB4441}" srcOrd="1" destOrd="0" presId="urn:microsoft.com/office/officeart/2005/8/layout/hierarchy3"/>
    <dgm:cxn modelId="{F7AE4A15-0FA0-4A0E-A090-6756A0B820D6}" type="presParOf" srcId="{94BFD49E-D3D6-4658-AD4B-B66DDECA054F}" destId="{86986B58-04CD-4565-BF69-E3C089E73072}" srcOrd="1" destOrd="0" presId="urn:microsoft.com/office/officeart/2005/8/layout/hierarchy3"/>
    <dgm:cxn modelId="{8C7672A3-8695-4501-A256-D18C0B74B918}" type="presParOf" srcId="{86986B58-04CD-4565-BF69-E3C089E73072}" destId="{906DD944-1508-4460-B490-21E204B16AC2}" srcOrd="0" destOrd="0" presId="urn:microsoft.com/office/officeart/2005/8/layout/hierarchy3"/>
    <dgm:cxn modelId="{F4FA8D25-AA73-49EE-AB70-40FB269B108C}" type="presParOf" srcId="{86986B58-04CD-4565-BF69-E3C089E73072}" destId="{697278F7-C6E9-48AC-8382-295380E0D5DB}" srcOrd="1" destOrd="0" presId="urn:microsoft.com/office/officeart/2005/8/layout/hierarchy3"/>
    <dgm:cxn modelId="{1571E469-719D-445E-BB7C-B54CDA3A6000}" type="presParOf" srcId="{86986B58-04CD-4565-BF69-E3C089E73072}" destId="{7F4AEC0F-6ED8-4DB3-B122-0B8305305826}" srcOrd="2" destOrd="0" presId="urn:microsoft.com/office/officeart/2005/8/layout/hierarchy3"/>
    <dgm:cxn modelId="{65D0D567-4D7C-4701-BDDB-7571A879D68B}" type="presParOf" srcId="{86986B58-04CD-4565-BF69-E3C089E73072}" destId="{EFC3A236-189F-4490-A78E-A510217E02BD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7E1E04D-F4BF-43CC-B05A-CBE9435787F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BF7AF3-65D1-46CA-88EE-37AFDA5334E3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algn="ctr" rtl="0"/>
          <a:r>
            <a:rPr lang="ru-RU" dirty="0" smtClean="0">
              <a:solidFill>
                <a:schemeClr val="tx1">
                  <a:lumMod val="50000"/>
                  <a:lumOff val="50000"/>
                </a:schemeClr>
              </a:solidFill>
            </a:rPr>
            <a:t>Аренда терминала</a:t>
          </a:r>
          <a:endParaRPr lang="ru-RU" dirty="0">
            <a:solidFill>
              <a:schemeClr val="tx1">
                <a:lumMod val="50000"/>
                <a:lumOff val="50000"/>
              </a:schemeClr>
            </a:solidFill>
          </a:endParaRPr>
        </a:p>
      </dgm:t>
    </dgm:pt>
    <dgm:pt modelId="{C1CC3FD3-DD7A-4057-9D3B-FA41340CF40D}" type="parTrans" cxnId="{E67D3B08-DBA8-47F7-B913-9CCFD164936D}">
      <dgm:prSet/>
      <dgm:spPr/>
      <dgm:t>
        <a:bodyPr/>
        <a:lstStyle/>
        <a:p>
          <a:endParaRPr lang="ru-RU"/>
        </a:p>
      </dgm:t>
    </dgm:pt>
    <dgm:pt modelId="{C0990988-8953-4B09-9000-0DC82CE9D0A5}" type="sibTrans" cxnId="{E67D3B08-DBA8-47F7-B913-9CCFD164936D}">
      <dgm:prSet/>
      <dgm:spPr/>
      <dgm:t>
        <a:bodyPr/>
        <a:lstStyle/>
        <a:p>
          <a:endParaRPr lang="ru-RU"/>
        </a:p>
      </dgm:t>
    </dgm:pt>
    <dgm:pt modelId="{FB8426AB-E7A7-4648-84FB-A578D3166F0F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rtl="0"/>
          <a:r>
            <a:rPr lang="en-US" dirty="0" smtClean="0"/>
            <a:t>VERIFONE </a:t>
          </a:r>
          <a:r>
            <a:rPr lang="en-US" dirty="0" err="1" smtClean="0"/>
            <a:t>VX520</a:t>
          </a:r>
          <a:r>
            <a:rPr lang="en-US" dirty="0" smtClean="0"/>
            <a:t> – </a:t>
          </a:r>
          <a:r>
            <a:rPr lang="uk-UA" dirty="0" smtClean="0"/>
            <a:t>7</a:t>
          </a:r>
          <a:r>
            <a:rPr lang="en-US" dirty="0" smtClean="0"/>
            <a:t> </a:t>
          </a:r>
          <a:r>
            <a:rPr lang="uk-UA" dirty="0" smtClean="0"/>
            <a:t>4</a:t>
          </a:r>
          <a:r>
            <a:rPr lang="en-US" dirty="0" smtClean="0"/>
            <a:t>00</a:t>
          </a:r>
          <a:r>
            <a:rPr lang="ru-RU" dirty="0" smtClean="0"/>
            <a:t> р</a:t>
          </a:r>
          <a:endParaRPr lang="en-US" noProof="0" dirty="0"/>
        </a:p>
      </dgm:t>
    </dgm:pt>
    <dgm:pt modelId="{D502794C-21C4-44FC-A99A-7ACD99A5A476}" type="parTrans" cxnId="{FE7DF0D4-537E-4644-BBA3-8C4A36B8DD8E}">
      <dgm:prSet/>
      <dgm:spPr/>
      <dgm:t>
        <a:bodyPr/>
        <a:lstStyle/>
        <a:p>
          <a:endParaRPr lang="ru-RU"/>
        </a:p>
      </dgm:t>
    </dgm:pt>
    <dgm:pt modelId="{53EDEEE8-B91B-407E-87A7-FA92BA1E93F4}" type="sibTrans" cxnId="{FE7DF0D4-537E-4644-BBA3-8C4A36B8DD8E}">
      <dgm:prSet/>
      <dgm:spPr/>
      <dgm:t>
        <a:bodyPr/>
        <a:lstStyle/>
        <a:p>
          <a:endParaRPr lang="ru-RU"/>
        </a:p>
      </dgm:t>
    </dgm:pt>
    <dgm:pt modelId="{683085FE-08AC-4805-BD09-2F5E7287D21D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rtl="0"/>
          <a:r>
            <a:rPr lang="en-US" dirty="0" err="1" smtClean="0"/>
            <a:t>PAX</a:t>
          </a:r>
          <a:r>
            <a:rPr lang="en-US" dirty="0" smtClean="0"/>
            <a:t> </a:t>
          </a:r>
          <a:r>
            <a:rPr lang="en-US" dirty="0" err="1" smtClean="0"/>
            <a:t>D21OE</a:t>
          </a:r>
          <a:r>
            <a:rPr lang="en-US" dirty="0" smtClean="0"/>
            <a:t> – </a:t>
          </a:r>
          <a:r>
            <a:rPr lang="uk-UA" dirty="0" smtClean="0"/>
            <a:t>8</a:t>
          </a:r>
          <a:r>
            <a:rPr lang="en-US" dirty="0" smtClean="0"/>
            <a:t> </a:t>
          </a:r>
          <a:r>
            <a:rPr lang="uk-UA" dirty="0" smtClean="0"/>
            <a:t>8</a:t>
          </a:r>
          <a:r>
            <a:rPr lang="en-US" dirty="0" smtClean="0"/>
            <a:t>00</a:t>
          </a:r>
          <a:r>
            <a:rPr lang="ru-RU" dirty="0" smtClean="0"/>
            <a:t> р</a:t>
          </a:r>
          <a:endParaRPr lang="uk-UA" noProof="0" dirty="0"/>
        </a:p>
      </dgm:t>
    </dgm:pt>
    <dgm:pt modelId="{3A0849CE-EDA5-4396-A76C-0F868C188653}" type="parTrans" cxnId="{C8BD397A-8DD6-4D43-B81B-85473A2DC32A}">
      <dgm:prSet/>
      <dgm:spPr/>
      <dgm:t>
        <a:bodyPr/>
        <a:lstStyle/>
        <a:p>
          <a:endParaRPr lang="ru-RU"/>
        </a:p>
      </dgm:t>
    </dgm:pt>
    <dgm:pt modelId="{F43A40B0-EFDE-4876-B503-C97B26CFC3C8}" type="sibTrans" cxnId="{C8BD397A-8DD6-4D43-B81B-85473A2DC32A}">
      <dgm:prSet/>
      <dgm:spPr/>
      <dgm:t>
        <a:bodyPr/>
        <a:lstStyle/>
        <a:p>
          <a:endParaRPr lang="ru-RU"/>
        </a:p>
      </dgm:t>
    </dgm:pt>
    <dgm:pt modelId="{F7010DA5-7A5D-4677-8C12-6339A33AB51C}" type="pres">
      <dgm:prSet presAssocID="{47E1E04D-F4BF-43CC-B05A-CBE9435787F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4BFD49E-D3D6-4658-AD4B-B66DDECA054F}" type="pres">
      <dgm:prSet presAssocID="{F7BF7AF3-65D1-46CA-88EE-37AFDA5334E3}" presName="root" presStyleCnt="0"/>
      <dgm:spPr/>
    </dgm:pt>
    <dgm:pt modelId="{B436AC96-60F2-4F06-9508-76636B154301}" type="pres">
      <dgm:prSet presAssocID="{F7BF7AF3-65D1-46CA-88EE-37AFDA5334E3}" presName="rootComposite" presStyleCnt="0"/>
      <dgm:spPr/>
    </dgm:pt>
    <dgm:pt modelId="{0099F442-21BE-41FD-8E5D-AA5898F0C4D1}" type="pres">
      <dgm:prSet presAssocID="{F7BF7AF3-65D1-46CA-88EE-37AFDA5334E3}" presName="rootText" presStyleLbl="node1" presStyleIdx="0" presStyleCnt="1" custScaleX="539657" custLinFactNeighborY="-56967"/>
      <dgm:spPr/>
      <dgm:t>
        <a:bodyPr/>
        <a:lstStyle/>
        <a:p>
          <a:endParaRPr lang="ru-RU"/>
        </a:p>
      </dgm:t>
    </dgm:pt>
    <dgm:pt modelId="{A95DCFBA-CB62-470D-8AA1-F3F307BB4441}" type="pres">
      <dgm:prSet presAssocID="{F7BF7AF3-65D1-46CA-88EE-37AFDA5334E3}" presName="rootConnector" presStyleLbl="node1" presStyleIdx="0" presStyleCnt="1"/>
      <dgm:spPr/>
      <dgm:t>
        <a:bodyPr/>
        <a:lstStyle/>
        <a:p>
          <a:endParaRPr lang="ru-RU"/>
        </a:p>
      </dgm:t>
    </dgm:pt>
    <dgm:pt modelId="{86986B58-04CD-4565-BF69-E3C089E73072}" type="pres">
      <dgm:prSet presAssocID="{F7BF7AF3-65D1-46CA-88EE-37AFDA5334E3}" presName="childShape" presStyleCnt="0"/>
      <dgm:spPr/>
    </dgm:pt>
    <dgm:pt modelId="{906DD944-1508-4460-B490-21E204B16AC2}" type="pres">
      <dgm:prSet presAssocID="{D502794C-21C4-44FC-A99A-7ACD99A5A476}" presName="Name13" presStyleLbl="parChTrans1D2" presStyleIdx="0" presStyleCnt="2"/>
      <dgm:spPr/>
      <dgm:t>
        <a:bodyPr/>
        <a:lstStyle/>
        <a:p>
          <a:endParaRPr lang="ru-RU"/>
        </a:p>
      </dgm:t>
    </dgm:pt>
    <dgm:pt modelId="{697278F7-C6E9-48AC-8382-295380E0D5DB}" type="pres">
      <dgm:prSet presAssocID="{FB8426AB-E7A7-4648-84FB-A578D3166F0F}" presName="childText" presStyleLbl="bgAcc1" presStyleIdx="0" presStyleCnt="2" custScaleX="4603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AEC0F-6ED8-4DB3-B122-0B8305305826}" type="pres">
      <dgm:prSet presAssocID="{3A0849CE-EDA5-4396-A76C-0F868C188653}" presName="Name13" presStyleLbl="parChTrans1D2" presStyleIdx="1" presStyleCnt="2"/>
      <dgm:spPr/>
      <dgm:t>
        <a:bodyPr/>
        <a:lstStyle/>
        <a:p>
          <a:endParaRPr lang="ru-RU"/>
        </a:p>
      </dgm:t>
    </dgm:pt>
    <dgm:pt modelId="{EFC3A236-189F-4490-A78E-A510217E02BD}" type="pres">
      <dgm:prSet presAssocID="{683085FE-08AC-4805-BD09-2F5E7287D21D}" presName="childText" presStyleLbl="bgAcc1" presStyleIdx="1" presStyleCnt="2" custScaleX="3863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8DFCD3-D6E2-4E6E-B30E-468C5F8E41BE}" type="presOf" srcId="{D502794C-21C4-44FC-A99A-7ACD99A5A476}" destId="{906DD944-1508-4460-B490-21E204B16AC2}" srcOrd="0" destOrd="0" presId="urn:microsoft.com/office/officeart/2005/8/layout/hierarchy3"/>
    <dgm:cxn modelId="{C8BD397A-8DD6-4D43-B81B-85473A2DC32A}" srcId="{F7BF7AF3-65D1-46CA-88EE-37AFDA5334E3}" destId="{683085FE-08AC-4805-BD09-2F5E7287D21D}" srcOrd="1" destOrd="0" parTransId="{3A0849CE-EDA5-4396-A76C-0F868C188653}" sibTransId="{F43A40B0-EFDE-4876-B503-C97B26CFC3C8}"/>
    <dgm:cxn modelId="{06EDE440-318E-4142-A98F-8BBA41069960}" type="presOf" srcId="{F7BF7AF3-65D1-46CA-88EE-37AFDA5334E3}" destId="{A95DCFBA-CB62-470D-8AA1-F3F307BB4441}" srcOrd="1" destOrd="0" presId="urn:microsoft.com/office/officeart/2005/8/layout/hierarchy3"/>
    <dgm:cxn modelId="{EB673A49-8877-4E1E-A003-A63A4BE39151}" type="presOf" srcId="{3A0849CE-EDA5-4396-A76C-0F868C188653}" destId="{7F4AEC0F-6ED8-4DB3-B122-0B8305305826}" srcOrd="0" destOrd="0" presId="urn:microsoft.com/office/officeart/2005/8/layout/hierarchy3"/>
    <dgm:cxn modelId="{6B032F04-3FE4-4E12-9EA9-0F9C5335F9C3}" type="presOf" srcId="{47E1E04D-F4BF-43CC-B05A-CBE9435787F5}" destId="{F7010DA5-7A5D-4677-8C12-6339A33AB51C}" srcOrd="0" destOrd="0" presId="urn:microsoft.com/office/officeart/2005/8/layout/hierarchy3"/>
    <dgm:cxn modelId="{E67D3B08-DBA8-47F7-B913-9CCFD164936D}" srcId="{47E1E04D-F4BF-43CC-B05A-CBE9435787F5}" destId="{F7BF7AF3-65D1-46CA-88EE-37AFDA5334E3}" srcOrd="0" destOrd="0" parTransId="{C1CC3FD3-DD7A-4057-9D3B-FA41340CF40D}" sibTransId="{C0990988-8953-4B09-9000-0DC82CE9D0A5}"/>
    <dgm:cxn modelId="{524F5736-DD05-4772-A47A-17407D607499}" type="presOf" srcId="{F7BF7AF3-65D1-46CA-88EE-37AFDA5334E3}" destId="{0099F442-21BE-41FD-8E5D-AA5898F0C4D1}" srcOrd="0" destOrd="0" presId="urn:microsoft.com/office/officeart/2005/8/layout/hierarchy3"/>
    <dgm:cxn modelId="{3D1A020F-24CC-4125-8B2F-F24F3D298F93}" type="presOf" srcId="{683085FE-08AC-4805-BD09-2F5E7287D21D}" destId="{EFC3A236-189F-4490-A78E-A510217E02BD}" srcOrd="0" destOrd="0" presId="urn:microsoft.com/office/officeart/2005/8/layout/hierarchy3"/>
    <dgm:cxn modelId="{6BFBC687-9AC8-4ED1-9F15-96F3C155EB2F}" type="presOf" srcId="{FB8426AB-E7A7-4648-84FB-A578D3166F0F}" destId="{697278F7-C6E9-48AC-8382-295380E0D5DB}" srcOrd="0" destOrd="0" presId="urn:microsoft.com/office/officeart/2005/8/layout/hierarchy3"/>
    <dgm:cxn modelId="{FE7DF0D4-537E-4644-BBA3-8C4A36B8DD8E}" srcId="{F7BF7AF3-65D1-46CA-88EE-37AFDA5334E3}" destId="{FB8426AB-E7A7-4648-84FB-A578D3166F0F}" srcOrd="0" destOrd="0" parTransId="{D502794C-21C4-44FC-A99A-7ACD99A5A476}" sibTransId="{53EDEEE8-B91B-407E-87A7-FA92BA1E93F4}"/>
    <dgm:cxn modelId="{08B00CF2-ADFB-46C1-8F21-001B523637A6}" type="presParOf" srcId="{F7010DA5-7A5D-4677-8C12-6339A33AB51C}" destId="{94BFD49E-D3D6-4658-AD4B-B66DDECA054F}" srcOrd="0" destOrd="0" presId="urn:microsoft.com/office/officeart/2005/8/layout/hierarchy3"/>
    <dgm:cxn modelId="{75542354-55B4-44F2-85BB-228643ECFAC3}" type="presParOf" srcId="{94BFD49E-D3D6-4658-AD4B-B66DDECA054F}" destId="{B436AC96-60F2-4F06-9508-76636B154301}" srcOrd="0" destOrd="0" presId="urn:microsoft.com/office/officeart/2005/8/layout/hierarchy3"/>
    <dgm:cxn modelId="{C3CB0C9F-FA1B-4493-A20F-0510C0BA13B0}" type="presParOf" srcId="{B436AC96-60F2-4F06-9508-76636B154301}" destId="{0099F442-21BE-41FD-8E5D-AA5898F0C4D1}" srcOrd="0" destOrd="0" presId="urn:microsoft.com/office/officeart/2005/8/layout/hierarchy3"/>
    <dgm:cxn modelId="{096F43E2-BC72-4FC8-93FB-73B2B72BA2F5}" type="presParOf" srcId="{B436AC96-60F2-4F06-9508-76636B154301}" destId="{A95DCFBA-CB62-470D-8AA1-F3F307BB4441}" srcOrd="1" destOrd="0" presId="urn:microsoft.com/office/officeart/2005/8/layout/hierarchy3"/>
    <dgm:cxn modelId="{F7AE4A15-0FA0-4A0E-A090-6756A0B820D6}" type="presParOf" srcId="{94BFD49E-D3D6-4658-AD4B-B66DDECA054F}" destId="{86986B58-04CD-4565-BF69-E3C089E73072}" srcOrd="1" destOrd="0" presId="urn:microsoft.com/office/officeart/2005/8/layout/hierarchy3"/>
    <dgm:cxn modelId="{8C7672A3-8695-4501-A256-D18C0B74B918}" type="presParOf" srcId="{86986B58-04CD-4565-BF69-E3C089E73072}" destId="{906DD944-1508-4460-B490-21E204B16AC2}" srcOrd="0" destOrd="0" presId="urn:microsoft.com/office/officeart/2005/8/layout/hierarchy3"/>
    <dgm:cxn modelId="{F4FA8D25-AA73-49EE-AB70-40FB269B108C}" type="presParOf" srcId="{86986B58-04CD-4565-BF69-E3C089E73072}" destId="{697278F7-C6E9-48AC-8382-295380E0D5DB}" srcOrd="1" destOrd="0" presId="urn:microsoft.com/office/officeart/2005/8/layout/hierarchy3"/>
    <dgm:cxn modelId="{1571E469-719D-445E-BB7C-B54CDA3A6000}" type="presParOf" srcId="{86986B58-04CD-4565-BF69-E3C089E73072}" destId="{7F4AEC0F-6ED8-4DB3-B122-0B8305305826}" srcOrd="2" destOrd="0" presId="urn:microsoft.com/office/officeart/2005/8/layout/hierarchy3"/>
    <dgm:cxn modelId="{65D0D567-4D7C-4701-BDDB-7571A879D68B}" type="presParOf" srcId="{86986B58-04CD-4565-BF69-E3C089E73072}" destId="{EFC3A236-189F-4490-A78E-A510217E02BD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7E1E04D-F4BF-43CC-B05A-CBE9435787F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BF7AF3-65D1-46CA-88EE-37AFDA5334E3}">
      <dgm:prSet custT="1"/>
      <dgm:spPr>
        <a:solidFill>
          <a:srgbClr val="FFFF00">
            <a:alpha val="90000"/>
          </a:srgbClr>
        </a:solidFill>
      </dgm:spPr>
      <dgm:t>
        <a:bodyPr/>
        <a:lstStyle/>
        <a:p>
          <a:pPr algn="ctr" rtl="0"/>
          <a:r>
            <a:rPr lang="ru-RU" sz="2800" dirty="0" smtClean="0">
              <a:solidFill>
                <a:schemeClr val="tx1"/>
              </a:solidFill>
            </a:rPr>
            <a:t>Для оформления надо:</a:t>
          </a:r>
          <a:endParaRPr lang="ru-RU" sz="2800" dirty="0">
            <a:solidFill>
              <a:schemeClr val="tx1"/>
            </a:solidFill>
          </a:endParaRPr>
        </a:p>
      </dgm:t>
    </dgm:pt>
    <dgm:pt modelId="{C1CC3FD3-DD7A-4057-9D3B-FA41340CF40D}" type="parTrans" cxnId="{E67D3B08-DBA8-47F7-B913-9CCFD164936D}">
      <dgm:prSet/>
      <dgm:spPr/>
      <dgm:t>
        <a:bodyPr/>
        <a:lstStyle/>
        <a:p>
          <a:endParaRPr lang="ru-RU"/>
        </a:p>
      </dgm:t>
    </dgm:pt>
    <dgm:pt modelId="{C0990988-8953-4B09-9000-0DC82CE9D0A5}" type="sibTrans" cxnId="{E67D3B08-DBA8-47F7-B913-9CCFD164936D}">
      <dgm:prSet/>
      <dgm:spPr/>
      <dgm:t>
        <a:bodyPr/>
        <a:lstStyle/>
        <a:p>
          <a:endParaRPr lang="ru-RU"/>
        </a:p>
      </dgm:t>
    </dgm:pt>
    <dgm:pt modelId="{FB8426AB-E7A7-4648-84FB-A578D3166F0F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rtl="0"/>
          <a:r>
            <a:rPr lang="ru-RU" dirty="0" smtClean="0"/>
            <a:t>Паспорт и телефон</a:t>
          </a:r>
          <a:endParaRPr lang="en-US" noProof="0" dirty="0"/>
        </a:p>
      </dgm:t>
    </dgm:pt>
    <dgm:pt modelId="{D502794C-21C4-44FC-A99A-7ACD99A5A476}" type="parTrans" cxnId="{FE7DF0D4-537E-4644-BBA3-8C4A36B8DD8E}">
      <dgm:prSet/>
      <dgm:spPr/>
      <dgm:t>
        <a:bodyPr/>
        <a:lstStyle/>
        <a:p>
          <a:endParaRPr lang="ru-RU"/>
        </a:p>
      </dgm:t>
    </dgm:pt>
    <dgm:pt modelId="{53EDEEE8-B91B-407E-87A7-FA92BA1E93F4}" type="sibTrans" cxnId="{FE7DF0D4-537E-4644-BBA3-8C4A36B8DD8E}">
      <dgm:prSet/>
      <dgm:spPr/>
      <dgm:t>
        <a:bodyPr/>
        <a:lstStyle/>
        <a:p>
          <a:endParaRPr lang="ru-RU"/>
        </a:p>
      </dgm:t>
    </dgm:pt>
    <dgm:pt modelId="{385A4544-AFF4-43AD-A5A5-1344A93C9D4B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rtl="0"/>
          <a:r>
            <a:rPr lang="ru-RU" noProof="0" dirty="0" smtClean="0"/>
            <a:t>Первоначальную сумму взноса, определяет сам клиент</a:t>
          </a:r>
          <a:endParaRPr lang="en-US" noProof="0" dirty="0"/>
        </a:p>
      </dgm:t>
    </dgm:pt>
    <dgm:pt modelId="{F95252CA-B1D1-448D-B757-4773FDA77345}" type="parTrans" cxnId="{49948247-C616-4D67-98F5-2318138FA4E8}">
      <dgm:prSet/>
      <dgm:spPr/>
      <dgm:t>
        <a:bodyPr/>
        <a:lstStyle/>
        <a:p>
          <a:endParaRPr lang="ru-RU"/>
        </a:p>
      </dgm:t>
    </dgm:pt>
    <dgm:pt modelId="{C27003D3-9440-46A0-A0A4-B1A5A02CB0DA}" type="sibTrans" cxnId="{49948247-C616-4D67-98F5-2318138FA4E8}">
      <dgm:prSet/>
      <dgm:spPr/>
      <dgm:t>
        <a:bodyPr/>
        <a:lstStyle/>
        <a:p>
          <a:endParaRPr lang="ru-RU"/>
        </a:p>
      </dgm:t>
    </dgm:pt>
    <dgm:pt modelId="{F7010DA5-7A5D-4677-8C12-6339A33AB51C}" type="pres">
      <dgm:prSet presAssocID="{47E1E04D-F4BF-43CC-B05A-CBE9435787F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4BFD49E-D3D6-4658-AD4B-B66DDECA054F}" type="pres">
      <dgm:prSet presAssocID="{F7BF7AF3-65D1-46CA-88EE-37AFDA5334E3}" presName="root" presStyleCnt="0"/>
      <dgm:spPr/>
    </dgm:pt>
    <dgm:pt modelId="{B436AC96-60F2-4F06-9508-76636B154301}" type="pres">
      <dgm:prSet presAssocID="{F7BF7AF3-65D1-46CA-88EE-37AFDA5334E3}" presName="rootComposite" presStyleCnt="0"/>
      <dgm:spPr/>
    </dgm:pt>
    <dgm:pt modelId="{0099F442-21BE-41FD-8E5D-AA5898F0C4D1}" type="pres">
      <dgm:prSet presAssocID="{F7BF7AF3-65D1-46CA-88EE-37AFDA5334E3}" presName="rootText" presStyleLbl="node1" presStyleIdx="0" presStyleCnt="1" custScaleX="323009" custLinFactNeighborX="-75499" custLinFactNeighborY="6097"/>
      <dgm:spPr/>
      <dgm:t>
        <a:bodyPr/>
        <a:lstStyle/>
        <a:p>
          <a:endParaRPr lang="ru-RU"/>
        </a:p>
      </dgm:t>
    </dgm:pt>
    <dgm:pt modelId="{A95DCFBA-CB62-470D-8AA1-F3F307BB4441}" type="pres">
      <dgm:prSet presAssocID="{F7BF7AF3-65D1-46CA-88EE-37AFDA5334E3}" presName="rootConnector" presStyleLbl="node1" presStyleIdx="0" presStyleCnt="1"/>
      <dgm:spPr/>
      <dgm:t>
        <a:bodyPr/>
        <a:lstStyle/>
        <a:p>
          <a:endParaRPr lang="ru-RU"/>
        </a:p>
      </dgm:t>
    </dgm:pt>
    <dgm:pt modelId="{86986B58-04CD-4565-BF69-E3C089E73072}" type="pres">
      <dgm:prSet presAssocID="{F7BF7AF3-65D1-46CA-88EE-37AFDA5334E3}" presName="childShape" presStyleCnt="0"/>
      <dgm:spPr/>
    </dgm:pt>
    <dgm:pt modelId="{906DD944-1508-4460-B490-21E204B16AC2}" type="pres">
      <dgm:prSet presAssocID="{D502794C-21C4-44FC-A99A-7ACD99A5A476}" presName="Name13" presStyleLbl="parChTrans1D2" presStyleIdx="0" presStyleCnt="2"/>
      <dgm:spPr/>
      <dgm:t>
        <a:bodyPr/>
        <a:lstStyle/>
        <a:p>
          <a:endParaRPr lang="ru-RU"/>
        </a:p>
      </dgm:t>
    </dgm:pt>
    <dgm:pt modelId="{697278F7-C6E9-48AC-8382-295380E0D5DB}" type="pres">
      <dgm:prSet presAssocID="{FB8426AB-E7A7-4648-84FB-A578D3166F0F}" presName="childText" presStyleLbl="bgAcc1" presStyleIdx="0" presStyleCnt="2" custScaleX="2623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57579A-15D9-420E-BA55-7D94114672F3}" type="pres">
      <dgm:prSet presAssocID="{F95252CA-B1D1-448D-B757-4773FDA77345}" presName="Name13" presStyleLbl="parChTrans1D2" presStyleIdx="1" presStyleCnt="2"/>
      <dgm:spPr/>
      <dgm:t>
        <a:bodyPr/>
        <a:lstStyle/>
        <a:p>
          <a:endParaRPr lang="ru-RU"/>
        </a:p>
      </dgm:t>
    </dgm:pt>
    <dgm:pt modelId="{C86C12ED-C247-4F47-989F-0F51EF48781C}" type="pres">
      <dgm:prSet presAssocID="{385A4544-AFF4-43AD-A5A5-1344A93C9D4B}" presName="childText" presStyleLbl="bgAcc1" presStyleIdx="1" presStyleCnt="2" custScaleX="6745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7DF0D4-537E-4644-BBA3-8C4A36B8DD8E}" srcId="{F7BF7AF3-65D1-46CA-88EE-37AFDA5334E3}" destId="{FB8426AB-E7A7-4648-84FB-A578D3166F0F}" srcOrd="0" destOrd="0" parTransId="{D502794C-21C4-44FC-A99A-7ACD99A5A476}" sibTransId="{53EDEEE8-B91B-407E-87A7-FA92BA1E93F4}"/>
    <dgm:cxn modelId="{964785CA-7214-4487-8D4B-0A92A563EE00}" type="presOf" srcId="{F95252CA-B1D1-448D-B757-4773FDA77345}" destId="{E757579A-15D9-420E-BA55-7D94114672F3}" srcOrd="0" destOrd="0" presId="urn:microsoft.com/office/officeart/2005/8/layout/hierarchy3"/>
    <dgm:cxn modelId="{2B35C66C-992F-407F-B5DA-8CCB9C639129}" type="presOf" srcId="{385A4544-AFF4-43AD-A5A5-1344A93C9D4B}" destId="{C86C12ED-C247-4F47-989F-0F51EF48781C}" srcOrd="0" destOrd="0" presId="urn:microsoft.com/office/officeart/2005/8/layout/hierarchy3"/>
    <dgm:cxn modelId="{E67D3B08-DBA8-47F7-B913-9CCFD164936D}" srcId="{47E1E04D-F4BF-43CC-B05A-CBE9435787F5}" destId="{F7BF7AF3-65D1-46CA-88EE-37AFDA5334E3}" srcOrd="0" destOrd="0" parTransId="{C1CC3FD3-DD7A-4057-9D3B-FA41340CF40D}" sibTransId="{C0990988-8953-4B09-9000-0DC82CE9D0A5}"/>
    <dgm:cxn modelId="{6B032F04-3FE4-4E12-9EA9-0F9C5335F9C3}" type="presOf" srcId="{47E1E04D-F4BF-43CC-B05A-CBE9435787F5}" destId="{F7010DA5-7A5D-4677-8C12-6339A33AB51C}" srcOrd="0" destOrd="0" presId="urn:microsoft.com/office/officeart/2005/8/layout/hierarchy3"/>
    <dgm:cxn modelId="{524F5736-DD05-4772-A47A-17407D607499}" type="presOf" srcId="{F7BF7AF3-65D1-46CA-88EE-37AFDA5334E3}" destId="{0099F442-21BE-41FD-8E5D-AA5898F0C4D1}" srcOrd="0" destOrd="0" presId="urn:microsoft.com/office/officeart/2005/8/layout/hierarchy3"/>
    <dgm:cxn modelId="{6AB6A6FB-C24F-48A0-838D-8257132A8006}" type="presOf" srcId="{D502794C-21C4-44FC-A99A-7ACD99A5A476}" destId="{906DD944-1508-4460-B490-21E204B16AC2}" srcOrd="0" destOrd="0" presId="urn:microsoft.com/office/officeart/2005/8/layout/hierarchy3"/>
    <dgm:cxn modelId="{F4366B24-24F9-40D9-B59C-EB93C4FAC3A5}" type="presOf" srcId="{FB8426AB-E7A7-4648-84FB-A578D3166F0F}" destId="{697278F7-C6E9-48AC-8382-295380E0D5DB}" srcOrd="0" destOrd="0" presId="urn:microsoft.com/office/officeart/2005/8/layout/hierarchy3"/>
    <dgm:cxn modelId="{49948247-C616-4D67-98F5-2318138FA4E8}" srcId="{F7BF7AF3-65D1-46CA-88EE-37AFDA5334E3}" destId="{385A4544-AFF4-43AD-A5A5-1344A93C9D4B}" srcOrd="1" destOrd="0" parTransId="{F95252CA-B1D1-448D-B757-4773FDA77345}" sibTransId="{C27003D3-9440-46A0-A0A4-B1A5A02CB0DA}"/>
    <dgm:cxn modelId="{06EDE440-318E-4142-A98F-8BBA41069960}" type="presOf" srcId="{F7BF7AF3-65D1-46CA-88EE-37AFDA5334E3}" destId="{A95DCFBA-CB62-470D-8AA1-F3F307BB4441}" srcOrd="1" destOrd="0" presId="urn:microsoft.com/office/officeart/2005/8/layout/hierarchy3"/>
    <dgm:cxn modelId="{08B00CF2-ADFB-46C1-8F21-001B523637A6}" type="presParOf" srcId="{F7010DA5-7A5D-4677-8C12-6339A33AB51C}" destId="{94BFD49E-D3D6-4658-AD4B-B66DDECA054F}" srcOrd="0" destOrd="0" presId="urn:microsoft.com/office/officeart/2005/8/layout/hierarchy3"/>
    <dgm:cxn modelId="{75542354-55B4-44F2-85BB-228643ECFAC3}" type="presParOf" srcId="{94BFD49E-D3D6-4658-AD4B-B66DDECA054F}" destId="{B436AC96-60F2-4F06-9508-76636B154301}" srcOrd="0" destOrd="0" presId="urn:microsoft.com/office/officeart/2005/8/layout/hierarchy3"/>
    <dgm:cxn modelId="{C3CB0C9F-FA1B-4493-A20F-0510C0BA13B0}" type="presParOf" srcId="{B436AC96-60F2-4F06-9508-76636B154301}" destId="{0099F442-21BE-41FD-8E5D-AA5898F0C4D1}" srcOrd="0" destOrd="0" presId="urn:microsoft.com/office/officeart/2005/8/layout/hierarchy3"/>
    <dgm:cxn modelId="{096F43E2-BC72-4FC8-93FB-73B2B72BA2F5}" type="presParOf" srcId="{B436AC96-60F2-4F06-9508-76636B154301}" destId="{A95DCFBA-CB62-470D-8AA1-F3F307BB4441}" srcOrd="1" destOrd="0" presId="urn:microsoft.com/office/officeart/2005/8/layout/hierarchy3"/>
    <dgm:cxn modelId="{F7AE4A15-0FA0-4A0E-A090-6756A0B820D6}" type="presParOf" srcId="{94BFD49E-D3D6-4658-AD4B-B66DDECA054F}" destId="{86986B58-04CD-4565-BF69-E3C089E73072}" srcOrd="1" destOrd="0" presId="urn:microsoft.com/office/officeart/2005/8/layout/hierarchy3"/>
    <dgm:cxn modelId="{7B314449-8DD0-44CB-9127-EAF47063E555}" type="presParOf" srcId="{86986B58-04CD-4565-BF69-E3C089E73072}" destId="{906DD944-1508-4460-B490-21E204B16AC2}" srcOrd="0" destOrd="0" presId="urn:microsoft.com/office/officeart/2005/8/layout/hierarchy3"/>
    <dgm:cxn modelId="{D4E3087D-6241-4B28-97EF-73C2A57B3D35}" type="presParOf" srcId="{86986B58-04CD-4565-BF69-E3C089E73072}" destId="{697278F7-C6E9-48AC-8382-295380E0D5DB}" srcOrd="1" destOrd="0" presId="urn:microsoft.com/office/officeart/2005/8/layout/hierarchy3"/>
    <dgm:cxn modelId="{9C276008-2E92-446C-B34D-B4F93D317218}" type="presParOf" srcId="{86986B58-04CD-4565-BF69-E3C089E73072}" destId="{E757579A-15D9-420E-BA55-7D94114672F3}" srcOrd="2" destOrd="0" presId="urn:microsoft.com/office/officeart/2005/8/layout/hierarchy3"/>
    <dgm:cxn modelId="{0308C7C5-9AD4-4255-AC85-9D98E616E035}" type="presParOf" srcId="{86986B58-04CD-4565-BF69-E3C089E73072}" destId="{C86C12ED-C247-4F47-989F-0F51EF48781C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99F442-21BE-41FD-8E5D-AA5898F0C4D1}">
      <dsp:nvSpPr>
        <dsp:cNvPr id="0" name=""/>
        <dsp:cNvSpPr/>
      </dsp:nvSpPr>
      <dsp:spPr>
        <a:xfrm>
          <a:off x="0" y="40384"/>
          <a:ext cx="1258645" cy="629322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noProof="0" dirty="0" smtClean="0">
              <a:solidFill>
                <a:schemeClr val="tx1"/>
              </a:solidFill>
            </a:rPr>
            <a:t>Снятие</a:t>
          </a:r>
          <a:endParaRPr lang="ru-RU" sz="2700" kern="1200" dirty="0">
            <a:solidFill>
              <a:schemeClr val="tx1"/>
            </a:solidFill>
          </a:endParaRPr>
        </a:p>
      </dsp:txBody>
      <dsp:txXfrm>
        <a:off x="18432" y="58816"/>
        <a:ext cx="1221781" cy="592458"/>
      </dsp:txXfrm>
    </dsp:sp>
    <dsp:sp modelId="{906DD944-1508-4460-B490-21E204B16AC2}">
      <dsp:nvSpPr>
        <dsp:cNvPr id="0" name=""/>
        <dsp:cNvSpPr/>
      </dsp:nvSpPr>
      <dsp:spPr>
        <a:xfrm>
          <a:off x="125864" y="669707"/>
          <a:ext cx="1049330" cy="4336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3622"/>
              </a:lnTo>
              <a:lnTo>
                <a:pt x="1049330" y="43362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7278F7-C6E9-48AC-8382-295380E0D5DB}">
      <dsp:nvSpPr>
        <dsp:cNvPr id="0" name=""/>
        <dsp:cNvSpPr/>
      </dsp:nvSpPr>
      <dsp:spPr>
        <a:xfrm>
          <a:off x="1175195" y="788668"/>
          <a:ext cx="6090838" cy="629322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От 3 000 до 150 000 </a:t>
          </a:r>
          <a:r>
            <a:rPr lang="ru-RU" sz="2000" kern="1200" noProof="0" dirty="0" smtClean="0"/>
            <a:t>рублей</a:t>
          </a:r>
          <a:r>
            <a:rPr lang="ru-RU" sz="2000" kern="1200" dirty="0" smtClean="0"/>
            <a:t> в месяц- БЕСПЛАТНО</a:t>
          </a:r>
          <a:endParaRPr lang="en-US" sz="2000" kern="1200" noProof="0" dirty="0"/>
        </a:p>
      </dsp:txBody>
      <dsp:txXfrm>
        <a:off x="1193627" y="807100"/>
        <a:ext cx="6053974" cy="592458"/>
      </dsp:txXfrm>
    </dsp:sp>
    <dsp:sp modelId="{7F4AEC0F-6ED8-4DB3-B122-0B8305305826}">
      <dsp:nvSpPr>
        <dsp:cNvPr id="0" name=""/>
        <dsp:cNvSpPr/>
      </dsp:nvSpPr>
      <dsp:spPr>
        <a:xfrm>
          <a:off x="125864" y="669707"/>
          <a:ext cx="1049330" cy="12202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0275"/>
              </a:lnTo>
              <a:lnTo>
                <a:pt x="1049330" y="122027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C3A236-189F-4490-A78E-A510217E02BD}">
      <dsp:nvSpPr>
        <dsp:cNvPr id="0" name=""/>
        <dsp:cNvSpPr/>
      </dsp:nvSpPr>
      <dsp:spPr>
        <a:xfrm>
          <a:off x="1175195" y="1575321"/>
          <a:ext cx="5581559" cy="629322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 smtClean="0"/>
            <a:t>До 3 000 в банкоматах Банка – </a:t>
          </a:r>
          <a:r>
            <a:rPr lang="ru-RU" sz="2000" kern="1200" dirty="0" smtClean="0"/>
            <a:t>БЕСПЛАТНО</a:t>
          </a:r>
          <a:endParaRPr lang="uk-UA" sz="2000" kern="1200" noProof="0" dirty="0"/>
        </a:p>
      </dsp:txBody>
      <dsp:txXfrm>
        <a:off x="1193627" y="1593753"/>
        <a:ext cx="5544695" cy="592458"/>
      </dsp:txXfrm>
    </dsp:sp>
    <dsp:sp modelId="{B24ABE79-0AF4-4414-9E1F-20E16A68A8F2}">
      <dsp:nvSpPr>
        <dsp:cNvPr id="0" name=""/>
        <dsp:cNvSpPr/>
      </dsp:nvSpPr>
      <dsp:spPr>
        <a:xfrm>
          <a:off x="125864" y="669707"/>
          <a:ext cx="1049330" cy="20069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6929"/>
              </a:lnTo>
              <a:lnTo>
                <a:pt x="1049330" y="200692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C6A0E0-5659-4E8A-93FD-FAE24596C97B}">
      <dsp:nvSpPr>
        <dsp:cNvPr id="0" name=""/>
        <dsp:cNvSpPr/>
      </dsp:nvSpPr>
      <dsp:spPr>
        <a:xfrm>
          <a:off x="1175195" y="2361975"/>
          <a:ext cx="2893596" cy="629322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noProof="0" dirty="0" smtClean="0"/>
            <a:t>В других – 90 рублей</a:t>
          </a:r>
          <a:endParaRPr lang="en-US" sz="2000" kern="1200" noProof="0" dirty="0"/>
        </a:p>
      </dsp:txBody>
      <dsp:txXfrm>
        <a:off x="1193627" y="2380407"/>
        <a:ext cx="2856732" cy="592458"/>
      </dsp:txXfrm>
    </dsp:sp>
    <dsp:sp modelId="{D519E081-8B1C-4A8B-86D5-8E12D115933B}">
      <dsp:nvSpPr>
        <dsp:cNvPr id="0" name=""/>
        <dsp:cNvSpPr/>
      </dsp:nvSpPr>
      <dsp:spPr>
        <a:xfrm>
          <a:off x="125864" y="669707"/>
          <a:ext cx="1049330" cy="27935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3582"/>
              </a:lnTo>
              <a:lnTo>
                <a:pt x="1049330" y="279358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1E8762-DD68-4F03-ABCB-7F7A98E63763}">
      <dsp:nvSpPr>
        <dsp:cNvPr id="0" name=""/>
        <dsp:cNvSpPr/>
      </dsp:nvSpPr>
      <dsp:spPr>
        <a:xfrm>
          <a:off x="1175195" y="3148628"/>
          <a:ext cx="3291418" cy="629322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От 150 000 – 2% мин 90 р</a:t>
          </a:r>
          <a:endParaRPr lang="ru-RU" sz="2000" kern="1200" dirty="0"/>
        </a:p>
      </dsp:txBody>
      <dsp:txXfrm>
        <a:off x="1193627" y="3167060"/>
        <a:ext cx="3254554" cy="592458"/>
      </dsp:txXfrm>
    </dsp:sp>
    <dsp:sp modelId="{983CB007-C819-45FF-B874-3722884FA872}">
      <dsp:nvSpPr>
        <dsp:cNvPr id="0" name=""/>
        <dsp:cNvSpPr/>
      </dsp:nvSpPr>
      <dsp:spPr>
        <a:xfrm>
          <a:off x="125864" y="669707"/>
          <a:ext cx="1049330" cy="35802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80236"/>
              </a:lnTo>
              <a:lnTo>
                <a:pt x="1049330" y="358023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3B9368-BEE9-405D-818B-056249BC31BF}">
      <dsp:nvSpPr>
        <dsp:cNvPr id="0" name=""/>
        <dsp:cNvSpPr/>
      </dsp:nvSpPr>
      <dsp:spPr>
        <a:xfrm>
          <a:off x="1175195" y="3935282"/>
          <a:ext cx="7190370" cy="629322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Банкоматы Тинькофф: 300 000 р в месяц без комиссии</a:t>
          </a:r>
          <a:endParaRPr lang="ru-RU" sz="2000" kern="1200" dirty="0"/>
        </a:p>
      </dsp:txBody>
      <dsp:txXfrm>
        <a:off x="1193627" y="3953714"/>
        <a:ext cx="7153506" cy="5924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99F442-21BE-41FD-8E5D-AA5898F0C4D1}">
      <dsp:nvSpPr>
        <dsp:cNvPr id="0" name=""/>
        <dsp:cNvSpPr/>
      </dsp:nvSpPr>
      <dsp:spPr>
        <a:xfrm>
          <a:off x="0" y="623595"/>
          <a:ext cx="5691603" cy="527335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noProof="0" dirty="0" smtClean="0">
              <a:solidFill>
                <a:schemeClr val="tx1"/>
              </a:solidFill>
            </a:rPr>
            <a:t>Перевод с карты на карту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15445" y="639040"/>
        <a:ext cx="5660713" cy="496445"/>
      </dsp:txXfrm>
    </dsp:sp>
    <dsp:sp modelId="{906DD944-1508-4460-B490-21E204B16AC2}">
      <dsp:nvSpPr>
        <dsp:cNvPr id="0" name=""/>
        <dsp:cNvSpPr/>
      </dsp:nvSpPr>
      <dsp:spPr>
        <a:xfrm>
          <a:off x="569160" y="1150931"/>
          <a:ext cx="569162" cy="3633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3349"/>
              </a:lnTo>
              <a:lnTo>
                <a:pt x="569162" y="36334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7278F7-C6E9-48AC-8382-295380E0D5DB}">
      <dsp:nvSpPr>
        <dsp:cNvPr id="0" name=""/>
        <dsp:cNvSpPr/>
      </dsp:nvSpPr>
      <dsp:spPr>
        <a:xfrm>
          <a:off x="1138323" y="1250613"/>
          <a:ext cx="3451970" cy="527335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До 20 000 – БЕСПЛАТНО</a:t>
          </a:r>
          <a:endParaRPr lang="en-US" sz="2300" kern="1200" noProof="0" dirty="0"/>
        </a:p>
      </dsp:txBody>
      <dsp:txXfrm>
        <a:off x="1153768" y="1266058"/>
        <a:ext cx="3421080" cy="496445"/>
      </dsp:txXfrm>
    </dsp:sp>
    <dsp:sp modelId="{7F4AEC0F-6ED8-4DB3-B122-0B8305305826}">
      <dsp:nvSpPr>
        <dsp:cNvPr id="0" name=""/>
        <dsp:cNvSpPr/>
      </dsp:nvSpPr>
      <dsp:spPr>
        <a:xfrm>
          <a:off x="569160" y="1150931"/>
          <a:ext cx="569162" cy="10225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2518"/>
              </a:lnTo>
              <a:lnTo>
                <a:pt x="569162" y="102251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C3A236-189F-4490-A78E-A510217E02BD}">
      <dsp:nvSpPr>
        <dsp:cNvPr id="0" name=""/>
        <dsp:cNvSpPr/>
      </dsp:nvSpPr>
      <dsp:spPr>
        <a:xfrm>
          <a:off x="1138323" y="1909782"/>
          <a:ext cx="4389057" cy="527335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От 20 000 – 1,5% минимум 30 р</a:t>
          </a:r>
          <a:endParaRPr lang="uk-UA" sz="2300" kern="1200" noProof="0" dirty="0"/>
        </a:p>
      </dsp:txBody>
      <dsp:txXfrm>
        <a:off x="1153768" y="1925227"/>
        <a:ext cx="4358167" cy="4964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99F442-21BE-41FD-8E5D-AA5898F0C4D1}">
      <dsp:nvSpPr>
        <dsp:cNvPr id="0" name=""/>
        <dsp:cNvSpPr/>
      </dsp:nvSpPr>
      <dsp:spPr>
        <a:xfrm>
          <a:off x="221" y="0"/>
          <a:ext cx="5135668" cy="525856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noProof="0" dirty="0" smtClean="0">
              <a:solidFill>
                <a:schemeClr val="tx1"/>
              </a:solidFill>
            </a:rPr>
            <a:t>БЕСПЛАТНОЕ обслуживание</a:t>
          </a:r>
          <a:endParaRPr lang="ru-RU" sz="3000" kern="1200" dirty="0">
            <a:solidFill>
              <a:schemeClr val="tx1"/>
            </a:solidFill>
          </a:endParaRPr>
        </a:p>
      </dsp:txBody>
      <dsp:txXfrm>
        <a:off x="15623" y="15402"/>
        <a:ext cx="5104864" cy="495052"/>
      </dsp:txXfrm>
    </dsp:sp>
    <dsp:sp modelId="{906DD944-1508-4460-B490-21E204B16AC2}">
      <dsp:nvSpPr>
        <dsp:cNvPr id="0" name=""/>
        <dsp:cNvSpPr/>
      </dsp:nvSpPr>
      <dsp:spPr>
        <a:xfrm>
          <a:off x="513787" y="525856"/>
          <a:ext cx="515665" cy="5462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6263"/>
              </a:lnTo>
              <a:lnTo>
                <a:pt x="515665" y="54626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7278F7-C6E9-48AC-8382-295380E0D5DB}">
      <dsp:nvSpPr>
        <dsp:cNvPr id="0" name=""/>
        <dsp:cNvSpPr/>
      </dsp:nvSpPr>
      <dsp:spPr>
        <a:xfrm>
          <a:off x="1029453" y="715243"/>
          <a:ext cx="4452356" cy="713751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действующий вклад в банке</a:t>
          </a:r>
          <a:endParaRPr lang="en-US" sz="2300" kern="1200" noProof="0" dirty="0"/>
        </a:p>
      </dsp:txBody>
      <dsp:txXfrm>
        <a:off x="1050358" y="736148"/>
        <a:ext cx="4410546" cy="671941"/>
      </dsp:txXfrm>
    </dsp:sp>
    <dsp:sp modelId="{7F4AEC0F-6ED8-4DB3-B122-0B8305305826}">
      <dsp:nvSpPr>
        <dsp:cNvPr id="0" name=""/>
        <dsp:cNvSpPr/>
      </dsp:nvSpPr>
      <dsp:spPr>
        <a:xfrm>
          <a:off x="513787" y="525856"/>
          <a:ext cx="544169" cy="14491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9108"/>
              </a:lnTo>
              <a:lnTo>
                <a:pt x="544169" y="144910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C3A236-189F-4490-A78E-A510217E02BD}">
      <dsp:nvSpPr>
        <dsp:cNvPr id="0" name=""/>
        <dsp:cNvSpPr/>
      </dsp:nvSpPr>
      <dsp:spPr>
        <a:xfrm>
          <a:off x="1057957" y="1618089"/>
          <a:ext cx="4214980" cy="713751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активный кредит наличными</a:t>
          </a:r>
          <a:endParaRPr lang="uk-UA" sz="2300" kern="1200" noProof="0" dirty="0"/>
        </a:p>
      </dsp:txBody>
      <dsp:txXfrm>
        <a:off x="1078862" y="1638994"/>
        <a:ext cx="4173170" cy="671941"/>
      </dsp:txXfrm>
    </dsp:sp>
    <dsp:sp modelId="{63D9FF87-8816-46E6-BE3D-B55BC466CC42}">
      <dsp:nvSpPr>
        <dsp:cNvPr id="0" name=""/>
        <dsp:cNvSpPr/>
      </dsp:nvSpPr>
      <dsp:spPr>
        <a:xfrm>
          <a:off x="513787" y="525856"/>
          <a:ext cx="515665" cy="23273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7300"/>
              </a:lnTo>
              <a:lnTo>
                <a:pt x="515665" y="232730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7DFC22-0D44-4663-936A-4D31AD62521C}">
      <dsp:nvSpPr>
        <dsp:cNvPr id="0" name=""/>
        <dsp:cNvSpPr/>
      </dsp:nvSpPr>
      <dsp:spPr>
        <a:xfrm>
          <a:off x="1029453" y="2499621"/>
          <a:ext cx="9409387" cy="707070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noProof="0" dirty="0" smtClean="0"/>
            <a:t>наличие за </a:t>
          </a:r>
          <a:r>
            <a:rPr lang="ru-RU" sz="2300" kern="1200" noProof="0" dirty="0" err="1" smtClean="0"/>
            <a:t>РП</a:t>
          </a:r>
          <a:r>
            <a:rPr lang="ru-RU" sz="2300" kern="1200" noProof="0" dirty="0" smtClean="0"/>
            <a:t> не снижаемого остатка, в сумме не менее 30 000 р</a:t>
          </a:r>
          <a:endParaRPr lang="uk-UA" sz="2300" kern="1200" noProof="0" dirty="0"/>
        </a:p>
      </dsp:txBody>
      <dsp:txXfrm>
        <a:off x="1050162" y="2520330"/>
        <a:ext cx="9367969" cy="6656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99F442-21BE-41FD-8E5D-AA5898F0C4D1}">
      <dsp:nvSpPr>
        <dsp:cNvPr id="0" name=""/>
        <dsp:cNvSpPr/>
      </dsp:nvSpPr>
      <dsp:spPr>
        <a:xfrm>
          <a:off x="2" y="375837"/>
          <a:ext cx="5691603" cy="549441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Покупка терминала</a:t>
          </a:r>
          <a:endParaRPr lang="ru-RU" sz="3200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16095" y="391930"/>
        <a:ext cx="5659417" cy="517255"/>
      </dsp:txXfrm>
    </dsp:sp>
    <dsp:sp modelId="{906DD944-1508-4460-B490-21E204B16AC2}">
      <dsp:nvSpPr>
        <dsp:cNvPr id="0" name=""/>
        <dsp:cNvSpPr/>
      </dsp:nvSpPr>
      <dsp:spPr>
        <a:xfrm>
          <a:off x="569162" y="925279"/>
          <a:ext cx="569160" cy="6000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0054"/>
              </a:lnTo>
              <a:lnTo>
                <a:pt x="569160" y="60005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7278F7-C6E9-48AC-8382-295380E0D5DB}">
      <dsp:nvSpPr>
        <dsp:cNvPr id="0" name=""/>
        <dsp:cNvSpPr/>
      </dsp:nvSpPr>
      <dsp:spPr>
        <a:xfrm>
          <a:off x="1138323" y="1261666"/>
          <a:ext cx="3884022" cy="527335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VERIFONE </a:t>
          </a:r>
          <a:r>
            <a:rPr lang="en-US" sz="2400" kern="1200" dirty="0" err="1" smtClean="0"/>
            <a:t>VX520</a:t>
          </a:r>
          <a:r>
            <a:rPr lang="en-US" sz="2400" kern="1200" dirty="0" smtClean="0"/>
            <a:t> – 18 500</a:t>
          </a:r>
          <a:r>
            <a:rPr lang="ru-RU" sz="2400" kern="1200" dirty="0" smtClean="0"/>
            <a:t> р</a:t>
          </a:r>
          <a:endParaRPr lang="en-US" sz="2400" kern="1200" noProof="0" dirty="0"/>
        </a:p>
      </dsp:txBody>
      <dsp:txXfrm>
        <a:off x="1153768" y="1277111"/>
        <a:ext cx="3853132" cy="496445"/>
      </dsp:txXfrm>
    </dsp:sp>
    <dsp:sp modelId="{7F4AEC0F-6ED8-4DB3-B122-0B8305305826}">
      <dsp:nvSpPr>
        <dsp:cNvPr id="0" name=""/>
        <dsp:cNvSpPr/>
      </dsp:nvSpPr>
      <dsp:spPr>
        <a:xfrm>
          <a:off x="569162" y="925279"/>
          <a:ext cx="569160" cy="12592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9223"/>
              </a:lnTo>
              <a:lnTo>
                <a:pt x="569160" y="125922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C3A236-189F-4490-A78E-A510217E02BD}">
      <dsp:nvSpPr>
        <dsp:cNvPr id="0" name=""/>
        <dsp:cNvSpPr/>
      </dsp:nvSpPr>
      <dsp:spPr>
        <a:xfrm>
          <a:off x="1138323" y="1920835"/>
          <a:ext cx="3259505" cy="527335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PAX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D21OE</a:t>
          </a:r>
          <a:r>
            <a:rPr lang="en-US" sz="2400" kern="1200" dirty="0" smtClean="0"/>
            <a:t> – 19 500</a:t>
          </a:r>
          <a:r>
            <a:rPr lang="ru-RU" sz="2400" kern="1200" dirty="0" smtClean="0"/>
            <a:t> р</a:t>
          </a:r>
          <a:endParaRPr lang="uk-UA" sz="2400" kern="1200" noProof="0" dirty="0"/>
        </a:p>
      </dsp:txBody>
      <dsp:txXfrm>
        <a:off x="1153768" y="1936280"/>
        <a:ext cx="3228615" cy="4964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99F442-21BE-41FD-8E5D-AA5898F0C4D1}">
      <dsp:nvSpPr>
        <dsp:cNvPr id="0" name=""/>
        <dsp:cNvSpPr/>
      </dsp:nvSpPr>
      <dsp:spPr>
        <a:xfrm>
          <a:off x="2" y="746401"/>
          <a:ext cx="5691603" cy="527335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>
                  <a:lumMod val="50000"/>
                  <a:lumOff val="50000"/>
                </a:schemeClr>
              </a:solidFill>
            </a:rPr>
            <a:t>Аренда терминала</a:t>
          </a:r>
          <a:endParaRPr lang="ru-RU" sz="3100" kern="1200" dirty="0">
            <a:solidFill>
              <a:schemeClr val="tx1">
                <a:lumMod val="50000"/>
                <a:lumOff val="50000"/>
              </a:schemeClr>
            </a:solidFill>
          </a:endParaRPr>
        </a:p>
      </dsp:txBody>
      <dsp:txXfrm>
        <a:off x="15447" y="761846"/>
        <a:ext cx="5660713" cy="496445"/>
      </dsp:txXfrm>
    </dsp:sp>
    <dsp:sp modelId="{906DD944-1508-4460-B490-21E204B16AC2}">
      <dsp:nvSpPr>
        <dsp:cNvPr id="0" name=""/>
        <dsp:cNvSpPr/>
      </dsp:nvSpPr>
      <dsp:spPr>
        <a:xfrm>
          <a:off x="569162" y="1273736"/>
          <a:ext cx="569160" cy="6959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5908"/>
              </a:lnTo>
              <a:lnTo>
                <a:pt x="569160" y="69590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7278F7-C6E9-48AC-8382-295380E0D5DB}">
      <dsp:nvSpPr>
        <dsp:cNvPr id="0" name=""/>
        <dsp:cNvSpPr/>
      </dsp:nvSpPr>
      <dsp:spPr>
        <a:xfrm>
          <a:off x="1138323" y="1705977"/>
          <a:ext cx="3884022" cy="527335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VERIFONE </a:t>
          </a:r>
          <a:r>
            <a:rPr lang="en-US" sz="2500" kern="1200" dirty="0" err="1" smtClean="0"/>
            <a:t>VX520</a:t>
          </a:r>
          <a:r>
            <a:rPr lang="en-US" sz="2500" kern="1200" dirty="0" smtClean="0"/>
            <a:t> – </a:t>
          </a:r>
          <a:r>
            <a:rPr lang="uk-UA" sz="2500" kern="1200" dirty="0" smtClean="0"/>
            <a:t>7</a:t>
          </a:r>
          <a:r>
            <a:rPr lang="en-US" sz="2500" kern="1200" dirty="0" smtClean="0"/>
            <a:t> </a:t>
          </a:r>
          <a:r>
            <a:rPr lang="uk-UA" sz="2500" kern="1200" dirty="0" smtClean="0"/>
            <a:t>4</a:t>
          </a:r>
          <a:r>
            <a:rPr lang="en-US" sz="2500" kern="1200" dirty="0" smtClean="0"/>
            <a:t>00</a:t>
          </a:r>
          <a:r>
            <a:rPr lang="ru-RU" sz="2500" kern="1200" dirty="0" smtClean="0"/>
            <a:t> р</a:t>
          </a:r>
          <a:endParaRPr lang="en-US" sz="2500" kern="1200" noProof="0" dirty="0"/>
        </a:p>
      </dsp:txBody>
      <dsp:txXfrm>
        <a:off x="1153768" y="1721422"/>
        <a:ext cx="3853132" cy="496445"/>
      </dsp:txXfrm>
    </dsp:sp>
    <dsp:sp modelId="{7F4AEC0F-6ED8-4DB3-B122-0B8305305826}">
      <dsp:nvSpPr>
        <dsp:cNvPr id="0" name=""/>
        <dsp:cNvSpPr/>
      </dsp:nvSpPr>
      <dsp:spPr>
        <a:xfrm>
          <a:off x="569162" y="1273736"/>
          <a:ext cx="569160" cy="13550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5077"/>
              </a:lnTo>
              <a:lnTo>
                <a:pt x="569160" y="135507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C3A236-189F-4490-A78E-A510217E02BD}">
      <dsp:nvSpPr>
        <dsp:cNvPr id="0" name=""/>
        <dsp:cNvSpPr/>
      </dsp:nvSpPr>
      <dsp:spPr>
        <a:xfrm>
          <a:off x="1138323" y="2365146"/>
          <a:ext cx="3259505" cy="527335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PAX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D21OE</a:t>
          </a:r>
          <a:r>
            <a:rPr lang="en-US" sz="2500" kern="1200" dirty="0" smtClean="0"/>
            <a:t> – </a:t>
          </a:r>
          <a:r>
            <a:rPr lang="uk-UA" sz="2500" kern="1200" dirty="0" smtClean="0"/>
            <a:t>8</a:t>
          </a:r>
          <a:r>
            <a:rPr lang="en-US" sz="2500" kern="1200" dirty="0" smtClean="0"/>
            <a:t> </a:t>
          </a:r>
          <a:r>
            <a:rPr lang="uk-UA" sz="2500" kern="1200" dirty="0" smtClean="0"/>
            <a:t>8</a:t>
          </a:r>
          <a:r>
            <a:rPr lang="en-US" sz="2500" kern="1200" dirty="0" smtClean="0"/>
            <a:t>00</a:t>
          </a:r>
          <a:r>
            <a:rPr lang="ru-RU" sz="2500" kern="1200" dirty="0" smtClean="0"/>
            <a:t> р</a:t>
          </a:r>
          <a:endParaRPr lang="uk-UA" sz="2500" kern="1200" noProof="0" dirty="0"/>
        </a:p>
      </dsp:txBody>
      <dsp:txXfrm>
        <a:off x="1153768" y="2380591"/>
        <a:ext cx="3228615" cy="4964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99F442-21BE-41FD-8E5D-AA5898F0C4D1}">
      <dsp:nvSpPr>
        <dsp:cNvPr id="0" name=""/>
        <dsp:cNvSpPr/>
      </dsp:nvSpPr>
      <dsp:spPr>
        <a:xfrm>
          <a:off x="0" y="586272"/>
          <a:ext cx="5097759" cy="789104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Для оформления надо: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23112" y="609384"/>
        <a:ext cx="5051535" cy="742880"/>
      </dsp:txXfrm>
    </dsp:sp>
    <dsp:sp modelId="{906DD944-1508-4460-B490-21E204B16AC2}">
      <dsp:nvSpPr>
        <dsp:cNvPr id="0" name=""/>
        <dsp:cNvSpPr/>
      </dsp:nvSpPr>
      <dsp:spPr>
        <a:xfrm>
          <a:off x="509775" y="1375377"/>
          <a:ext cx="515794" cy="5437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3716"/>
              </a:lnTo>
              <a:lnTo>
                <a:pt x="515794" y="54371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7278F7-C6E9-48AC-8382-295380E0D5DB}">
      <dsp:nvSpPr>
        <dsp:cNvPr id="0" name=""/>
        <dsp:cNvSpPr/>
      </dsp:nvSpPr>
      <dsp:spPr>
        <a:xfrm>
          <a:off x="1025570" y="1524541"/>
          <a:ext cx="3312965" cy="789104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Паспорт и телефон</a:t>
          </a:r>
          <a:endParaRPr lang="en-US" sz="2500" kern="1200" noProof="0" dirty="0"/>
        </a:p>
      </dsp:txBody>
      <dsp:txXfrm>
        <a:off x="1048682" y="1547653"/>
        <a:ext cx="3266741" cy="742880"/>
      </dsp:txXfrm>
    </dsp:sp>
    <dsp:sp modelId="{E757579A-15D9-420E-BA55-7D94114672F3}">
      <dsp:nvSpPr>
        <dsp:cNvPr id="0" name=""/>
        <dsp:cNvSpPr/>
      </dsp:nvSpPr>
      <dsp:spPr>
        <a:xfrm>
          <a:off x="509775" y="1375377"/>
          <a:ext cx="515794" cy="15300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0097"/>
              </a:lnTo>
              <a:lnTo>
                <a:pt x="515794" y="153009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6C12ED-C247-4F47-989F-0F51EF48781C}">
      <dsp:nvSpPr>
        <dsp:cNvPr id="0" name=""/>
        <dsp:cNvSpPr/>
      </dsp:nvSpPr>
      <dsp:spPr>
        <a:xfrm>
          <a:off x="1025570" y="2510922"/>
          <a:ext cx="8516928" cy="789104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noProof="0" dirty="0" smtClean="0"/>
            <a:t>Первоначальную сумму взноса, определяет сам клиент</a:t>
          </a:r>
          <a:endParaRPr lang="en-US" sz="2500" kern="1200" noProof="0" dirty="0"/>
        </a:p>
      </dsp:txBody>
      <dsp:txXfrm>
        <a:off x="1048682" y="2534034"/>
        <a:ext cx="8470704" cy="742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3813E3-82A1-4EB9-AEDC-4CB937C25830}" type="datetimeFigureOut">
              <a:rPr lang="ru-RU" smtClean="0"/>
              <a:t>29.11.2019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7CE60-95B7-4402-BDAC-CFBBED4D3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032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E5CDD-BBC3-4407-87B0-2C40EF42D732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279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F1E5-D449-424D-90A3-7956BD9FF43F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12793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F1E5-D449-424D-90A3-7956BD9FF43F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950426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F1E5-D449-424D-90A3-7956BD9FF43F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11365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F1E5-D449-424D-90A3-7956BD9FF43F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781497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9F1E5-D449-424D-90A3-7956BD9FF43F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3400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7354A-9555-4EF9-B851-C963707E23D5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23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77D66-17A7-432B-B45C-BD4DDF87508D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309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48CEC-ED5B-42B5-843F-02C5E09FABAB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882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7975-C30F-490C-9963-854A4E022910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362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B1D2-EFDE-449F-8BBA-27CDA15B0F79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383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A416-DE59-4241-B598-0A4B9FF584F0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39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0EE8E-71F0-459E-8F19-788D1C9A51AC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812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7C9C-FE09-4BBF-B3EC-D9069D0A262C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524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24D0-25A4-45CF-962D-405CACB7324C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9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EDDB1-6672-40D1-9DD3-FF32EA23FB79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512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9F1E5-D449-424D-90A3-7956BD9FF43F}" type="datetime1">
              <a:rPr lang="en-US" smtClean="0"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503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778"/>
          <a:stretch/>
        </p:blipFill>
        <p:spPr>
          <a:xfrm>
            <a:off x="4223792" y="1767106"/>
            <a:ext cx="2592288" cy="2520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2207568" y="4149080"/>
            <a:ext cx="6624736" cy="1468716"/>
          </a:xfrm>
          <a:prstGeom prst="snip2DiagRect">
            <a:avLst>
              <a:gd name="adj1" fmla="val 0"/>
              <a:gd name="adj2" fmla="val 368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Какие дополнительные продукты </a:t>
            </a:r>
            <a:r>
              <a:rPr lang="ru-RU" sz="2800" dirty="0" smtClean="0">
                <a:solidFill>
                  <a:schemeClr val="tx1"/>
                </a:solidFill>
              </a:rPr>
              <a:t>для </a:t>
            </a:r>
            <a:r>
              <a:rPr lang="ru-RU" sz="2800" dirty="0">
                <a:solidFill>
                  <a:schemeClr val="tx1"/>
                </a:solidFill>
              </a:rPr>
              <a:t>РКО вы знаете?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639198" y="6237921"/>
            <a:ext cx="298376" cy="365125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  <a:latin typeface="Brush Script MT" pitchFamily="66" charset="0"/>
              </a:rPr>
              <a:t>1</a:t>
            </a:r>
            <a:endParaRPr lang="en-US" sz="2400" dirty="0">
              <a:solidFill>
                <a:schemeClr val="bg1"/>
              </a:solidFill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0513168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Дополнительные 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продукты </a:t>
            </a:r>
            <a:endParaRPr lang="ru-RU" sz="4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ndara" panose="020E0502030303020204" pitchFamily="34" charset="0"/>
            </a:endParaRPr>
          </a:p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для РКО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10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3346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424592" y="6237921"/>
            <a:ext cx="512982" cy="365125"/>
          </a:xfrm>
        </p:spPr>
        <p:txBody>
          <a:bodyPr/>
          <a:lstStyle/>
          <a:p>
            <a:r>
              <a:rPr lang="ru-RU" sz="2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rush Script MT" pitchFamily="66" charset="0"/>
              </a:rPr>
              <a:t>10</a:t>
            </a:r>
            <a:endParaRPr lang="en-US" sz="24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60648"/>
            <a:ext cx="10729192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Покупка </a:t>
            </a:r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или аренда 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терминала </a:t>
            </a:r>
          </a:p>
        </p:txBody>
      </p:sp>
      <p:pic>
        <p:nvPicPr>
          <p:cNvPr id="8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7074342"/>
              </p:ext>
            </p:extLst>
          </p:nvPr>
        </p:nvGraphicFramePr>
        <p:xfrm>
          <a:off x="2385594" y="1423602"/>
          <a:ext cx="5691608" cy="3028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9548195"/>
              </p:ext>
            </p:extLst>
          </p:nvPr>
        </p:nvGraphicFramePr>
        <p:xfrm>
          <a:off x="2385594" y="3573016"/>
          <a:ext cx="5691608" cy="39392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928258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424592" y="6237921"/>
            <a:ext cx="512982" cy="365125"/>
          </a:xfrm>
        </p:spPr>
        <p:txBody>
          <a:bodyPr/>
          <a:lstStyle/>
          <a:p>
            <a:r>
              <a:rPr lang="ru-RU" sz="2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rush Script MT" pitchFamily="66" charset="0"/>
              </a:rPr>
              <a:t>11</a:t>
            </a:r>
            <a:endParaRPr lang="en-US" sz="24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1665296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ТП на эквайринг</a:t>
            </a:r>
          </a:p>
        </p:txBody>
      </p:sp>
      <p:pic>
        <p:nvPicPr>
          <p:cNvPr id="8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1384" y="3861048"/>
            <a:ext cx="3456384" cy="18480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Простой </a:t>
            </a:r>
            <a:r>
              <a:rPr lang="ru-RU" sz="2800" dirty="0" smtClean="0"/>
              <a:t> </a:t>
            </a:r>
          </a:p>
          <a:p>
            <a:pPr algn="ctr"/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2,2 %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47728" y="2888784"/>
            <a:ext cx="3456384" cy="18480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Продвинутый </a:t>
            </a:r>
            <a:r>
              <a:rPr lang="ru-RU" sz="2800" dirty="0" smtClean="0"/>
              <a:t> </a:t>
            </a:r>
          </a:p>
          <a:p>
            <a:pPr algn="ctr"/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2,0 %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712768" y="1844735"/>
            <a:ext cx="3456384" cy="18480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Профессиональный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1,8 %</a:t>
            </a:r>
            <a:endParaRPr lang="ru-RU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4875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424592" y="6237921"/>
            <a:ext cx="512982" cy="365125"/>
          </a:xfrm>
        </p:spPr>
        <p:txBody>
          <a:bodyPr/>
          <a:lstStyle/>
          <a:p>
            <a:r>
              <a:rPr lang="ru-RU" sz="2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rush Script MT" pitchFamily="66" charset="0"/>
              </a:rPr>
              <a:t>12</a:t>
            </a:r>
            <a:endParaRPr lang="en-US" sz="24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1665296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Пакеты на эквайринг</a:t>
            </a:r>
          </a:p>
        </p:txBody>
      </p:sp>
      <p:pic>
        <p:nvPicPr>
          <p:cNvPr id="8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7368" y="1793967"/>
            <a:ext cx="2448272" cy="10589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Простой </a:t>
            </a:r>
            <a:r>
              <a:rPr lang="ru-RU" sz="2800" dirty="0" smtClean="0"/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42781" y="1798035"/>
            <a:ext cx="2464792" cy="10589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Продвинутый </a:t>
            </a:r>
            <a:r>
              <a:rPr lang="ru-RU" sz="2800" dirty="0" smtClean="0"/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456040" y="1808144"/>
            <a:ext cx="3456384" cy="10589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Профессиональный</a:t>
            </a:r>
            <a:endParaRPr lang="ru-RU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7368" y="3147941"/>
            <a:ext cx="2448272" cy="179378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1 990 (ограничение 100 000 р) – </a:t>
            </a:r>
            <a:endParaRPr lang="ru-RU" sz="2400" dirty="0" smtClean="0"/>
          </a:p>
          <a:p>
            <a:pPr algn="ctr"/>
            <a:r>
              <a:rPr lang="ru-RU" sz="2400" dirty="0" smtClean="0"/>
              <a:t>от 1,99 %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42781" y="3152010"/>
            <a:ext cx="2464792" cy="178915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2 690 (ограничение 150 000 р) – </a:t>
            </a:r>
            <a:endParaRPr lang="ru-RU" sz="2400" dirty="0" smtClean="0"/>
          </a:p>
          <a:p>
            <a:pPr algn="ctr"/>
            <a:r>
              <a:rPr lang="ru-RU" sz="2400" dirty="0" smtClean="0"/>
              <a:t>от 1,79 %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456040" y="3162119"/>
            <a:ext cx="3456384" cy="177766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3 990 </a:t>
            </a:r>
            <a:endParaRPr lang="ru-RU" sz="2400" dirty="0" smtClean="0"/>
          </a:p>
          <a:p>
            <a:pPr algn="ctr"/>
            <a:r>
              <a:rPr lang="ru-RU" sz="2400" dirty="0" smtClean="0"/>
              <a:t>(</a:t>
            </a:r>
            <a:r>
              <a:rPr lang="ru-RU" sz="2400" dirty="0"/>
              <a:t>ограничение 250 000) – от </a:t>
            </a:r>
            <a:r>
              <a:rPr lang="ru-RU" sz="2400" dirty="0" smtClean="0"/>
              <a:t>1,59 %</a:t>
            </a:r>
            <a:endParaRPr lang="ru-RU" sz="2400" dirty="0"/>
          </a:p>
        </p:txBody>
      </p:sp>
      <p:cxnSp>
        <p:nvCxnSpPr>
          <p:cNvPr id="4" name="Прямая соединительная линия 3"/>
          <p:cNvCxnSpPr>
            <a:endCxn id="11" idx="0"/>
          </p:cNvCxnSpPr>
          <p:nvPr/>
        </p:nvCxnSpPr>
        <p:spPr>
          <a:xfrm>
            <a:off x="1631504" y="2867113"/>
            <a:ext cx="0" cy="28082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655840" y="2852936"/>
            <a:ext cx="0" cy="28082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184232" y="2867113"/>
            <a:ext cx="0" cy="28082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9874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424592" y="6237921"/>
            <a:ext cx="512982" cy="365125"/>
          </a:xfrm>
        </p:spPr>
        <p:txBody>
          <a:bodyPr/>
          <a:lstStyle/>
          <a:p>
            <a:r>
              <a:rPr lang="ru-RU" sz="2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rush Script MT" pitchFamily="66" charset="0"/>
              </a:rPr>
              <a:t>13</a:t>
            </a:r>
            <a:endParaRPr lang="en-US" sz="24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0801200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Наши клиенты </a:t>
            </a:r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интернет-</a:t>
            </a:r>
            <a:r>
              <a:rPr lang="ru-RU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эквайринга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8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5103" y="2276872"/>
            <a:ext cx="3096344" cy="18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интернет-магазины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575720" y="2276872"/>
            <a:ext cx="3096344" cy="1800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продажи по телефону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888088" y="2276872"/>
            <a:ext cx="3096344" cy="18002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продажи в социальных сетях</a:t>
            </a:r>
          </a:p>
        </p:txBody>
      </p:sp>
    </p:spTree>
    <p:extLst>
      <p:ext uri="{BB962C8B-B14F-4D97-AF65-F5344CB8AC3E}">
        <p14:creationId xmlns:p14="http://schemas.microsoft.com/office/powerpoint/2010/main" val="40871474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855401" y="4725144"/>
            <a:ext cx="3096344" cy="19442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Быстрое зачисление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424592" y="6237921"/>
            <a:ext cx="512982" cy="365125"/>
          </a:xfrm>
        </p:spPr>
        <p:txBody>
          <a:bodyPr/>
          <a:lstStyle/>
          <a:p>
            <a:r>
              <a:rPr lang="ru-RU" sz="2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rush Script MT" pitchFamily="66" charset="0"/>
              </a:rPr>
              <a:t>14</a:t>
            </a:r>
            <a:endParaRPr lang="en-US" sz="24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0369152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Преимущества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8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71464" y="3232454"/>
            <a:ext cx="3096344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Большие суммы покупок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884678" y="1753546"/>
            <a:ext cx="3096344" cy="194421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Экономия на инкассации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497892" y="3302883"/>
            <a:ext cx="3096344" cy="194421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Исключение приёма поддельных купюр</a:t>
            </a:r>
          </a:p>
        </p:txBody>
      </p:sp>
    </p:spTree>
    <p:extLst>
      <p:ext uri="{BB962C8B-B14F-4D97-AF65-F5344CB8AC3E}">
        <p14:creationId xmlns:p14="http://schemas.microsoft.com/office/powerpoint/2010/main" val="6618026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424592" y="6237921"/>
            <a:ext cx="512982" cy="365125"/>
          </a:xfrm>
        </p:spPr>
        <p:txBody>
          <a:bodyPr/>
          <a:lstStyle/>
          <a:p>
            <a:r>
              <a:rPr lang="ru-RU" sz="2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rush Script MT" pitchFamily="66" charset="0"/>
              </a:rPr>
              <a:t>17</a:t>
            </a:r>
            <a:endParaRPr lang="en-US" sz="24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0225136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КВК работает следующим </a:t>
            </a:r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образом: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8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72072" y="2135494"/>
            <a:ext cx="5472608" cy="108167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Клиент увидел </a:t>
            </a:r>
            <a:r>
              <a:rPr lang="ru-RU" sz="2800" dirty="0" smtClean="0"/>
              <a:t>товар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72072" y="3681029"/>
            <a:ext cx="7425750" cy="10801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2800" dirty="0"/>
              <a:t>Сотрудник магазина оформляет заявку в течение 5 мин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42458" y="5229201"/>
            <a:ext cx="8793902" cy="108011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 </a:t>
            </a:r>
            <a:r>
              <a:rPr lang="ru-RU" sz="2800" dirty="0"/>
              <a:t>Клиент забирает товар, а магазин получает деньги за след. день</a:t>
            </a:r>
          </a:p>
        </p:txBody>
      </p:sp>
    </p:spTree>
    <p:extLst>
      <p:ext uri="{BB962C8B-B14F-4D97-AF65-F5344CB8AC3E}">
        <p14:creationId xmlns:p14="http://schemas.microsoft.com/office/powerpoint/2010/main" val="9865509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424592" y="6237921"/>
            <a:ext cx="512982" cy="365125"/>
          </a:xfrm>
        </p:spPr>
        <p:txBody>
          <a:bodyPr/>
          <a:lstStyle/>
          <a:p>
            <a:r>
              <a:rPr lang="ru-RU" sz="2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rush Script MT" pitchFamily="66" charset="0"/>
              </a:rPr>
              <a:t>18</a:t>
            </a:r>
            <a:endParaRPr lang="en-US" sz="24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0225136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Преимущества оформления </a:t>
            </a:r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кредита: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8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72072" y="1916832"/>
            <a:ext cx="4227784" cy="194421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Отсутствие специальных программ, только выход в </a:t>
            </a:r>
            <a:r>
              <a:rPr lang="ru-RU" sz="2800" dirty="0" smtClean="0"/>
              <a:t>интернет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75920" y="1916832"/>
            <a:ext cx="4227784" cy="194421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Бонусы сотрудникам компании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72072" y="4370798"/>
            <a:ext cx="4257398" cy="19442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Достаточно зайти на сайт и оформить заявку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61113" y="4370798"/>
            <a:ext cx="4242591" cy="19442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Банк готов платить сотрудникам от </a:t>
            </a:r>
            <a:r>
              <a:rPr lang="ru-RU" sz="2800" dirty="0" smtClean="0"/>
              <a:t>2% </a:t>
            </a:r>
            <a:r>
              <a:rPr lang="ru-RU" sz="2800" dirty="0"/>
              <a:t>с каждого оформленного кредита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2109900" y="3861048"/>
            <a:ext cx="1152128" cy="509750"/>
          </a:xfrm>
          <a:prstGeom prst="downArrow">
            <a:avLst>
              <a:gd name="adj1" fmla="val 50000"/>
              <a:gd name="adj2" fmla="val 670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913748" y="3861048"/>
            <a:ext cx="1152128" cy="509750"/>
          </a:xfrm>
          <a:prstGeom prst="downArrow">
            <a:avLst>
              <a:gd name="adj1" fmla="val 50000"/>
              <a:gd name="adj2" fmla="val 670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2087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424592" y="6237921"/>
            <a:ext cx="512982" cy="365125"/>
          </a:xfrm>
        </p:spPr>
        <p:txBody>
          <a:bodyPr/>
          <a:lstStyle/>
          <a:p>
            <a:r>
              <a:rPr lang="ru-RU" sz="2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rush Script MT" pitchFamily="66" charset="0"/>
              </a:rPr>
              <a:t>19</a:t>
            </a:r>
            <a:endParaRPr lang="en-US" sz="24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0225136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Для оформления надо:</a:t>
            </a:r>
          </a:p>
        </p:txBody>
      </p:sp>
      <p:pic>
        <p:nvPicPr>
          <p:cNvPr id="8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3199907"/>
              </p:ext>
            </p:extLst>
          </p:nvPr>
        </p:nvGraphicFramePr>
        <p:xfrm>
          <a:off x="291898" y="1895068"/>
          <a:ext cx="9548518" cy="3838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8" name="Picture 4" descr="https://st2.depositphotos.com/3049147/6061/i/450/depositphotos_60619813-stock-photo-money-ruble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2492896"/>
            <a:ext cx="280831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/>
          <a:srcRect r="61070" b="5220"/>
          <a:stretch/>
        </p:blipFill>
        <p:spPr>
          <a:xfrm rot="181273">
            <a:off x="6063123" y="2396853"/>
            <a:ext cx="1034435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933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424592" y="6237921"/>
            <a:ext cx="512982" cy="365125"/>
          </a:xfrm>
        </p:spPr>
        <p:txBody>
          <a:bodyPr/>
          <a:lstStyle/>
          <a:p>
            <a:r>
              <a:rPr lang="ru-RU" sz="2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rush Script MT" pitchFamily="66" charset="0"/>
              </a:rPr>
              <a:t>20</a:t>
            </a:r>
            <a:endParaRPr lang="en-US" sz="24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0225136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Условия кредитования:</a:t>
            </a:r>
          </a:p>
        </p:txBody>
      </p:sp>
      <p:pic>
        <p:nvPicPr>
          <p:cNvPr id="8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55103" y="2276872"/>
            <a:ext cx="2520280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Кредит предоставляется от 3 000 </a:t>
            </a:r>
            <a:endParaRPr lang="ru-RU" sz="2400" dirty="0" smtClean="0"/>
          </a:p>
          <a:p>
            <a:pPr algn="ctr"/>
            <a:r>
              <a:rPr lang="ru-RU" sz="2400" dirty="0" smtClean="0"/>
              <a:t>до </a:t>
            </a:r>
            <a:r>
              <a:rPr lang="ru-RU" sz="2400" dirty="0"/>
              <a:t>200 000 </a:t>
            </a:r>
            <a:r>
              <a:rPr lang="ru-RU" sz="2400" dirty="0" smtClean="0"/>
              <a:t>р  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137046" y="2283686"/>
            <a:ext cx="2520280" cy="216024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Срок кредита </a:t>
            </a:r>
            <a:endParaRPr lang="ru-RU" sz="2400" dirty="0" smtClean="0"/>
          </a:p>
          <a:p>
            <a:pPr algn="ctr"/>
            <a:r>
              <a:rPr lang="ru-RU" sz="2400" dirty="0" smtClean="0"/>
              <a:t>от </a:t>
            </a:r>
            <a:r>
              <a:rPr lang="ru-RU" sz="2400" dirty="0"/>
              <a:t>3 до 36 </a:t>
            </a:r>
            <a:r>
              <a:rPr lang="ru-RU" sz="2400" dirty="0" err="1" smtClean="0"/>
              <a:t>мес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018989" y="2270058"/>
            <a:ext cx="2520280" cy="216024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Отсутствие погашения кредита через наших </a:t>
            </a:r>
            <a:r>
              <a:rPr lang="ru-RU" sz="2400" dirty="0" smtClean="0"/>
              <a:t>партнёров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87888" y="4953676"/>
            <a:ext cx="4399114" cy="129675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Евросеть, Билайн, Мегафон, Связной и МТС</a:t>
            </a:r>
          </a:p>
        </p:txBody>
      </p:sp>
      <p:sp>
        <p:nvSpPr>
          <p:cNvPr id="14" name="Стрелка вниз 13"/>
          <p:cNvSpPr/>
          <p:nvPr/>
        </p:nvSpPr>
        <p:spPr>
          <a:xfrm>
            <a:off x="6731395" y="4443926"/>
            <a:ext cx="1152128" cy="509750"/>
          </a:xfrm>
          <a:prstGeom prst="downArrow">
            <a:avLst>
              <a:gd name="adj1" fmla="val 50000"/>
              <a:gd name="adj2" fmla="val 67084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904312" y="2270058"/>
            <a:ext cx="2520280" cy="216024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Возможность рассрочки для клиентов компании</a:t>
            </a:r>
          </a:p>
        </p:txBody>
      </p:sp>
    </p:spTree>
    <p:extLst>
      <p:ext uri="{BB962C8B-B14F-4D97-AF65-F5344CB8AC3E}">
        <p14:creationId xmlns:p14="http://schemas.microsoft.com/office/powerpoint/2010/main" val="28270396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778"/>
          <a:stretch/>
        </p:blipFill>
        <p:spPr>
          <a:xfrm>
            <a:off x="4223792" y="1700808"/>
            <a:ext cx="2592288" cy="2520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424592" y="6237921"/>
            <a:ext cx="512982" cy="365125"/>
          </a:xfrm>
        </p:spPr>
        <p:txBody>
          <a:bodyPr/>
          <a:lstStyle/>
          <a:p>
            <a:r>
              <a:rPr lang="ru-RU" sz="2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rush Script MT" pitchFamily="66" charset="0"/>
              </a:rPr>
              <a:t>21</a:t>
            </a:r>
            <a:endParaRPr lang="en-US" sz="24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0585176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Овердрафт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8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усеченными противолежащими углами 1"/>
          <p:cNvSpPr/>
          <p:nvPr/>
        </p:nvSpPr>
        <p:spPr>
          <a:xfrm>
            <a:off x="2639616" y="4115048"/>
            <a:ext cx="5976664" cy="1700221"/>
          </a:xfrm>
          <a:prstGeom prst="snip2DiagRect">
            <a:avLst>
              <a:gd name="adj1" fmla="val 0"/>
              <a:gd name="adj2" fmla="val 439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Что такое овердрафт? 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Расскажите </a:t>
            </a:r>
            <a:r>
              <a:rPr lang="ru-RU" sz="2800" dirty="0">
                <a:solidFill>
                  <a:schemeClr val="tx1"/>
                </a:solidFill>
              </a:rPr>
              <a:t>про свой опыт пользования овердрафтом</a:t>
            </a:r>
          </a:p>
        </p:txBody>
      </p:sp>
    </p:spTree>
    <p:extLst>
      <p:ext uri="{BB962C8B-B14F-4D97-AF65-F5344CB8AC3E}">
        <p14:creationId xmlns:p14="http://schemas.microsoft.com/office/powerpoint/2010/main" val="41896880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639198" y="6237921"/>
            <a:ext cx="298376" cy="365125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  <a:latin typeface="Brush Script MT" pitchFamily="66" charset="0"/>
              </a:rPr>
              <a:t>2</a:t>
            </a:r>
            <a:endParaRPr lang="en-US" sz="2400" dirty="0">
              <a:solidFill>
                <a:schemeClr val="bg1"/>
              </a:solidFill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1665296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Зарплатный проект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19" r="3574"/>
          <a:stretch/>
        </p:blipFill>
        <p:spPr>
          <a:xfrm>
            <a:off x="479376" y="2712518"/>
            <a:ext cx="3640330" cy="280471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4367808" y="2712518"/>
            <a:ext cx="5400600" cy="3024336"/>
          </a:xfrm>
          <a:prstGeom prst="snip2DiagRect">
            <a:avLst>
              <a:gd name="adj1" fmla="val 0"/>
              <a:gd name="adj2" fmla="val 1632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1"/>
                </a:solidFill>
              </a:rPr>
              <a:t>Зарплатный проект </a:t>
            </a:r>
            <a:r>
              <a:rPr lang="ru-RU" sz="2800" dirty="0"/>
              <a:t>— это соглашение между банком и организацией о выплате заработной платы посредством платежных карт</a:t>
            </a:r>
          </a:p>
        </p:txBody>
      </p:sp>
    </p:spTree>
    <p:extLst>
      <p:ext uri="{BB962C8B-B14F-4D97-AF65-F5344CB8AC3E}">
        <p14:creationId xmlns:p14="http://schemas.microsoft.com/office/powerpoint/2010/main" val="7654130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424592" y="6237921"/>
            <a:ext cx="512982" cy="365125"/>
          </a:xfrm>
        </p:spPr>
        <p:txBody>
          <a:bodyPr/>
          <a:lstStyle/>
          <a:p>
            <a:r>
              <a:rPr lang="ru-RU" sz="2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rush Script MT" pitchFamily="66" charset="0"/>
              </a:rPr>
              <a:t>22</a:t>
            </a:r>
            <a:endParaRPr lang="en-US" sz="24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0225136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Предоставление овердрафта 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8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усеченными противолежащими углами 1"/>
          <p:cNvSpPr/>
          <p:nvPr/>
        </p:nvSpPr>
        <p:spPr>
          <a:xfrm>
            <a:off x="1919536" y="3068960"/>
            <a:ext cx="7272808" cy="1800200"/>
          </a:xfrm>
          <a:prstGeom prst="snip2DiagRect">
            <a:avLst>
              <a:gd name="adj1" fmla="val 0"/>
              <a:gd name="adj2" fmla="val 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Овердрафт предоставляется </a:t>
            </a:r>
            <a:r>
              <a:rPr lang="ru-RU" sz="2800" dirty="0">
                <a:solidFill>
                  <a:schemeClr val="accent4"/>
                </a:solidFill>
              </a:rPr>
              <a:t>до 15 дней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Стоимость услуги 1 </a:t>
            </a:r>
            <a:r>
              <a:rPr lang="ru-RU" sz="2800" dirty="0" smtClean="0">
                <a:solidFill>
                  <a:schemeClr val="tx1"/>
                </a:solidFill>
              </a:rPr>
              <a:t>990 р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8916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424592" y="6237921"/>
            <a:ext cx="512982" cy="365125"/>
          </a:xfrm>
        </p:spPr>
        <p:txBody>
          <a:bodyPr/>
          <a:lstStyle/>
          <a:p>
            <a:r>
              <a:rPr lang="ru-RU" sz="2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rush Script MT" pitchFamily="66" charset="0"/>
              </a:rPr>
              <a:t>24</a:t>
            </a:r>
            <a:endParaRPr lang="en-US" sz="24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0225136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Валютный счёт</a:t>
            </a:r>
          </a:p>
        </p:txBody>
      </p:sp>
      <p:pic>
        <p:nvPicPr>
          <p:cNvPr id="8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983432" y="2060848"/>
            <a:ext cx="8640960" cy="2880320"/>
          </a:xfrm>
          <a:prstGeom prst="snip2DiagRect">
            <a:avLst>
              <a:gd name="adj1" fmla="val 0"/>
              <a:gd name="adj2" fmla="val 1632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1"/>
                </a:solidFill>
              </a:rPr>
              <a:t>Валютный счёт </a:t>
            </a:r>
            <a:r>
              <a:rPr lang="ru-RU" sz="2800" dirty="0">
                <a:solidFill>
                  <a:schemeClr val="tx1"/>
                </a:solidFill>
              </a:rPr>
              <a:t>- это счет в банковском учреждении, принадлежащий юридическому или физическому лицу, на котором накапливаются и расходуются их средства в иностранной (конвертируемой) валюте</a:t>
            </a:r>
          </a:p>
        </p:txBody>
      </p:sp>
    </p:spTree>
    <p:extLst>
      <p:ext uri="{BB962C8B-B14F-4D97-AF65-F5344CB8AC3E}">
        <p14:creationId xmlns:p14="http://schemas.microsoft.com/office/powerpoint/2010/main" val="4604585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424592" y="6237921"/>
            <a:ext cx="512982" cy="365125"/>
          </a:xfrm>
        </p:spPr>
        <p:txBody>
          <a:bodyPr/>
          <a:lstStyle/>
          <a:p>
            <a:r>
              <a:rPr lang="ru-RU" sz="2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rush Script MT" pitchFamily="66" charset="0"/>
              </a:rPr>
              <a:t>25</a:t>
            </a:r>
            <a:endParaRPr lang="en-US" sz="24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0225136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К валютным операциям относятся:</a:t>
            </a:r>
          </a:p>
        </p:txBody>
      </p:sp>
      <p:pic>
        <p:nvPicPr>
          <p:cNvPr id="8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71126" y="2276872"/>
            <a:ext cx="3104593" cy="3600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все операции между резидентами и нерезидентами в рублях и в иностранной валюте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91744" y="2276872"/>
            <a:ext cx="3096344" cy="3600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операции между резидентами в иностранной валюте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104112" y="2276872"/>
            <a:ext cx="3096344" cy="36004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между нерезидентами в рублях</a:t>
            </a:r>
          </a:p>
        </p:txBody>
      </p:sp>
    </p:spTree>
    <p:extLst>
      <p:ext uri="{BB962C8B-B14F-4D97-AF65-F5344CB8AC3E}">
        <p14:creationId xmlns:p14="http://schemas.microsoft.com/office/powerpoint/2010/main" val="28606121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424592" y="6237921"/>
            <a:ext cx="512982" cy="365125"/>
          </a:xfrm>
        </p:spPr>
        <p:txBody>
          <a:bodyPr/>
          <a:lstStyle/>
          <a:p>
            <a:r>
              <a:rPr lang="ru-RU" sz="2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rush Script MT" pitchFamily="66" charset="0"/>
              </a:rPr>
              <a:t>26</a:t>
            </a:r>
            <a:endParaRPr lang="en-US" sz="24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0225136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Пакет «Выгодная валюта»</a:t>
            </a:r>
          </a:p>
        </p:txBody>
      </p:sp>
      <p:pic>
        <p:nvPicPr>
          <p:cNvPr id="8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35360" y="2132856"/>
            <a:ext cx="10081120" cy="403244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Профессиональный – 9 990 </a:t>
            </a:r>
            <a:r>
              <a:rPr lang="ru-RU" sz="2800" dirty="0" err="1" smtClean="0"/>
              <a:t>руб</a:t>
            </a:r>
            <a:endParaRPr lang="ru-RU" sz="2800" dirty="0" smtClean="0"/>
          </a:p>
          <a:p>
            <a:pPr algn="ctr"/>
            <a:endParaRPr lang="ru-RU" sz="2800" dirty="0"/>
          </a:p>
          <a:p>
            <a:pPr algn="ctr"/>
            <a:r>
              <a:rPr lang="ru-RU" sz="2800" dirty="0"/>
              <a:t>За перевод: 0,1% от суммы перевода, мин 19 долларов США, евро или фунтов стерлингов, но не более 59 долларов США, евро или фунтов </a:t>
            </a:r>
            <a:r>
              <a:rPr lang="ru-RU" sz="2800" dirty="0" smtClean="0"/>
              <a:t>стерлингов</a:t>
            </a:r>
          </a:p>
          <a:p>
            <a:pPr algn="ctr"/>
            <a:endParaRPr lang="ru-RU" sz="2800" dirty="0"/>
          </a:p>
          <a:p>
            <a:pPr algn="ctr"/>
            <a:r>
              <a:rPr lang="ru-RU" sz="2800" dirty="0"/>
              <a:t>Функции агента валютного контроля:</a:t>
            </a:r>
          </a:p>
          <a:p>
            <a:pPr algn="ctr"/>
            <a:r>
              <a:rPr lang="ru-RU" sz="2800" dirty="0"/>
              <a:t>0,1% от суммы перевода, мин 290 </a:t>
            </a:r>
            <a:r>
              <a:rPr lang="ru-RU" sz="2800" dirty="0" err="1"/>
              <a:t>руб</a:t>
            </a:r>
            <a:r>
              <a:rPr lang="ru-RU" sz="2800" dirty="0"/>
              <a:t>, но не более 29 000 р</a:t>
            </a:r>
          </a:p>
        </p:txBody>
      </p:sp>
    </p:spTree>
    <p:extLst>
      <p:ext uri="{BB962C8B-B14F-4D97-AF65-F5344CB8AC3E}">
        <p14:creationId xmlns:p14="http://schemas.microsoft.com/office/powerpoint/2010/main" val="3078793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639198" y="6237921"/>
            <a:ext cx="298376" cy="365125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  <a:latin typeface="Brush Script MT" pitchFamily="66" charset="0"/>
              </a:rPr>
              <a:t>3</a:t>
            </a:r>
            <a:endParaRPr lang="en-US" sz="2400" dirty="0">
              <a:solidFill>
                <a:schemeClr val="bg1"/>
              </a:solidFill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9793088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Какие есть отличия </a:t>
            </a:r>
            <a:endParaRPr lang="ru-RU" sz="4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ndara" panose="020E0502030303020204" pitchFamily="34" charset="0"/>
            </a:endParaRPr>
          </a:p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в 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зарплатных проектах?</a:t>
            </a:r>
          </a:p>
        </p:txBody>
      </p:sp>
      <p:pic>
        <p:nvPicPr>
          <p:cNvPr id="1026" name="Picture 2" descr="Результат пошуку зображень за запитом &quot;Зарплатный проект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307" y="2204864"/>
            <a:ext cx="5733178" cy="38221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8597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639198" y="6237921"/>
            <a:ext cx="298376" cy="365125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  <a:latin typeface="Brush Script MT" pitchFamily="66" charset="0"/>
              </a:rPr>
              <a:t>4</a:t>
            </a:r>
            <a:endParaRPr lang="en-US" sz="2400" dirty="0">
              <a:solidFill>
                <a:schemeClr val="bg1"/>
              </a:solidFill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1665296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Доставка ДК в офис компании </a:t>
            </a:r>
            <a:endParaRPr lang="ru-RU" sz="4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ndara" panose="020E0502030303020204" pitchFamily="34" charset="0"/>
            </a:endParaRPr>
          </a:p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или 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в любую точку </a:t>
            </a:r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страны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2050" name="Picture 2" descr="http://www.region.if.ua/sites/default/files/maps/map-russia_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21" y="2348880"/>
            <a:ext cx="6158831" cy="364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6672064" y="2187630"/>
            <a:ext cx="4824536" cy="223224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/>
              <a:t>сотрудник может получить карту, даже если находиться в командировке</a:t>
            </a:r>
          </a:p>
        </p:txBody>
      </p:sp>
      <p:pic>
        <p:nvPicPr>
          <p:cNvPr id="2052" name="Picture 4" descr="http://visa-mastercard.ru/wp-content/uploads/2012/12/%D0%9E%D1%84%D0%BE%D1%80%D0%BC%D0%BB%D0%B5%D0%BD%D0%B8%D0%B5-%D0%B8-%D0%BF%D0%BE%D0%BB%D1%83%D1%87%D0%B5%D0%BD%D0%B8%D0%B5-%D0%BA%D1%80%D0%B5%D0%B4%D0%B8%D1%82%D0%BD%D1%8B%D1%85-%D0%BA%D0%B0%D1%80%D1%82%D0%BE%D1%87%D0%B5%D0%BA-%D0%B1%D0%B0%D0%BD%D0%BA%D0%BE%D0%B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186" y="4672599"/>
            <a:ext cx="3806324" cy="199676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632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639198" y="6237921"/>
            <a:ext cx="298376" cy="365125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  <a:latin typeface="Brush Script MT" pitchFamily="66" charset="0"/>
              </a:rPr>
              <a:t>5</a:t>
            </a:r>
            <a:endParaRPr lang="en-US" sz="2400" dirty="0">
              <a:solidFill>
                <a:schemeClr val="bg1"/>
              </a:solidFill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0081120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Подключение 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к Зарплатному проекту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911424" y="2093528"/>
            <a:ext cx="3962300" cy="270362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/>
              <a:t>Для </a:t>
            </a:r>
            <a:r>
              <a:rPr lang="ru-RU" dirty="0"/>
              <a:t>присоединения необходимо открыть </a:t>
            </a:r>
            <a:r>
              <a:rPr lang="ru-RU" dirty="0" smtClean="0"/>
              <a:t>расчётный </a:t>
            </a:r>
            <a:r>
              <a:rPr lang="ru-RU" dirty="0"/>
              <a:t>счёт в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>
                <a:solidFill>
                  <a:srgbClr val="FFFF00"/>
                </a:solidFill>
              </a:rPr>
              <a:t>Тинькофф Банке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3074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Результат пошуку зображень за запитом &quot;календарь 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52" y="2165536"/>
            <a:ext cx="3621538" cy="25596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6778" y="5267283"/>
            <a:ext cx="9719662" cy="13357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Период подключения к зарплатному проекту составляет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5-7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дней</a:t>
            </a:r>
          </a:p>
        </p:txBody>
      </p:sp>
    </p:spTree>
    <p:extLst>
      <p:ext uri="{BB962C8B-B14F-4D97-AF65-F5344CB8AC3E}">
        <p14:creationId xmlns:p14="http://schemas.microsoft.com/office/powerpoint/2010/main" val="28720994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639198" y="6237921"/>
            <a:ext cx="298376" cy="365125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  <a:latin typeface="Brush Script MT" pitchFamily="66" charset="0"/>
              </a:rPr>
              <a:t>6</a:t>
            </a:r>
            <a:endParaRPr lang="en-US" sz="2400" dirty="0">
              <a:solidFill>
                <a:schemeClr val="bg1"/>
              </a:solidFill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0081120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Тарифный план ДК</a:t>
            </a:r>
          </a:p>
        </p:txBody>
      </p:sp>
      <p:pic>
        <p:nvPicPr>
          <p:cNvPr id="3074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7822467"/>
              </p:ext>
            </p:extLst>
          </p:nvPr>
        </p:nvGraphicFramePr>
        <p:xfrm>
          <a:off x="911424" y="2033491"/>
          <a:ext cx="9289032" cy="4566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3901" y="2420888"/>
            <a:ext cx="3446553" cy="24125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6751959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639198" y="6237921"/>
            <a:ext cx="298376" cy="365125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  <a:latin typeface="Brush Script MT" pitchFamily="66" charset="0"/>
              </a:rPr>
              <a:t>7</a:t>
            </a:r>
            <a:endParaRPr lang="en-US" sz="2400" dirty="0">
              <a:solidFill>
                <a:schemeClr val="bg1"/>
              </a:solidFill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0081120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Тарифный план ДК</a:t>
            </a:r>
          </a:p>
        </p:txBody>
      </p:sp>
      <p:pic>
        <p:nvPicPr>
          <p:cNvPr id="3074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7027497"/>
              </p:ext>
            </p:extLst>
          </p:nvPr>
        </p:nvGraphicFramePr>
        <p:xfrm>
          <a:off x="6245966" y="2135821"/>
          <a:ext cx="5691608" cy="3028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5717666"/>
              </p:ext>
            </p:extLst>
          </p:nvPr>
        </p:nvGraphicFramePr>
        <p:xfrm>
          <a:off x="407368" y="3016191"/>
          <a:ext cx="10441160" cy="3217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12" name="Группа 11"/>
          <p:cNvGrpSpPr/>
          <p:nvPr/>
        </p:nvGrpSpPr>
        <p:grpSpPr>
          <a:xfrm>
            <a:off x="407368" y="2311968"/>
            <a:ext cx="5184577" cy="540968"/>
            <a:chOff x="0" y="698918"/>
            <a:chExt cx="5408053" cy="460661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0" y="711040"/>
              <a:ext cx="5309876" cy="448539"/>
            </a:xfrm>
            <a:prstGeom prst="roundRect">
              <a:avLst>
                <a:gd name="adj" fmla="val 10000"/>
              </a:avLst>
            </a:prstGeom>
            <a:solidFill>
              <a:srgbClr val="FFFF00">
                <a:alpha val="9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 txBox="1"/>
            <p:nvPr/>
          </p:nvSpPr>
          <p:spPr>
            <a:xfrm>
              <a:off x="1" y="698918"/>
              <a:ext cx="5408052" cy="4222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7625" tIns="31750" rIns="47625" bIns="31750" numCol="1" spcCol="1270" anchor="ctr" anchorCtr="0">
              <a:noAutofit/>
            </a:bodyPr>
            <a:lstStyle/>
            <a:p>
              <a:pPr lvl="0" algn="ctr" defTabSz="11112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500" kern="1200" noProof="0" dirty="0" smtClean="0">
                  <a:solidFill>
                    <a:schemeClr val="tx1"/>
                  </a:solidFill>
                </a:rPr>
                <a:t>Обслуживание – 99 р/месяц</a:t>
              </a:r>
              <a:endParaRPr lang="ru-RU" sz="25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19948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639198" y="6237921"/>
            <a:ext cx="298376" cy="365125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  <a:latin typeface="Brush Script MT" pitchFamily="66" charset="0"/>
              </a:rPr>
              <a:t>8</a:t>
            </a:r>
            <a:endParaRPr lang="en-US" sz="2400" dirty="0">
              <a:solidFill>
                <a:schemeClr val="bg1"/>
              </a:solidFill>
              <a:latin typeface="Brush Script MT" pitchFamily="66" charset="0"/>
            </a:endParaRPr>
          </a:p>
        </p:txBody>
      </p:sp>
      <p:pic>
        <p:nvPicPr>
          <p:cNvPr id="5122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052" y="1239076"/>
            <a:ext cx="3863752" cy="27499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0369152" cy="13541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Эквайринг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271464" y="4010758"/>
            <a:ext cx="8064896" cy="259228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/>
              <a:t>  Эквайринг </a:t>
            </a:r>
            <a:r>
              <a:rPr lang="ru-RU" dirty="0"/>
              <a:t>– это услуга, </a:t>
            </a:r>
            <a:r>
              <a:rPr lang="ru-RU" dirty="0" smtClean="0"/>
              <a:t>позволяющая </a:t>
            </a:r>
            <a:r>
              <a:rPr lang="ru-RU" dirty="0"/>
              <a:t>предприятиям </a:t>
            </a:r>
            <a:r>
              <a:rPr lang="ru-RU" dirty="0" smtClean="0"/>
              <a:t>торговли </a:t>
            </a:r>
            <a:r>
              <a:rPr lang="ru-RU" dirty="0"/>
              <a:t>и сервиса </a:t>
            </a:r>
            <a:r>
              <a:rPr lang="ru-RU" dirty="0" smtClean="0"/>
              <a:t>принимать </a:t>
            </a:r>
            <a:r>
              <a:rPr lang="ru-RU" dirty="0"/>
              <a:t>платежные карты </a:t>
            </a:r>
            <a:r>
              <a:rPr lang="ru-RU" dirty="0" smtClean="0"/>
              <a:t>в </a:t>
            </a:r>
            <a:r>
              <a:rPr lang="ru-RU" dirty="0"/>
              <a:t>качестве платежного средства для оплаты за свои товары и </a:t>
            </a:r>
            <a:r>
              <a:rPr lang="ru-RU" dirty="0" smtClean="0"/>
              <a:t>услуги</a:t>
            </a:r>
            <a:endParaRPr lang="ru-RU" dirty="0"/>
          </a:p>
        </p:txBody>
      </p:sp>
      <p:pic>
        <p:nvPicPr>
          <p:cNvPr id="8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395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639198" y="6237921"/>
            <a:ext cx="298376" cy="365125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  <a:latin typeface="Brush Script MT" pitchFamily="66" charset="0"/>
              </a:rPr>
              <a:t>9</a:t>
            </a:r>
            <a:endParaRPr lang="en-US" sz="2400" dirty="0">
              <a:solidFill>
                <a:schemeClr val="bg1"/>
              </a:solidFill>
              <a:latin typeface="Brush Script MT" pitchFamily="66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352" y="274638"/>
            <a:ext cx="11665296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Какие различия между торговым </a:t>
            </a:r>
            <a:endParaRPr lang="ru-RU" sz="4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ndara" panose="020E0502030303020204" pitchFamily="34" charset="0"/>
            </a:endParaRPr>
          </a:p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и 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ndara" panose="020E0502030303020204" pitchFamily="34" charset="0"/>
              </a:rPr>
              <a:t>интернет эквайрингом?</a:t>
            </a:r>
          </a:p>
        </p:txBody>
      </p:sp>
      <p:pic>
        <p:nvPicPr>
          <p:cNvPr id="8" name="Picture 2" descr="Результат пошуку зображень за запитом &quot;Тинькофф Банк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253487"/>
            <a:ext cx="2081112" cy="16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7368" y="2420888"/>
            <a:ext cx="6624736" cy="3539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/>
              <a:t>Торговый эквайринг позволяет принимать банковские карты в различных торговых точках: на кассе или там, где это удобно клиенту </a:t>
            </a:r>
            <a:r>
              <a:rPr lang="ru-RU" sz="3200" dirty="0" smtClean="0"/>
              <a:t>(</a:t>
            </a:r>
            <a:r>
              <a:rPr lang="ru-RU" sz="3200" dirty="0"/>
              <a:t>в такси, за столиком кафе, при курьерской доставке)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42" t="15079" r="-1" b="21251"/>
          <a:stretch/>
        </p:blipFill>
        <p:spPr>
          <a:xfrm>
            <a:off x="7320136" y="2420888"/>
            <a:ext cx="4504555" cy="33843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8133955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2576</TotalTime>
  <Words>600</Words>
  <Application>Microsoft Office PowerPoint</Application>
  <PresentationFormat>Широкоэкранный</PresentationFormat>
  <Paragraphs>130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 Unicode MS</vt:lpstr>
      <vt:lpstr>Arial</vt:lpstr>
      <vt:lpstr>Brush Script MT</vt:lpstr>
      <vt:lpstr>Calibri</vt:lpstr>
      <vt:lpstr>Candara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Аня</dc:creator>
  <cp:lastModifiedBy>ктп</cp:lastModifiedBy>
  <cp:revision>138</cp:revision>
  <dcterms:created xsi:type="dcterms:W3CDTF">2014-05-29T20:51:04Z</dcterms:created>
  <dcterms:modified xsi:type="dcterms:W3CDTF">2019-11-29T11:16:13Z</dcterms:modified>
</cp:coreProperties>
</file>