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E1337-A094-03CC-4FAA-3967E3B727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AB7F96C-F70E-0BDE-4699-5FABA51AC2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F70565-E107-0ADE-B7E6-4C4E3FD7B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134A661-8FDC-10B2-4FEF-B93DB8A3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BCFCBEF-6C79-7C62-1721-B188CA04F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10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7952E-9E0D-4817-091F-7B60E1ED1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DE1AFD1-0D8B-4F00-0EF2-528DCB376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24FEDC-7450-EEA6-0179-4C9CD010A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4C2E55E-240D-E2A4-764B-1DE11C44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F5431BD-D06A-7495-8277-F1D5E856D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3958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71C16490-750F-30E0-64A5-9C4D02BEBD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68F6081-8861-E4C5-DE49-04214BBD3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19E644D-4D77-E852-A0AC-51269DFA0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1B4ED60-3E1F-24B3-2EE7-2F6A395D2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9D32A90-25EC-AEB0-6098-833745AB4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485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D74E1-72BE-839F-9293-E5C55502F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3C97089-ECD0-869F-C6D5-C7C2BF575F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9B099CB-69D7-B2AC-3940-2C66BCF4B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19E4436-566E-F2AC-08F6-ADF86D997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3B8D1A-8301-051E-E0CB-223373744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134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D839B6-8DD1-B665-B683-61B3B8808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832AEBA-FBD7-3A4F-1423-FFCE6086E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A0B0DF7-C0F0-C1FD-3217-E1BADB06C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A7FC3ED-FD56-3808-4E31-C4FD3BC83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E68AABC-52A2-C8E4-D5C5-AB6F2356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0041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8E625-8C31-2A29-7F5D-B1AA8BA2C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EB3C9E-EEE1-3E6D-B02A-3B4A8CDA9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8CF48B0-5DCF-A342-E82D-AA5CA83D7D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5784782-7753-3BE9-667D-D49AC6364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A80A80C-1C20-42B1-316F-D22C555B8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BC65183-1279-4D6A-AC20-91768CA90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057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818C26-B9A6-A490-D286-3CD506B3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96C9461-B56E-DC27-B7ED-7DD700F53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653CECD-5669-2923-E5B1-43DEDDAB8B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51AE3EB-2731-3D43-92C7-FA9016D057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453560B-B0FD-9454-D3EB-6905F7C6A9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B52FE853-5F27-01F8-C0D4-2F89F57E7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F30355B-7551-08DF-8C88-7F19F49C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832BA41-211B-EE51-CFDF-2323E61D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2953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B683B5-4AD5-2F0F-9355-3F1B39DE4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2DA09665-181E-35A7-11AC-6FFB4C6C0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0E56E2C1-93E6-305C-D850-E9F7F437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3052B9F-CA95-0B31-1E27-A26618207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8746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3D56F70-ADBF-5B19-C4F0-3A99394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7F91838-A829-E306-6F4C-D3E0ADBC6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E7239A6-3E80-28D2-9A03-AF7A521A0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9064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1E004A-0BA1-05E8-9322-580D249C6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9811C5-0BAE-D915-F6E4-3CDE3F63F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57BFB71-6B1B-C88E-A4A9-0E75214D4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4A51497-961F-34BA-CE07-69C4BE0D6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3C01FC6-43C8-934C-BE59-900F59CE5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1A65EF9-C880-29FA-48E2-E9CCC01A1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981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179A71-055B-DC33-BBF1-06F97EFEA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A045D333-A080-0683-8706-077C91898D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341565B-D206-86CB-7DF9-92859E1FBA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04979B6-3DB9-A18E-D74C-7FAF646CB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B5DC42D-41A2-FD2F-1F2A-6B4F52D72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8AD879F-8778-69E3-1912-571305E48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4408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049DFB9A-B16D-51AE-C5F1-E6E82DB20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271D629-7042-0CC0-3F8A-88D5D9745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8287F16-3224-BDF8-39AE-C42BEECC66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5A01-0BD9-3745-8531-C83AB2134EAD}" type="datetimeFigureOut">
              <a:rPr lang="uk-UA" smtClean="0"/>
              <a:t>13.11.2023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678D8A3-C5BA-357C-BAAA-2F1D32DEEB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49D8874-4015-EE35-C4AD-B36545C70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B8148-368F-AA4C-B366-32247122357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287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75AB8-EB2F-C1EC-5B72-3893DB2599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17FADAE-11A9-5976-E294-AE4E661698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BE36272-8532-D63A-4E2A-9EA96B99C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2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3DA1F-5404-3518-FC69-AFEF12032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8F0D756-1DD7-27D4-5687-BB8648A7F9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7301"/>
          </a:xfrm>
        </p:spPr>
      </p:pic>
    </p:spTree>
    <p:extLst>
      <p:ext uri="{BB962C8B-B14F-4D97-AF65-F5344CB8AC3E}">
        <p14:creationId xmlns:p14="http://schemas.microsoft.com/office/powerpoint/2010/main" val="98063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BFECC-7487-5025-ABA0-0FFAA425D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30E6E98-A338-DF89-C2B6-514C5413C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02971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365C3D-22D8-7E32-A70B-4AC04D9F1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BD2F096-18F8-C13C-2C93-790BA5252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76375" cy="6858001"/>
          </a:xfrm>
        </p:spPr>
      </p:pic>
    </p:spTree>
    <p:extLst>
      <p:ext uri="{BB962C8B-B14F-4D97-AF65-F5344CB8AC3E}">
        <p14:creationId xmlns:p14="http://schemas.microsoft.com/office/powerpoint/2010/main" val="113218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1A263A-E06F-2116-51C4-7EDCD667F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B65EEAC-4E12-41E9-C94C-3FD2BAF77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747959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DA0F7-8241-752C-5770-8F4782CB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6BB38F1-30DC-2C6B-4E3D-832C1EC97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4037772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FC758E-AB23-305E-D27C-2327E389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49C08F2-50B2-F54E-8CEB-3D604A340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38000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566CC-1F4C-F4B9-18FD-DE29A4F5F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23422847-20B9-51C4-2F08-69A454F4F7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37143" cy="6843408"/>
          </a:xfrm>
        </p:spPr>
      </p:pic>
    </p:spTree>
    <p:extLst>
      <p:ext uri="{BB962C8B-B14F-4D97-AF65-F5344CB8AC3E}">
        <p14:creationId xmlns:p14="http://schemas.microsoft.com/office/powerpoint/2010/main" val="238457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7A313-57B7-3D9F-524B-5007624D0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419A6DA-9529-0739-A566-D542010B13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782592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50DE9-591C-37A6-53C2-2CC4F5A31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5FFE25B6-AE86-B0AF-395A-8434D7747B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3653049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10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1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bogmariaa@gmail.com</dc:creator>
  <cp:lastModifiedBy>bogmariaa@gmail.com</cp:lastModifiedBy>
  <cp:revision>2</cp:revision>
  <dcterms:created xsi:type="dcterms:W3CDTF">2023-11-12T20:29:28Z</dcterms:created>
  <dcterms:modified xsi:type="dcterms:W3CDTF">2023-11-13T20:13:26Z</dcterms:modified>
</cp:coreProperties>
</file>