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5372-0B04-4FA9-8475-64AB20B9412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EA01-44B2-45E1-8697-CB3E78BE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85372-0B04-4FA9-8475-64AB20B9412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EA01-44B2-45E1-8697-CB3E78BE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00B0F0"/>
                </a:solidFill>
              </a:rPr>
              <a:t>My future speciality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Requirements for KORD police special forces fighters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6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Requirements for KORD police special forces fighters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Requirements for KORD police special forces fighters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1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Requirements for KORD police special forces fighters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2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414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Requirements for KORD police special forces fighters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4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/>
              <a:t>Thank you for attention</a:t>
            </a:r>
            <a:endParaRPr lang="en-US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7761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Tasks and functions</a:t>
            </a:r>
            <a:endParaRPr lang="en-US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Structure</a:t>
            </a:r>
            <a:endParaRPr lang="en-US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Basic principles of assembly</a:t>
            </a:r>
            <a:endParaRPr lang="en-US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Basic principles of assembly</a:t>
            </a:r>
            <a:endParaRPr lang="en-US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Equipment</a:t>
            </a:r>
            <a:endParaRPr lang="en-US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Equipment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Equipment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Широкоэкранный</PresentationFormat>
  <Paragraphs>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My future speciality</vt:lpstr>
      <vt:lpstr>Презентация PowerPoint</vt:lpstr>
      <vt:lpstr>Tasks and functions</vt:lpstr>
      <vt:lpstr>Structure</vt:lpstr>
      <vt:lpstr>Basic principles of assembly</vt:lpstr>
      <vt:lpstr>Basic principles of assembly</vt:lpstr>
      <vt:lpstr>Equipment</vt:lpstr>
      <vt:lpstr>Equipment</vt:lpstr>
      <vt:lpstr>Equipment</vt:lpstr>
      <vt:lpstr>Презентация PowerPoint</vt:lpstr>
      <vt:lpstr>Презентация PowerPoint</vt:lpstr>
      <vt:lpstr>Requirements for KORD police special forces fighters</vt:lpstr>
      <vt:lpstr>Requirements for KORD police special forces fighters</vt:lpstr>
      <vt:lpstr>Презентация PowerPoint</vt:lpstr>
      <vt:lpstr>Презентация PowerPoint</vt:lpstr>
      <vt:lpstr>Презентация PowerPoint</vt:lpstr>
      <vt:lpstr>Requirements for KORD police special forces fighters</vt:lpstr>
      <vt:lpstr>Requirements for KORD police special forces fighters</vt:lpstr>
      <vt:lpstr>Презентация PowerPoint</vt:lpstr>
      <vt:lpstr>Requirements for KORD police special forces fighters</vt:lpstr>
      <vt:lpstr>Thank you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future speciality</dc:title>
  <dc:creator>Slava</dc:creator>
  <cp:lastModifiedBy>Slava</cp:lastModifiedBy>
  <cp:revision>1</cp:revision>
  <dcterms:created xsi:type="dcterms:W3CDTF">2023-01-20T20:16:07Z</dcterms:created>
  <dcterms:modified xsi:type="dcterms:W3CDTF">2023-01-20T20:16:07Z</dcterms:modified>
</cp:coreProperties>
</file>