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8" r:id="rId3"/>
    <p:sldId id="259" r:id="rId4"/>
    <p:sldId id="261" r:id="rId5"/>
    <p:sldId id="262" r:id="rId6"/>
    <p:sldId id="263" r:id="rId7"/>
    <p:sldId id="264" r:id="rId8"/>
    <p:sldId id="266" r:id="rId9"/>
    <p:sldId id="267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05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32" autoAdjust="0"/>
    <p:restoredTop sz="94660"/>
  </p:normalViewPr>
  <p:slideViewPr>
    <p:cSldViewPr>
      <p:cViewPr varScale="1">
        <p:scale>
          <a:sx n="83" d="100"/>
          <a:sy n="83" d="100"/>
        </p:scale>
        <p:origin x="-1363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25.11.2021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25.11.2021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25.11.2021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19256" cy="1066800"/>
          </a:xfrm>
        </p:spPr>
        <p:txBody>
          <a:bodyPr/>
          <a:lstStyle/>
          <a:p>
            <a:pPr algn="ctr"/>
            <a:r>
              <a:rPr lang="uk-UA" smtClean="0">
                <a:latin typeface="Trebuchet MS" pitchFamily="34" charset="0"/>
                <a:cs typeface="Microsoft New Tai Lue" pitchFamily="34" charset="0"/>
              </a:rPr>
              <a:t>Майстерня творчості</a:t>
            </a:r>
            <a:endParaRPr lang="uk-UA">
              <a:latin typeface="Trebuchet MS" pitchFamily="34" charset="0"/>
              <a:cs typeface="Microsoft New Tai Lue" pitchFamily="34" charset="0"/>
            </a:endParaRPr>
          </a:p>
        </p:txBody>
      </p:sp>
      <p:pic>
        <p:nvPicPr>
          <p:cNvPr id="6" name="Содержимое 5" descr="мммастер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339752" y="1700808"/>
            <a:ext cx="4347980" cy="4324350"/>
          </a:xfrm>
        </p:spPr>
      </p:pic>
      <p:sp>
        <p:nvSpPr>
          <p:cNvPr id="59" name="Прямоугольник 58"/>
          <p:cNvSpPr/>
          <p:nvPr/>
        </p:nvSpPr>
        <p:spPr>
          <a:xfrm>
            <a:off x="2339752" y="6165304"/>
            <a:ext cx="43877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mtClean="0">
                <a:solidFill>
                  <a:schemeClr val="bg2">
                    <a:lumMod val="25000"/>
                  </a:schemeClr>
                </a:solidFill>
              </a:rPr>
              <a:t>Виконала: Мельник Дарина Диз-20-зн</a:t>
            </a:r>
            <a:endParaRPr lang="uk-UA">
              <a:solidFill>
                <a:schemeClr val="bg2">
                  <a:lumMod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764704"/>
            <a:ext cx="8382000" cy="1069848"/>
          </a:xfrm>
        </p:spPr>
        <p:txBody>
          <a:bodyPr/>
          <a:lstStyle/>
          <a:p>
            <a:pPr algn="ctr"/>
            <a:r>
              <a:rPr lang="ru-RU" smtClean="0"/>
              <a:t>«</a:t>
            </a:r>
            <a:r>
              <a:rPr lang="en-US" smtClean="0"/>
              <a:t>MAGA-BAGA BOO</a:t>
            </a:r>
            <a:r>
              <a:rPr lang="ru-RU" smtClean="0"/>
              <a:t>»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19672" y="1628800"/>
            <a:ext cx="6048672" cy="457200"/>
          </a:xfrm>
        </p:spPr>
        <p:txBody>
          <a:bodyPr/>
          <a:lstStyle/>
          <a:p>
            <a:pPr algn="ctr"/>
            <a:r>
              <a:rPr lang="uk-UA" smtClean="0"/>
              <a:t>Втілення Ваших ідей</a:t>
            </a:r>
            <a:endParaRPr lang="uk-UA"/>
          </a:p>
        </p:txBody>
      </p:sp>
      <p:pic>
        <p:nvPicPr>
          <p:cNvPr id="7" name="Содержимое 6" descr="масстерр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rcRect r="12018"/>
          <a:stretch>
            <a:fillRect/>
          </a:stretch>
        </p:blipFill>
        <p:spPr>
          <a:xfrm>
            <a:off x="4860032" y="2204864"/>
            <a:ext cx="2808312" cy="4257763"/>
          </a:xfrm>
        </p:spPr>
      </p:pic>
      <p:pic>
        <p:nvPicPr>
          <p:cNvPr id="8" name="Содержимое 7" descr="мастер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1619672" y="2204864"/>
            <a:ext cx="2832314" cy="4248472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332656"/>
            <a:ext cx="8458200" cy="965969"/>
          </a:xfrm>
        </p:spPr>
        <p:txBody>
          <a:bodyPr/>
          <a:lstStyle/>
          <a:p>
            <a:pPr algn="ctr"/>
            <a:r>
              <a:rPr lang="uk-UA" smtClean="0"/>
              <a:t>Контакти та час для зустрічі: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592" y="1988840"/>
            <a:ext cx="7056784" cy="936104"/>
          </a:xfrm>
        </p:spPr>
        <p:txBody>
          <a:bodyPr/>
          <a:lstStyle/>
          <a:p>
            <a:pPr algn="ctr"/>
            <a:r>
              <a:rPr lang="uk-UA" smtClean="0">
                <a:solidFill>
                  <a:schemeClr val="bg1"/>
                </a:solidFill>
              </a:rPr>
              <a:t>Вишнівська Даша: 097-393-65-38 (Вайбер)</a:t>
            </a:r>
          </a:p>
          <a:p>
            <a:pPr algn="ctr"/>
            <a:r>
              <a:rPr lang="uk-UA" smtClean="0">
                <a:solidFill>
                  <a:schemeClr val="bg1"/>
                </a:solidFill>
              </a:rPr>
              <a:t>			 050-201-60-14 (Телеграм)</a:t>
            </a:r>
          </a:p>
          <a:p>
            <a:pPr algn="ctr"/>
            <a:endParaRPr lang="uk-UA"/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4005064"/>
            <a:ext cx="48965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smtClean="0">
                <a:solidFill>
                  <a:schemeClr val="bg2">
                    <a:lumMod val="50000"/>
                  </a:schemeClr>
                </a:solidFill>
              </a:rPr>
              <a:t>Пн-Пт з 15:00 до 20:00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946176" y="5085184"/>
            <a:ext cx="488306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400" smtClean="0">
                <a:solidFill>
                  <a:schemeClr val="bg2">
                    <a:lumMod val="50000"/>
                  </a:schemeClr>
                </a:solidFill>
              </a:rPr>
              <a:t>Вул. Ушинського 25-А, кв.36</a:t>
            </a:r>
          </a:p>
          <a:p>
            <a:r>
              <a:rPr lang="uk-UA" sz="2400" smtClean="0">
                <a:solidFill>
                  <a:schemeClr val="bg2">
                    <a:lumMod val="50000"/>
                  </a:schemeClr>
                </a:solidFill>
              </a:rPr>
              <a:t>Солом’янський р-н (Чоколівка), </a:t>
            </a:r>
          </a:p>
          <a:p>
            <a:pPr algn="ctr"/>
            <a:r>
              <a:rPr lang="uk-UA" sz="2400" smtClean="0">
                <a:solidFill>
                  <a:schemeClr val="bg2">
                    <a:lumMod val="50000"/>
                  </a:schemeClr>
                </a:solidFill>
              </a:rPr>
              <a:t>м. Київ</a:t>
            </a:r>
            <a:endParaRPr lang="uk-UA" sz="2400">
              <a:solidFill>
                <a:schemeClr val="bg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43000"/>
            <a:ext cx="8640960" cy="1069848"/>
          </a:xfrm>
        </p:spPr>
        <p:txBody>
          <a:bodyPr>
            <a:normAutofit fontScale="90000"/>
          </a:bodyPr>
          <a:lstStyle/>
          <a:p>
            <a:r>
              <a:rPr lang="uk-UA" smtClean="0"/>
              <a:t> Кількість людей та їх вікова категорія:</a:t>
            </a:r>
            <a:endParaRPr lang="uk-UA"/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3356992"/>
            <a:ext cx="768719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smtClean="0">
                <a:solidFill>
                  <a:schemeClr val="accent1">
                    <a:lumMod val="75000"/>
                  </a:schemeClr>
                </a:solidFill>
              </a:rPr>
              <a:t>1. Дівчина, 19 років, майстриня</a:t>
            </a:r>
          </a:p>
          <a:p>
            <a:pPr algn="ctr"/>
            <a:r>
              <a:rPr lang="uk-UA" sz="3600" smtClean="0">
                <a:solidFill>
                  <a:schemeClr val="accent5">
                    <a:lumMod val="75000"/>
                  </a:schemeClr>
                </a:solidFill>
              </a:rPr>
              <a:t>2. Хлопець, 20 років, фотограф</a:t>
            </a:r>
          </a:p>
          <a:p>
            <a:pPr algn="ctr"/>
            <a:r>
              <a:rPr lang="uk-UA" sz="400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uk-UA" sz="400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382000" cy="1069848"/>
          </a:xfrm>
        </p:spPr>
        <p:txBody>
          <a:bodyPr/>
          <a:lstStyle/>
          <a:p>
            <a:r>
              <a:rPr lang="uk-UA" smtClean="0"/>
              <a:t>Функціональні зони: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55576" y="2132856"/>
            <a:ext cx="4041648" cy="457200"/>
          </a:xfr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uk-UA" smtClean="0"/>
              <a:t>Фото-зона 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755576" y="3140968"/>
            <a:ext cx="4041775" cy="457200"/>
          </a:xfr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uk-UA" smtClean="0"/>
              <a:t>Зона для творчості</a:t>
            </a:r>
            <a:endParaRPr lang="uk-UA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6016" y="2132856"/>
            <a:ext cx="4041775" cy="4392488"/>
          </a:xfrm>
        </p:spPr>
        <p:txBody>
          <a:bodyPr>
            <a:normAutofit/>
          </a:bodyPr>
          <a:lstStyle/>
          <a:p>
            <a:endParaRPr lang="uk-UA" smtClean="0"/>
          </a:p>
          <a:p>
            <a:endParaRPr lang="uk-UA" smtClean="0"/>
          </a:p>
          <a:p>
            <a:endParaRPr lang="uk-UA" smtClean="0"/>
          </a:p>
        </p:txBody>
      </p:sp>
      <p:sp>
        <p:nvSpPr>
          <p:cNvPr id="7" name="Текст 2"/>
          <p:cNvSpPr txBox="1">
            <a:spLocks/>
          </p:cNvSpPr>
          <p:nvPr/>
        </p:nvSpPr>
        <p:spPr>
          <a:xfrm>
            <a:off x="755576" y="4149080"/>
            <a:ext cx="4041648" cy="4572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anchor="ctr">
            <a:noAutofit/>
          </a:bodyPr>
          <a:lstStyle/>
          <a:p>
            <a:pPr marL="4572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  <a:defRPr/>
            </a:pPr>
            <a:r>
              <a:rPr kumimoji="0" lang="uk-UA" sz="1900" b="1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9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Чілл-зона </a:t>
            </a:r>
            <a:endParaRPr kumimoji="0" lang="uk-UA" sz="19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9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Текст 2"/>
          <p:cNvSpPr txBox="1">
            <a:spLocks/>
          </p:cNvSpPr>
          <p:nvPr/>
        </p:nvSpPr>
        <p:spPr>
          <a:xfrm>
            <a:off x="6444208" y="1124744"/>
            <a:ext cx="2555776" cy="230425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anchor="ctr">
            <a:noAutofit/>
          </a:bodyPr>
          <a:lstStyle/>
          <a:p>
            <a:pPr marL="4572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  <a:defRPr/>
            </a:pPr>
            <a:r>
              <a:rPr kumimoji="0" lang="uk-UA" sz="1900" b="1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9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uk-UA" sz="19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9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Текст 2"/>
          <p:cNvSpPr txBox="1">
            <a:spLocks/>
          </p:cNvSpPr>
          <p:nvPr/>
        </p:nvSpPr>
        <p:spPr>
          <a:xfrm>
            <a:off x="5508104" y="2852936"/>
            <a:ext cx="2304256" cy="20882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anchor="ctr">
            <a:noAutofit/>
          </a:bodyPr>
          <a:lstStyle/>
          <a:p>
            <a:pPr marL="4572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  <a:defRPr/>
            </a:pPr>
            <a:r>
              <a:rPr kumimoji="0" lang="uk-UA" sz="1900" b="1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9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uk-UA" sz="19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9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Текст 2"/>
          <p:cNvSpPr txBox="1">
            <a:spLocks/>
          </p:cNvSpPr>
          <p:nvPr/>
        </p:nvSpPr>
        <p:spPr>
          <a:xfrm>
            <a:off x="6948264" y="4581128"/>
            <a:ext cx="1763688" cy="16561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anchor="ctr">
            <a:noAutofit/>
          </a:bodyPr>
          <a:lstStyle/>
          <a:p>
            <a:pPr marL="4572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  <a:defRPr/>
            </a:pPr>
            <a:r>
              <a:rPr kumimoji="0" lang="uk-UA" sz="1900" b="1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9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uk-UA" sz="19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9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1938896" y="-706649"/>
            <a:ext cx="586803" cy="3241476"/>
          </a:xfrm>
        </p:spPr>
        <p:txBody>
          <a:bodyPr>
            <a:normAutofit/>
          </a:bodyPr>
          <a:lstStyle/>
          <a:p>
            <a:r>
              <a:rPr lang="ru-RU" sz="3200" smtClean="0"/>
              <a:t>Фото-зона</a:t>
            </a:r>
            <a:endParaRPr lang="uk-UA" sz="320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427984" y="1484784"/>
            <a:ext cx="4536504" cy="4968552"/>
          </a:xfrm>
        </p:spPr>
        <p:txBody>
          <a:bodyPr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uk-UA" sz="1800" smtClean="0"/>
              <a:t> </a:t>
            </a:r>
            <a:r>
              <a:rPr lang="uk-UA" sz="2000" smtClean="0"/>
              <a:t>Місце в приміщенні, яке займає достатньо місця, щоб фотографувати людину в повних зріст та трохи далі;</a:t>
            </a:r>
          </a:p>
          <a:p>
            <a:pPr>
              <a:buFont typeface="Arial" pitchFamily="34" charset="0"/>
              <a:buChar char="•"/>
            </a:pPr>
            <a:r>
              <a:rPr lang="uk-UA" sz="2000" smtClean="0"/>
              <a:t> З гарним штучним та природнім освітленням (можливо вікно навпроти);</a:t>
            </a:r>
          </a:p>
          <a:p>
            <a:pPr>
              <a:buFont typeface="Arial" pitchFamily="34" charset="0"/>
              <a:buChar char="•"/>
            </a:pPr>
            <a:r>
              <a:rPr lang="uk-UA" sz="2000" smtClean="0"/>
              <a:t> З великим змінюваним полотном на стіні від стелі, що переходить до середини кімнати;</a:t>
            </a:r>
          </a:p>
          <a:p>
            <a:pPr>
              <a:buFont typeface="Arial" pitchFamily="34" charset="0"/>
              <a:buChar char="•"/>
            </a:pPr>
            <a:r>
              <a:rPr lang="uk-UA" sz="2000" smtClean="0"/>
              <a:t> Різні освітлювані елементи;</a:t>
            </a:r>
          </a:p>
          <a:p>
            <a:pPr>
              <a:buFont typeface="Arial" pitchFamily="34" charset="0"/>
              <a:buChar char="•"/>
            </a:pPr>
            <a:r>
              <a:rPr lang="uk-UA" sz="2000" smtClean="0"/>
              <a:t> Основні та додаткові реквізити для зйомки;</a:t>
            </a:r>
          </a:p>
          <a:p>
            <a:pPr>
              <a:buFont typeface="Arial" pitchFamily="34" charset="0"/>
              <a:buChar char="•"/>
            </a:pPr>
            <a:r>
              <a:rPr lang="uk-UA" sz="2000" smtClean="0"/>
              <a:t> Невелика підставка для ноутбуку та фотоаппарату.</a:t>
            </a:r>
          </a:p>
        </p:txBody>
      </p:sp>
      <p:pic>
        <p:nvPicPr>
          <p:cNvPr id="7" name="Рисунок 6" descr="вааыкврп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1340768"/>
            <a:ext cx="3744416" cy="499255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2514961" y="-1498737"/>
            <a:ext cx="586803" cy="4681637"/>
          </a:xfrm>
        </p:spPr>
        <p:txBody>
          <a:bodyPr>
            <a:normAutofit/>
          </a:bodyPr>
          <a:lstStyle/>
          <a:p>
            <a:r>
              <a:rPr lang="ru-RU" sz="3200" smtClean="0"/>
              <a:t>Зона для творчост</a:t>
            </a:r>
            <a:r>
              <a:rPr lang="uk-UA" sz="3200" smtClean="0"/>
              <a:t>і</a:t>
            </a:r>
            <a:endParaRPr lang="uk-UA" sz="320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292080" y="1340768"/>
            <a:ext cx="3672408" cy="4824536"/>
          </a:xfrm>
        </p:spPr>
        <p:txBody>
          <a:bodyPr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uk-UA" sz="2000" smtClean="0"/>
              <a:t> Великий стіл по 2 стінам з заокругленими кутами;</a:t>
            </a:r>
          </a:p>
          <a:p>
            <a:pPr>
              <a:buFont typeface="Arial" pitchFamily="34" charset="0"/>
              <a:buChar char="•"/>
            </a:pPr>
            <a:r>
              <a:rPr lang="uk-UA" sz="2000" smtClean="0"/>
              <a:t> Багато глибоких полиць на стіні для зберігання матеріалу для творчості та іншого (бажано по обидві сторони столу);</a:t>
            </a:r>
          </a:p>
          <a:p>
            <a:pPr>
              <a:buFont typeface="Arial" pitchFamily="34" charset="0"/>
              <a:buChar char="•"/>
            </a:pPr>
            <a:r>
              <a:rPr lang="uk-UA" sz="2000" smtClean="0"/>
              <a:t> Стіл, що знаходиться на іншій стороні приміщення, але відноситься до цієї ж зони для сушки виробів + вішак для розмальованого одягу;</a:t>
            </a:r>
          </a:p>
          <a:p>
            <a:pPr>
              <a:buFont typeface="Arial" pitchFamily="34" charset="0"/>
              <a:buChar char="•"/>
            </a:pPr>
            <a:r>
              <a:rPr lang="uk-UA" sz="2000" smtClean="0"/>
              <a:t> Принтер та повноцінне місце для нього та книжок, журналів та скетчбуків.</a:t>
            </a:r>
          </a:p>
          <a:p>
            <a:endParaRPr lang="uk-UA" sz="2000"/>
          </a:p>
        </p:txBody>
      </p:sp>
      <p:pic>
        <p:nvPicPr>
          <p:cNvPr id="5" name="Рисунок 4" descr="пппп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844824"/>
            <a:ext cx="4925549" cy="369416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2046909" y="-742653"/>
            <a:ext cx="586803" cy="3601517"/>
          </a:xfrm>
        </p:spPr>
        <p:txBody>
          <a:bodyPr>
            <a:normAutofit/>
          </a:bodyPr>
          <a:lstStyle/>
          <a:p>
            <a:r>
              <a:rPr lang="uk-UA" sz="3200" smtClean="0"/>
              <a:t>Чілл-зона</a:t>
            </a:r>
            <a:endParaRPr lang="uk-UA" sz="320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499992" y="1844824"/>
            <a:ext cx="4392488" cy="3945973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uk-UA" sz="2000" smtClean="0"/>
              <a:t> Великий диван для відпочинку з подушками;</a:t>
            </a:r>
          </a:p>
          <a:p>
            <a:pPr>
              <a:buFont typeface="Arial" pitchFamily="34" charset="0"/>
              <a:buChar char="•"/>
            </a:pPr>
            <a:r>
              <a:rPr lang="uk-UA" sz="2000" smtClean="0"/>
              <a:t> Стіл, що прикріплений до стіни;</a:t>
            </a:r>
          </a:p>
          <a:p>
            <a:pPr>
              <a:buFont typeface="Arial" pitchFamily="34" charset="0"/>
              <a:buChar char="•"/>
            </a:pPr>
            <a:r>
              <a:rPr lang="uk-UA" sz="2000" smtClean="0"/>
              <a:t> Небагато кухонних приборів та декільна елементів посуду;</a:t>
            </a:r>
          </a:p>
          <a:p>
            <a:pPr>
              <a:buFont typeface="Arial" pitchFamily="34" charset="0"/>
              <a:buChar char="•"/>
            </a:pPr>
            <a:r>
              <a:rPr lang="uk-UA" sz="2000" smtClean="0"/>
              <a:t> </a:t>
            </a:r>
            <a:r>
              <a:rPr lang="uk-UA" sz="2000" smtClean="0"/>
              <a:t>Музичний центр, що розташований по всьому приміщенні;</a:t>
            </a:r>
          </a:p>
          <a:p>
            <a:pPr>
              <a:buFont typeface="Arial" pitchFamily="34" charset="0"/>
              <a:buChar char="•"/>
            </a:pPr>
            <a:r>
              <a:rPr lang="uk-UA" sz="2000" smtClean="0"/>
              <a:t> Чайник та мікрохвильовка;</a:t>
            </a:r>
          </a:p>
          <a:p>
            <a:pPr>
              <a:buFont typeface="Arial" pitchFamily="34" charset="0"/>
              <a:buChar char="•"/>
            </a:pPr>
            <a:r>
              <a:rPr lang="uk-UA" sz="2000" smtClean="0"/>
              <a:t> Дзеркало на стіні широке та довге;</a:t>
            </a:r>
          </a:p>
          <a:p>
            <a:pPr>
              <a:buFont typeface="Arial" pitchFamily="34" charset="0"/>
              <a:buChar char="•"/>
            </a:pPr>
            <a:r>
              <a:rPr lang="uk-UA" sz="2000" smtClean="0"/>
              <a:t> </a:t>
            </a:r>
            <a:r>
              <a:rPr lang="uk-UA" sz="2000" smtClean="0"/>
              <a:t>Місце для особистих речей (комод);</a:t>
            </a:r>
          </a:p>
          <a:p>
            <a:pPr>
              <a:buFont typeface="Arial" pitchFamily="34" charset="0"/>
              <a:buChar char="•"/>
            </a:pPr>
            <a:endParaRPr lang="uk-UA" sz="2000" smtClean="0"/>
          </a:p>
        </p:txBody>
      </p:sp>
      <p:pic>
        <p:nvPicPr>
          <p:cNvPr id="5" name="Рисунок 4" descr="мастерррр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1700808"/>
            <a:ext cx="3467966" cy="462600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35696" y="3068960"/>
            <a:ext cx="583845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600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  <a:cs typeface="Microsoft New Tai Lue" pitchFamily="34" charset="0"/>
              </a:rPr>
              <a:t>Дякую за увагу!</a:t>
            </a:r>
            <a:endParaRPr lang="uk-UA" sz="60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284</TotalTime>
  <Words>286</Words>
  <Application>Microsoft Office PowerPoint</Application>
  <PresentationFormat>Экран (4:3)</PresentationFormat>
  <Paragraphs>44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Городская</vt:lpstr>
      <vt:lpstr>Майстерня творчості</vt:lpstr>
      <vt:lpstr>«MAGA-BAGA BOO»</vt:lpstr>
      <vt:lpstr>Контакти та час для зустрічі:</vt:lpstr>
      <vt:lpstr> Кількість людей та їх вікова категорія:</vt:lpstr>
      <vt:lpstr>Функціональні зони:</vt:lpstr>
      <vt:lpstr>Фото-зона</vt:lpstr>
      <vt:lpstr>Зона для творчості</vt:lpstr>
      <vt:lpstr>Чілл-зона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 об’єкту ім’я контакти час коли зручно адреса код демонтаж люди і їх вік стать вікова котегорія функціонал приміщення санвузол наповнення функційні зони</dc:title>
  <dc:creator>111</dc:creator>
  <cp:lastModifiedBy>111</cp:lastModifiedBy>
  <cp:revision>7</cp:revision>
  <dcterms:created xsi:type="dcterms:W3CDTF">2021-11-24T20:35:09Z</dcterms:created>
  <dcterms:modified xsi:type="dcterms:W3CDTF">2021-11-25T22:04:48Z</dcterms:modified>
</cp:coreProperties>
</file>