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sldIdLst>
    <p:sldId id="256" r:id="rId2"/>
    <p:sldId id="257" r:id="rId3"/>
    <p:sldId id="263" r:id="rId4"/>
    <p:sldId id="262" r:id="rId5"/>
    <p:sldId id="261" r:id="rId6"/>
    <p:sldId id="266" r:id="rId7"/>
    <p:sldId id="267" r:id="rId8"/>
    <p:sldId id="268" r:id="rId9"/>
    <p:sldId id="269" r:id="rId10"/>
    <p:sldId id="258" r:id="rId11"/>
    <p:sldId id="259" r:id="rId12"/>
    <p:sldId id="264" r:id="rId13"/>
    <p:sldId id="265" r:id="rId14"/>
    <p:sldId id="260" r:id="rId15"/>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0066"/>
    <a:srgbClr val="660066"/>
    <a:srgbClr val="0066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2" d="100"/>
          <a:sy n="72" d="100"/>
        </p:scale>
        <p:origin x="1326" y="5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_rels/data2.xml.rels><?xml version="1.0" encoding="UTF-8" standalone="yes"?>
<Relationships xmlns="http://schemas.openxmlformats.org/package/2006/relationships"><Relationship Id="rId1" Type="http://schemas.openxmlformats.org/officeDocument/2006/relationships/image" Target="../media/image3.jpeg"/></Relationships>
</file>

<file path=ppt/diagrams/_rels/data3.xml.rels><?xml version="1.0" encoding="UTF-8" standalone="yes"?>
<Relationships xmlns="http://schemas.openxmlformats.org/package/2006/relationships"><Relationship Id="rId1" Type="http://schemas.openxmlformats.org/officeDocument/2006/relationships/image" Target="../media/image4.jpeg"/></Relationships>
</file>

<file path=ppt/diagrams/_rels/drawing2.xml.rels><?xml version="1.0" encoding="UTF-8" standalone="yes"?>
<Relationships xmlns="http://schemas.openxmlformats.org/package/2006/relationships"><Relationship Id="rId1" Type="http://schemas.openxmlformats.org/officeDocument/2006/relationships/image" Target="../media/image3.jpeg"/></Relationships>
</file>

<file path=ppt/diagrams/_rels/drawing3.xml.rels><?xml version="1.0" encoding="UTF-8" standalone="yes"?>
<Relationships xmlns="http://schemas.openxmlformats.org/package/2006/relationships"><Relationship Id="rId1" Type="http://schemas.openxmlformats.org/officeDocument/2006/relationships/image" Target="../media/image4.jpe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BA9B783-6E7A-4736-8FAB-82B41DECF7CB}"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ru-RU"/>
        </a:p>
      </dgm:t>
    </dgm:pt>
    <dgm:pt modelId="{DB2EC372-0AEF-45D1-803F-756F0BE3C063}">
      <dgm:prSet custT="1"/>
      <dgm:spPr/>
      <dgm:t>
        <a:bodyPr/>
        <a:lstStyle/>
        <a:p>
          <a:r>
            <a:rPr lang="en-US" sz="2400" dirty="0" smtClean="0"/>
            <a:t>The training of interpreters included a massive ideological preparation, which completely nullified the professional ethics of an interpreter. </a:t>
          </a:r>
          <a:endParaRPr lang="ru-RU" sz="2400" dirty="0"/>
        </a:p>
      </dgm:t>
    </dgm:pt>
    <dgm:pt modelId="{D4119FDA-07F4-44A6-878C-F2D020FC65CC}" type="parTrans" cxnId="{89D9EFD9-6F8F-438D-811D-05AEA6E26503}">
      <dgm:prSet/>
      <dgm:spPr/>
      <dgm:t>
        <a:bodyPr/>
        <a:lstStyle/>
        <a:p>
          <a:endParaRPr lang="ru-RU"/>
        </a:p>
      </dgm:t>
    </dgm:pt>
    <dgm:pt modelId="{B2D37C12-B555-4032-AB43-6CA1746D7A16}" type="sibTrans" cxnId="{89D9EFD9-6F8F-438D-811D-05AEA6E26503}">
      <dgm:prSet/>
      <dgm:spPr/>
      <dgm:t>
        <a:bodyPr/>
        <a:lstStyle/>
        <a:p>
          <a:endParaRPr lang="ru-RU"/>
        </a:p>
      </dgm:t>
    </dgm:pt>
    <dgm:pt modelId="{95485C99-A7FA-4D81-9E7F-62FB69D81632}">
      <dgm:prSet custT="1"/>
      <dgm:spPr/>
      <dgm:t>
        <a:bodyPr/>
        <a:lstStyle/>
        <a:p>
          <a:r>
            <a:rPr lang="en-US" sz="2400" dirty="0" smtClean="0"/>
            <a:t>In the training of translators and interpreters often practiced (and practice still) thematic principle. This principle is clearly seen on a narrow specialization of training manuals.</a:t>
          </a:r>
          <a:endParaRPr lang="ru-RU" sz="2400" dirty="0"/>
        </a:p>
      </dgm:t>
    </dgm:pt>
    <dgm:pt modelId="{834D60A0-9B26-4F24-93FF-100EC8C09E9E}" type="parTrans" cxnId="{71D3233A-77A4-4DC4-B0A8-D29DA23AEF9F}">
      <dgm:prSet/>
      <dgm:spPr/>
      <dgm:t>
        <a:bodyPr/>
        <a:lstStyle/>
        <a:p>
          <a:endParaRPr lang="ru-RU"/>
        </a:p>
      </dgm:t>
    </dgm:pt>
    <dgm:pt modelId="{5357EF4B-72AD-40DF-B281-DDA3C9A9E667}" type="sibTrans" cxnId="{71D3233A-77A4-4DC4-B0A8-D29DA23AEF9F}">
      <dgm:prSet/>
      <dgm:spPr/>
      <dgm:t>
        <a:bodyPr/>
        <a:lstStyle/>
        <a:p>
          <a:endParaRPr lang="ru-RU"/>
        </a:p>
      </dgm:t>
    </dgm:pt>
    <dgm:pt modelId="{AF4810D6-348A-4817-BCCE-C39906E5CF8A}">
      <dgm:prSet custT="1"/>
      <dgm:spPr/>
      <dgm:t>
        <a:bodyPr/>
        <a:lstStyle/>
        <a:p>
          <a:r>
            <a:rPr lang="en-US" sz="2300" dirty="0"/>
            <a:t>Traditionally interpreters have considered the translators of literature. Theorists of translation have focused on fiction as deserving primary attention. Literary translation requires such huge volume of background erudition, additional knowledge such and implements such a complex web of translation tasks.</a:t>
          </a:r>
          <a:endParaRPr lang="ru-RU" sz="2300" dirty="0"/>
        </a:p>
      </dgm:t>
    </dgm:pt>
    <dgm:pt modelId="{9B25AB07-DC4C-4F86-9A1D-976CFDA5089F}" type="parTrans" cxnId="{6196B187-1AB9-4A74-86C8-55B0FBC7569C}">
      <dgm:prSet/>
      <dgm:spPr/>
      <dgm:t>
        <a:bodyPr/>
        <a:lstStyle/>
        <a:p>
          <a:endParaRPr lang="ru-RU"/>
        </a:p>
      </dgm:t>
    </dgm:pt>
    <dgm:pt modelId="{5460B825-ABF2-4323-971A-EC1DCECFC952}" type="sibTrans" cxnId="{6196B187-1AB9-4A74-86C8-55B0FBC7569C}">
      <dgm:prSet/>
      <dgm:spPr/>
      <dgm:t>
        <a:bodyPr/>
        <a:lstStyle/>
        <a:p>
          <a:endParaRPr lang="ru-RU"/>
        </a:p>
      </dgm:t>
    </dgm:pt>
    <dgm:pt modelId="{FAFE8F12-9398-4B85-AF05-7384E8159F40}" type="pres">
      <dgm:prSet presAssocID="{9BA9B783-6E7A-4736-8FAB-82B41DECF7CB}" presName="linear" presStyleCnt="0">
        <dgm:presLayoutVars>
          <dgm:dir/>
          <dgm:animLvl val="lvl"/>
          <dgm:resizeHandles val="exact"/>
        </dgm:presLayoutVars>
      </dgm:prSet>
      <dgm:spPr/>
      <dgm:t>
        <a:bodyPr/>
        <a:lstStyle/>
        <a:p>
          <a:endParaRPr lang="ru-RU"/>
        </a:p>
      </dgm:t>
    </dgm:pt>
    <dgm:pt modelId="{78DFBACA-047F-4D0F-B5C7-FF4B9AAA4169}" type="pres">
      <dgm:prSet presAssocID="{DB2EC372-0AEF-45D1-803F-756F0BE3C063}" presName="parentLin" presStyleCnt="0"/>
      <dgm:spPr/>
    </dgm:pt>
    <dgm:pt modelId="{CEF46ADB-FE76-4725-B855-805E439C92E0}" type="pres">
      <dgm:prSet presAssocID="{DB2EC372-0AEF-45D1-803F-756F0BE3C063}" presName="parentLeftMargin" presStyleLbl="node1" presStyleIdx="0" presStyleCnt="3"/>
      <dgm:spPr/>
      <dgm:t>
        <a:bodyPr/>
        <a:lstStyle/>
        <a:p>
          <a:endParaRPr lang="ru-RU"/>
        </a:p>
      </dgm:t>
    </dgm:pt>
    <dgm:pt modelId="{C030A1FA-6007-4D3F-A401-C161CDDD2E67}" type="pres">
      <dgm:prSet presAssocID="{DB2EC372-0AEF-45D1-803F-756F0BE3C063}" presName="parentText" presStyleLbl="node1" presStyleIdx="0" presStyleCnt="3" custScaleY="685657">
        <dgm:presLayoutVars>
          <dgm:chMax val="0"/>
          <dgm:bulletEnabled val="1"/>
        </dgm:presLayoutVars>
      </dgm:prSet>
      <dgm:spPr/>
      <dgm:t>
        <a:bodyPr/>
        <a:lstStyle/>
        <a:p>
          <a:endParaRPr lang="ru-RU"/>
        </a:p>
      </dgm:t>
    </dgm:pt>
    <dgm:pt modelId="{0C4F7B1E-81B4-4437-969A-2BCB397B9DE6}" type="pres">
      <dgm:prSet presAssocID="{DB2EC372-0AEF-45D1-803F-756F0BE3C063}" presName="negativeSpace" presStyleCnt="0"/>
      <dgm:spPr/>
    </dgm:pt>
    <dgm:pt modelId="{4B28D3EC-2F38-4E47-A317-927805CD6844}" type="pres">
      <dgm:prSet presAssocID="{DB2EC372-0AEF-45D1-803F-756F0BE3C063}" presName="childText" presStyleLbl="conFgAcc1" presStyleIdx="0" presStyleCnt="3">
        <dgm:presLayoutVars>
          <dgm:bulletEnabled val="1"/>
        </dgm:presLayoutVars>
      </dgm:prSet>
      <dgm:spPr/>
    </dgm:pt>
    <dgm:pt modelId="{21F84D49-C4BD-43F4-A7A8-65D10FD41586}" type="pres">
      <dgm:prSet presAssocID="{B2D37C12-B555-4032-AB43-6CA1746D7A16}" presName="spaceBetweenRectangles" presStyleCnt="0"/>
      <dgm:spPr/>
    </dgm:pt>
    <dgm:pt modelId="{5249A493-0507-406D-88F4-B77BB0F3A8D3}" type="pres">
      <dgm:prSet presAssocID="{95485C99-A7FA-4D81-9E7F-62FB69D81632}" presName="parentLin" presStyleCnt="0"/>
      <dgm:spPr/>
    </dgm:pt>
    <dgm:pt modelId="{17DCD591-9189-4FA1-8FFB-0700F315F45D}" type="pres">
      <dgm:prSet presAssocID="{95485C99-A7FA-4D81-9E7F-62FB69D81632}" presName="parentLeftMargin" presStyleLbl="node1" presStyleIdx="0" presStyleCnt="3"/>
      <dgm:spPr/>
      <dgm:t>
        <a:bodyPr/>
        <a:lstStyle/>
        <a:p>
          <a:endParaRPr lang="ru-RU"/>
        </a:p>
      </dgm:t>
    </dgm:pt>
    <dgm:pt modelId="{7A1B1501-3796-4E60-86DA-476E7D839B84}" type="pres">
      <dgm:prSet presAssocID="{95485C99-A7FA-4D81-9E7F-62FB69D81632}" presName="parentText" presStyleLbl="node1" presStyleIdx="1" presStyleCnt="3" custScaleY="783224">
        <dgm:presLayoutVars>
          <dgm:chMax val="0"/>
          <dgm:bulletEnabled val="1"/>
        </dgm:presLayoutVars>
      </dgm:prSet>
      <dgm:spPr/>
      <dgm:t>
        <a:bodyPr/>
        <a:lstStyle/>
        <a:p>
          <a:endParaRPr lang="ru-RU"/>
        </a:p>
      </dgm:t>
    </dgm:pt>
    <dgm:pt modelId="{89FC5930-70AB-480C-9189-AC3B3ED0ADF6}" type="pres">
      <dgm:prSet presAssocID="{95485C99-A7FA-4D81-9E7F-62FB69D81632}" presName="negativeSpace" presStyleCnt="0"/>
      <dgm:spPr/>
    </dgm:pt>
    <dgm:pt modelId="{DC6BAC7C-9B73-4F60-A95E-A5450C93F16D}" type="pres">
      <dgm:prSet presAssocID="{95485C99-A7FA-4D81-9E7F-62FB69D81632}" presName="childText" presStyleLbl="conFgAcc1" presStyleIdx="1" presStyleCnt="3">
        <dgm:presLayoutVars>
          <dgm:bulletEnabled val="1"/>
        </dgm:presLayoutVars>
      </dgm:prSet>
      <dgm:spPr/>
    </dgm:pt>
    <dgm:pt modelId="{0CC4E7E9-FCA8-4877-8B42-F6C25B199A7B}" type="pres">
      <dgm:prSet presAssocID="{5357EF4B-72AD-40DF-B281-DDA3C9A9E667}" presName="spaceBetweenRectangles" presStyleCnt="0"/>
      <dgm:spPr/>
    </dgm:pt>
    <dgm:pt modelId="{420BCBDF-D3A1-4B35-9B77-63F14B567E97}" type="pres">
      <dgm:prSet presAssocID="{AF4810D6-348A-4817-BCCE-C39906E5CF8A}" presName="parentLin" presStyleCnt="0"/>
      <dgm:spPr/>
    </dgm:pt>
    <dgm:pt modelId="{FADD4BF6-701F-4080-A10E-9E6B0C15B9ED}" type="pres">
      <dgm:prSet presAssocID="{AF4810D6-348A-4817-BCCE-C39906E5CF8A}" presName="parentLeftMargin" presStyleLbl="node1" presStyleIdx="1" presStyleCnt="3"/>
      <dgm:spPr/>
      <dgm:t>
        <a:bodyPr/>
        <a:lstStyle/>
        <a:p>
          <a:endParaRPr lang="ru-RU"/>
        </a:p>
      </dgm:t>
    </dgm:pt>
    <dgm:pt modelId="{DCEB1E89-B1E2-4A14-96D5-4790674176D0}" type="pres">
      <dgm:prSet presAssocID="{AF4810D6-348A-4817-BCCE-C39906E5CF8A}" presName="parentText" presStyleLbl="node1" presStyleIdx="2" presStyleCnt="3" custScaleY="1175227">
        <dgm:presLayoutVars>
          <dgm:chMax val="0"/>
          <dgm:bulletEnabled val="1"/>
        </dgm:presLayoutVars>
      </dgm:prSet>
      <dgm:spPr/>
      <dgm:t>
        <a:bodyPr/>
        <a:lstStyle/>
        <a:p>
          <a:endParaRPr lang="ru-RU"/>
        </a:p>
      </dgm:t>
    </dgm:pt>
    <dgm:pt modelId="{83577FD9-E10D-4F58-AF6C-D671A5BE559B}" type="pres">
      <dgm:prSet presAssocID="{AF4810D6-348A-4817-BCCE-C39906E5CF8A}" presName="negativeSpace" presStyleCnt="0"/>
      <dgm:spPr/>
    </dgm:pt>
    <dgm:pt modelId="{BAC9E566-9E6C-489F-AA30-A8E12C9D888E}" type="pres">
      <dgm:prSet presAssocID="{AF4810D6-348A-4817-BCCE-C39906E5CF8A}" presName="childText" presStyleLbl="conFgAcc1" presStyleIdx="2" presStyleCnt="3">
        <dgm:presLayoutVars>
          <dgm:bulletEnabled val="1"/>
        </dgm:presLayoutVars>
      </dgm:prSet>
      <dgm:spPr/>
    </dgm:pt>
  </dgm:ptLst>
  <dgm:cxnLst>
    <dgm:cxn modelId="{8C1871D8-5190-432A-A1B0-1ED02ED4DA94}" type="presOf" srcId="{95485C99-A7FA-4D81-9E7F-62FB69D81632}" destId="{17DCD591-9189-4FA1-8FFB-0700F315F45D}" srcOrd="0" destOrd="0" presId="urn:microsoft.com/office/officeart/2005/8/layout/list1"/>
    <dgm:cxn modelId="{D4841EBB-63FF-4CBA-AC0C-26BB29EC8E6B}" type="presOf" srcId="{AF4810D6-348A-4817-BCCE-C39906E5CF8A}" destId="{FADD4BF6-701F-4080-A10E-9E6B0C15B9ED}" srcOrd="0" destOrd="0" presId="urn:microsoft.com/office/officeart/2005/8/layout/list1"/>
    <dgm:cxn modelId="{6196B187-1AB9-4A74-86C8-55B0FBC7569C}" srcId="{9BA9B783-6E7A-4736-8FAB-82B41DECF7CB}" destId="{AF4810D6-348A-4817-BCCE-C39906E5CF8A}" srcOrd="2" destOrd="0" parTransId="{9B25AB07-DC4C-4F86-9A1D-976CFDA5089F}" sibTransId="{5460B825-ABF2-4323-971A-EC1DCECFC952}"/>
    <dgm:cxn modelId="{ED76C148-7587-48BD-98AE-ABE0FEB2BD6D}" type="presOf" srcId="{9BA9B783-6E7A-4736-8FAB-82B41DECF7CB}" destId="{FAFE8F12-9398-4B85-AF05-7384E8159F40}" srcOrd="0" destOrd="0" presId="urn:microsoft.com/office/officeart/2005/8/layout/list1"/>
    <dgm:cxn modelId="{D66C015F-6FE5-4832-8202-4A3D8EAF082E}" type="presOf" srcId="{DB2EC372-0AEF-45D1-803F-756F0BE3C063}" destId="{C030A1FA-6007-4D3F-A401-C161CDDD2E67}" srcOrd="1" destOrd="0" presId="urn:microsoft.com/office/officeart/2005/8/layout/list1"/>
    <dgm:cxn modelId="{71D3233A-77A4-4DC4-B0A8-D29DA23AEF9F}" srcId="{9BA9B783-6E7A-4736-8FAB-82B41DECF7CB}" destId="{95485C99-A7FA-4D81-9E7F-62FB69D81632}" srcOrd="1" destOrd="0" parTransId="{834D60A0-9B26-4F24-93FF-100EC8C09E9E}" sibTransId="{5357EF4B-72AD-40DF-B281-DDA3C9A9E667}"/>
    <dgm:cxn modelId="{89D9EFD9-6F8F-438D-811D-05AEA6E26503}" srcId="{9BA9B783-6E7A-4736-8FAB-82B41DECF7CB}" destId="{DB2EC372-0AEF-45D1-803F-756F0BE3C063}" srcOrd="0" destOrd="0" parTransId="{D4119FDA-07F4-44A6-878C-F2D020FC65CC}" sibTransId="{B2D37C12-B555-4032-AB43-6CA1746D7A16}"/>
    <dgm:cxn modelId="{7B153A72-9C8A-4D95-99C1-F35D0794917D}" type="presOf" srcId="{DB2EC372-0AEF-45D1-803F-756F0BE3C063}" destId="{CEF46ADB-FE76-4725-B855-805E439C92E0}" srcOrd="0" destOrd="0" presId="urn:microsoft.com/office/officeart/2005/8/layout/list1"/>
    <dgm:cxn modelId="{3FEE0608-C3C1-4261-889C-67679780C6F4}" type="presOf" srcId="{95485C99-A7FA-4D81-9E7F-62FB69D81632}" destId="{7A1B1501-3796-4E60-86DA-476E7D839B84}" srcOrd="1" destOrd="0" presId="urn:microsoft.com/office/officeart/2005/8/layout/list1"/>
    <dgm:cxn modelId="{D25DFEE1-613B-4125-83D9-900B425F41EB}" type="presOf" srcId="{AF4810D6-348A-4817-BCCE-C39906E5CF8A}" destId="{DCEB1E89-B1E2-4A14-96D5-4790674176D0}" srcOrd="1" destOrd="0" presId="urn:microsoft.com/office/officeart/2005/8/layout/list1"/>
    <dgm:cxn modelId="{70933BF3-B571-499E-9FC9-0DB0CB0579B7}" type="presParOf" srcId="{FAFE8F12-9398-4B85-AF05-7384E8159F40}" destId="{78DFBACA-047F-4D0F-B5C7-FF4B9AAA4169}" srcOrd="0" destOrd="0" presId="urn:microsoft.com/office/officeart/2005/8/layout/list1"/>
    <dgm:cxn modelId="{4530CA31-4E7E-49B8-88AF-A395E8D12DE9}" type="presParOf" srcId="{78DFBACA-047F-4D0F-B5C7-FF4B9AAA4169}" destId="{CEF46ADB-FE76-4725-B855-805E439C92E0}" srcOrd="0" destOrd="0" presId="urn:microsoft.com/office/officeart/2005/8/layout/list1"/>
    <dgm:cxn modelId="{7D68E973-B98D-47ED-A799-6C57697E55AF}" type="presParOf" srcId="{78DFBACA-047F-4D0F-B5C7-FF4B9AAA4169}" destId="{C030A1FA-6007-4D3F-A401-C161CDDD2E67}" srcOrd="1" destOrd="0" presId="urn:microsoft.com/office/officeart/2005/8/layout/list1"/>
    <dgm:cxn modelId="{0291FF2C-1258-4DFD-B69D-A44DBBD13B25}" type="presParOf" srcId="{FAFE8F12-9398-4B85-AF05-7384E8159F40}" destId="{0C4F7B1E-81B4-4437-969A-2BCB397B9DE6}" srcOrd="1" destOrd="0" presId="urn:microsoft.com/office/officeart/2005/8/layout/list1"/>
    <dgm:cxn modelId="{BFFA3463-E48E-4A2B-B2B7-2814D7112DCE}" type="presParOf" srcId="{FAFE8F12-9398-4B85-AF05-7384E8159F40}" destId="{4B28D3EC-2F38-4E47-A317-927805CD6844}" srcOrd="2" destOrd="0" presId="urn:microsoft.com/office/officeart/2005/8/layout/list1"/>
    <dgm:cxn modelId="{A4FF720E-6447-4BAB-8524-8E436E2C9E51}" type="presParOf" srcId="{FAFE8F12-9398-4B85-AF05-7384E8159F40}" destId="{21F84D49-C4BD-43F4-A7A8-65D10FD41586}" srcOrd="3" destOrd="0" presId="urn:microsoft.com/office/officeart/2005/8/layout/list1"/>
    <dgm:cxn modelId="{C02523F1-61ED-4F93-998A-17A2128657E6}" type="presParOf" srcId="{FAFE8F12-9398-4B85-AF05-7384E8159F40}" destId="{5249A493-0507-406D-88F4-B77BB0F3A8D3}" srcOrd="4" destOrd="0" presId="urn:microsoft.com/office/officeart/2005/8/layout/list1"/>
    <dgm:cxn modelId="{8575B483-43CE-44AE-B263-672431DC9C99}" type="presParOf" srcId="{5249A493-0507-406D-88F4-B77BB0F3A8D3}" destId="{17DCD591-9189-4FA1-8FFB-0700F315F45D}" srcOrd="0" destOrd="0" presId="urn:microsoft.com/office/officeart/2005/8/layout/list1"/>
    <dgm:cxn modelId="{DAEB56AC-158B-4AC3-B5DE-343C40B8CD8E}" type="presParOf" srcId="{5249A493-0507-406D-88F4-B77BB0F3A8D3}" destId="{7A1B1501-3796-4E60-86DA-476E7D839B84}" srcOrd="1" destOrd="0" presId="urn:microsoft.com/office/officeart/2005/8/layout/list1"/>
    <dgm:cxn modelId="{458365E8-EC10-4DD6-A3B0-3EB061FAE54B}" type="presParOf" srcId="{FAFE8F12-9398-4B85-AF05-7384E8159F40}" destId="{89FC5930-70AB-480C-9189-AC3B3ED0ADF6}" srcOrd="5" destOrd="0" presId="urn:microsoft.com/office/officeart/2005/8/layout/list1"/>
    <dgm:cxn modelId="{57620E81-A508-4111-BFB1-BA67379B581D}" type="presParOf" srcId="{FAFE8F12-9398-4B85-AF05-7384E8159F40}" destId="{DC6BAC7C-9B73-4F60-A95E-A5450C93F16D}" srcOrd="6" destOrd="0" presId="urn:microsoft.com/office/officeart/2005/8/layout/list1"/>
    <dgm:cxn modelId="{9A6BCA66-05B0-4025-AA5F-3406C703D8FD}" type="presParOf" srcId="{FAFE8F12-9398-4B85-AF05-7384E8159F40}" destId="{0CC4E7E9-FCA8-4877-8B42-F6C25B199A7B}" srcOrd="7" destOrd="0" presId="urn:microsoft.com/office/officeart/2005/8/layout/list1"/>
    <dgm:cxn modelId="{526BC016-5AD4-47C8-A069-F78657C5B8DB}" type="presParOf" srcId="{FAFE8F12-9398-4B85-AF05-7384E8159F40}" destId="{420BCBDF-D3A1-4B35-9B77-63F14B567E97}" srcOrd="8" destOrd="0" presId="urn:microsoft.com/office/officeart/2005/8/layout/list1"/>
    <dgm:cxn modelId="{270D63E8-7012-4FBF-994C-376A6FECBE2D}" type="presParOf" srcId="{420BCBDF-D3A1-4B35-9B77-63F14B567E97}" destId="{FADD4BF6-701F-4080-A10E-9E6B0C15B9ED}" srcOrd="0" destOrd="0" presId="urn:microsoft.com/office/officeart/2005/8/layout/list1"/>
    <dgm:cxn modelId="{63568BC1-7202-4D52-99AA-B21B7461259D}" type="presParOf" srcId="{420BCBDF-D3A1-4B35-9B77-63F14B567E97}" destId="{DCEB1E89-B1E2-4A14-96D5-4790674176D0}" srcOrd="1" destOrd="0" presId="urn:microsoft.com/office/officeart/2005/8/layout/list1"/>
    <dgm:cxn modelId="{2CFD59FC-21A1-4D86-9DAD-CF2DD9F3E900}" type="presParOf" srcId="{FAFE8F12-9398-4B85-AF05-7384E8159F40}" destId="{83577FD9-E10D-4F58-AF6C-D671A5BE559B}" srcOrd="9" destOrd="0" presId="urn:microsoft.com/office/officeart/2005/8/layout/list1"/>
    <dgm:cxn modelId="{7A165549-8AD1-48D5-8A78-42D6AD73B0D7}" type="presParOf" srcId="{FAFE8F12-9398-4B85-AF05-7384E8159F40}" destId="{BAC9E566-9E6C-489F-AA30-A8E12C9D888E}" srcOrd="10" destOrd="0" presId="urn:microsoft.com/office/officeart/2005/8/layout/list1"/>
  </dgm:cxnLst>
  <dgm:bg>
    <a:no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9E0E50C-B28C-485A-A9C9-0DF6C49ED10F}" type="doc">
      <dgm:prSet loTypeId="urn:microsoft.com/office/officeart/2005/8/layout/pyramid2" loCatId="list" qsTypeId="urn:microsoft.com/office/officeart/2005/8/quickstyle/simple1" qsCatId="simple" csTypeId="urn:microsoft.com/office/officeart/2005/8/colors/accent1_2" csCatId="accent1" phldr="1"/>
      <dgm:spPr/>
    </dgm:pt>
    <dgm:pt modelId="{E36CF7DA-E6BE-4D86-AE4B-F5732BEEAD7F}">
      <dgm:prSet custT="1"/>
      <dgm:spPr/>
      <dgm:t>
        <a:bodyPr>
          <a:scene3d>
            <a:camera prst="orthographicFront"/>
            <a:lightRig rig="soft" dir="tl">
              <a:rot lat="0" lon="0" rev="0"/>
            </a:lightRig>
          </a:scene3d>
          <a:sp3d contourW="25400" prstMaterial="matte">
            <a:bevelT w="25400" h="55880" prst="artDeco"/>
            <a:contourClr>
              <a:schemeClr val="accent2">
                <a:tint val="20000"/>
              </a:schemeClr>
            </a:contourClr>
          </a:sp3d>
        </a:bodyPr>
        <a:lstStyle/>
        <a:p>
          <a:r>
            <a:rPr lang="en-US" sz="2200" b="1" cap="none" spc="50" dirty="0" smtClean="0">
              <a:ln w="11430">
                <a:solidFill>
                  <a:schemeClr val="bg1"/>
                </a:solidFill>
              </a:ln>
              <a:solidFill>
                <a:srgbClr val="00B0F0"/>
              </a:solidFill>
              <a:effectLst>
                <a:outerShdw blurRad="76200" dist="50800" dir="5400000" algn="tl" rotWithShape="0">
                  <a:srgbClr val="000000">
                    <a:alpha val="65000"/>
                  </a:srgbClr>
                </a:outerShdw>
              </a:effectLst>
            </a:rPr>
            <a:t>If the person chose the profession of translator, his whole life turns into studying. Rare, random intervals. He needs to read daily Newspapers, listen to radio, to communicate in these two languages, to accumulate, to expand and update vocabulary. Only their own efforts each translator increases.</a:t>
          </a:r>
          <a:endParaRPr lang="ru-RU" sz="2200" b="1" cap="none" spc="50" dirty="0">
            <a:ln w="11430">
              <a:solidFill>
                <a:schemeClr val="bg1"/>
              </a:solidFill>
            </a:ln>
            <a:solidFill>
              <a:srgbClr val="00B0F0"/>
            </a:solidFill>
            <a:effectLst>
              <a:outerShdw blurRad="76200" dist="50800" dir="5400000" algn="tl" rotWithShape="0">
                <a:srgbClr val="000000">
                  <a:alpha val="65000"/>
                </a:srgbClr>
              </a:outerShdw>
            </a:effectLst>
          </a:endParaRPr>
        </a:p>
      </dgm:t>
    </dgm:pt>
    <dgm:pt modelId="{1125FCA0-C2D3-4DF4-86FC-77D83AAA2094}" type="parTrans" cxnId="{C5B88F40-4C81-48AA-8E06-5A46934998B9}">
      <dgm:prSet/>
      <dgm:spPr/>
      <dgm:t>
        <a:bodyPr/>
        <a:lstStyle/>
        <a:p>
          <a:endParaRPr lang="ru-RU"/>
        </a:p>
      </dgm:t>
    </dgm:pt>
    <dgm:pt modelId="{C00186CE-0C52-4626-940D-E90083EECB53}" type="sibTrans" cxnId="{C5B88F40-4C81-48AA-8E06-5A46934998B9}">
      <dgm:prSet/>
      <dgm:spPr/>
      <dgm:t>
        <a:bodyPr/>
        <a:lstStyle/>
        <a:p>
          <a:endParaRPr lang="ru-RU"/>
        </a:p>
      </dgm:t>
    </dgm:pt>
    <dgm:pt modelId="{22219254-9005-429E-B5EC-74A73D01EDDC}" type="pres">
      <dgm:prSet presAssocID="{09E0E50C-B28C-485A-A9C9-0DF6C49ED10F}" presName="compositeShape" presStyleCnt="0">
        <dgm:presLayoutVars>
          <dgm:dir/>
          <dgm:resizeHandles/>
        </dgm:presLayoutVars>
      </dgm:prSet>
      <dgm:spPr/>
    </dgm:pt>
    <dgm:pt modelId="{3C4E3FB1-B325-44D6-8853-ADE0C365B3A4}" type="pres">
      <dgm:prSet presAssocID="{09E0E50C-B28C-485A-A9C9-0DF6C49ED10F}" presName="pyramid" presStyleLbl="node1" presStyleIdx="0" presStyleCnt="1" custLinFactNeighborX="549" custLinFactNeighborY="-1351"/>
      <dgm:spPr>
        <a:blipFill rotWithShape="0">
          <a:blip xmlns:r="http://schemas.openxmlformats.org/officeDocument/2006/relationships" r:embed="rId1"/>
          <a:stretch>
            <a:fillRect/>
          </a:stretch>
        </a:blipFill>
      </dgm:spPr>
    </dgm:pt>
    <dgm:pt modelId="{CE973B96-D783-4D3F-9384-3211A0008ACD}" type="pres">
      <dgm:prSet presAssocID="{09E0E50C-B28C-485A-A9C9-0DF6C49ED10F}" presName="theList" presStyleCnt="0"/>
      <dgm:spPr/>
    </dgm:pt>
    <dgm:pt modelId="{BFF5A8D3-8160-4420-8CD8-6A624C5FD2D8}" type="pres">
      <dgm:prSet presAssocID="{E36CF7DA-E6BE-4D86-AE4B-F5732BEEAD7F}" presName="aNode" presStyleLbl="fgAcc1" presStyleIdx="0" presStyleCnt="1" custScaleY="111342" custLinFactNeighborX="845" custLinFactNeighborY="43042">
        <dgm:presLayoutVars>
          <dgm:bulletEnabled val="1"/>
        </dgm:presLayoutVars>
      </dgm:prSet>
      <dgm:spPr/>
      <dgm:t>
        <a:bodyPr/>
        <a:lstStyle/>
        <a:p>
          <a:endParaRPr lang="ru-RU"/>
        </a:p>
      </dgm:t>
    </dgm:pt>
    <dgm:pt modelId="{6E3EF863-2498-4D96-8F46-E8C061E868BB}" type="pres">
      <dgm:prSet presAssocID="{E36CF7DA-E6BE-4D86-AE4B-F5732BEEAD7F}" presName="aSpace" presStyleCnt="0"/>
      <dgm:spPr/>
    </dgm:pt>
  </dgm:ptLst>
  <dgm:cxnLst>
    <dgm:cxn modelId="{E6396038-E7EC-4F70-BE07-DE7A11D7AFA6}" type="presOf" srcId="{E36CF7DA-E6BE-4D86-AE4B-F5732BEEAD7F}" destId="{BFF5A8D3-8160-4420-8CD8-6A624C5FD2D8}" srcOrd="0" destOrd="0" presId="urn:microsoft.com/office/officeart/2005/8/layout/pyramid2"/>
    <dgm:cxn modelId="{C5B88F40-4C81-48AA-8E06-5A46934998B9}" srcId="{09E0E50C-B28C-485A-A9C9-0DF6C49ED10F}" destId="{E36CF7DA-E6BE-4D86-AE4B-F5732BEEAD7F}" srcOrd="0" destOrd="0" parTransId="{1125FCA0-C2D3-4DF4-86FC-77D83AAA2094}" sibTransId="{C00186CE-0C52-4626-940D-E90083EECB53}"/>
    <dgm:cxn modelId="{6D3EFA73-EED8-4A58-9FAF-44F0C23EC210}" type="presOf" srcId="{09E0E50C-B28C-485A-A9C9-0DF6C49ED10F}" destId="{22219254-9005-429E-B5EC-74A73D01EDDC}" srcOrd="0" destOrd="0" presId="urn:microsoft.com/office/officeart/2005/8/layout/pyramid2"/>
    <dgm:cxn modelId="{BBE17D5E-D8AA-4702-9297-54D4B64B5E2D}" type="presParOf" srcId="{22219254-9005-429E-B5EC-74A73D01EDDC}" destId="{3C4E3FB1-B325-44D6-8853-ADE0C365B3A4}" srcOrd="0" destOrd="0" presId="urn:microsoft.com/office/officeart/2005/8/layout/pyramid2"/>
    <dgm:cxn modelId="{5842650B-D3FB-402F-A39E-9CF58D4E57D4}" type="presParOf" srcId="{22219254-9005-429E-B5EC-74A73D01EDDC}" destId="{CE973B96-D783-4D3F-9384-3211A0008ACD}" srcOrd="1" destOrd="0" presId="urn:microsoft.com/office/officeart/2005/8/layout/pyramid2"/>
    <dgm:cxn modelId="{0B88A3A4-FFDD-46C5-A910-2CA8B7A4B3D1}" type="presParOf" srcId="{CE973B96-D783-4D3F-9384-3211A0008ACD}" destId="{BFF5A8D3-8160-4420-8CD8-6A624C5FD2D8}" srcOrd="0" destOrd="0" presId="urn:microsoft.com/office/officeart/2005/8/layout/pyramid2"/>
    <dgm:cxn modelId="{CFD398A8-D8D4-4F55-85B7-671C90ED9B43}" type="presParOf" srcId="{CE973B96-D783-4D3F-9384-3211A0008ACD}" destId="{6E3EF863-2498-4D96-8F46-E8C061E868BB}" srcOrd="1" destOrd="0" presId="urn:microsoft.com/office/officeart/2005/8/layout/pyramid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871743D-FAC3-4F5F-AC39-72F549BBF8AE}" type="doc">
      <dgm:prSet loTypeId="urn:microsoft.com/office/officeart/2005/8/layout/chevron2" loCatId="process" qsTypeId="urn:microsoft.com/office/officeart/2005/8/quickstyle/simple1" qsCatId="simple" csTypeId="urn:microsoft.com/office/officeart/2005/8/colors/accent1_2" csCatId="accent1" phldr="1"/>
      <dgm:spPr/>
      <dgm:t>
        <a:bodyPr/>
        <a:lstStyle/>
        <a:p>
          <a:endParaRPr lang="ru-RU"/>
        </a:p>
      </dgm:t>
    </dgm:pt>
    <dgm:pt modelId="{37655BFB-B9D6-4FBB-9B61-572F40C87BB4}">
      <dgm:prSet/>
      <dgm:spPr>
        <a:blipFill rotWithShape="0">
          <a:blip xmlns:r="http://schemas.openxmlformats.org/officeDocument/2006/relationships" r:embed="rId1"/>
          <a:stretch>
            <a:fillRect/>
          </a:stretch>
        </a:blipFill>
      </dgm:spPr>
      <dgm:t>
        <a:bodyPr/>
        <a:lstStyle/>
        <a:p>
          <a:pPr rtl="0"/>
          <a:endParaRPr lang="ru-RU" dirty="0"/>
        </a:p>
      </dgm:t>
    </dgm:pt>
    <dgm:pt modelId="{016FE7E1-EFF1-4114-839A-01179216FBC3}" type="parTrans" cxnId="{6A9390F9-62DF-42B6-B1C1-08E5A0D7FA3D}">
      <dgm:prSet/>
      <dgm:spPr/>
      <dgm:t>
        <a:bodyPr/>
        <a:lstStyle/>
        <a:p>
          <a:endParaRPr lang="ru-RU"/>
        </a:p>
      </dgm:t>
    </dgm:pt>
    <dgm:pt modelId="{6EF401C8-DC97-4FD0-BF56-89567A4A16A6}" type="sibTrans" cxnId="{6A9390F9-62DF-42B6-B1C1-08E5A0D7FA3D}">
      <dgm:prSet/>
      <dgm:spPr/>
      <dgm:t>
        <a:bodyPr/>
        <a:lstStyle/>
        <a:p>
          <a:endParaRPr lang="ru-RU"/>
        </a:p>
      </dgm:t>
    </dgm:pt>
    <dgm:pt modelId="{8B965A3E-EE14-4212-BA89-157EAC1F8CC9}">
      <dgm:prSet/>
      <dgm:spPr>
        <a:blipFill rotWithShape="0">
          <a:blip xmlns:r="http://schemas.openxmlformats.org/officeDocument/2006/relationships" r:embed="rId1"/>
          <a:stretch>
            <a:fillRect/>
          </a:stretch>
        </a:blipFill>
      </dgm:spPr>
      <dgm:t>
        <a:bodyPr/>
        <a:lstStyle/>
        <a:p>
          <a:pPr rtl="0"/>
          <a:endParaRPr lang="ru-RU" dirty="0"/>
        </a:p>
      </dgm:t>
    </dgm:pt>
    <dgm:pt modelId="{EE90F651-9B4C-48EC-B9A3-6FA2A684E72D}" type="parTrans" cxnId="{914275CE-6F06-4A24-944E-989C9C8A002E}">
      <dgm:prSet/>
      <dgm:spPr/>
      <dgm:t>
        <a:bodyPr/>
        <a:lstStyle/>
        <a:p>
          <a:endParaRPr lang="ru-RU"/>
        </a:p>
      </dgm:t>
    </dgm:pt>
    <dgm:pt modelId="{CFB4504B-DE86-4A23-A73A-90A63AB7A675}" type="sibTrans" cxnId="{914275CE-6F06-4A24-944E-989C9C8A002E}">
      <dgm:prSet/>
      <dgm:spPr/>
      <dgm:t>
        <a:bodyPr/>
        <a:lstStyle/>
        <a:p>
          <a:endParaRPr lang="ru-RU"/>
        </a:p>
      </dgm:t>
    </dgm:pt>
    <dgm:pt modelId="{C6462E3B-6154-481C-A365-969E47700709}">
      <dgm:prSet custT="1"/>
      <dgm:spPr/>
      <dgm:t>
        <a:bodyPr/>
        <a:lstStyle/>
        <a:p>
          <a:pPr rtl="0"/>
          <a:r>
            <a:rPr lang="en-US" sz="2400" b="1" dirty="0" smtClean="0">
              <a:solidFill>
                <a:srgbClr val="0070C0"/>
              </a:solidFill>
            </a:rPr>
            <a:t>Business of the translator is to understand what constitutes the modern culture of the native language, which is recognized as the literary norm, what are the possible deviations, what are the different genres of writing and speaking - and to work on their active mastery. It is vital for him! </a:t>
          </a:r>
          <a:endParaRPr lang="ru-RU" sz="2400" b="1" dirty="0">
            <a:solidFill>
              <a:srgbClr val="0070C0"/>
            </a:solidFill>
          </a:endParaRPr>
        </a:p>
      </dgm:t>
    </dgm:pt>
    <dgm:pt modelId="{90CFCC52-C822-400E-BA73-2C7AD73A62CF}" type="parTrans" cxnId="{6E5C9D3F-399F-419C-BB93-C5A991F97CF9}">
      <dgm:prSet/>
      <dgm:spPr/>
      <dgm:t>
        <a:bodyPr/>
        <a:lstStyle/>
        <a:p>
          <a:endParaRPr lang="ru-RU"/>
        </a:p>
      </dgm:t>
    </dgm:pt>
    <dgm:pt modelId="{E91A99F7-CF03-4BCF-847D-4DCD4B3E7BAF}" type="sibTrans" cxnId="{6E5C9D3F-399F-419C-BB93-C5A991F97CF9}">
      <dgm:prSet/>
      <dgm:spPr/>
      <dgm:t>
        <a:bodyPr/>
        <a:lstStyle/>
        <a:p>
          <a:endParaRPr lang="ru-RU"/>
        </a:p>
      </dgm:t>
    </dgm:pt>
    <dgm:pt modelId="{86468AB4-462D-473C-9B8F-659833721EF9}">
      <dgm:prSet custT="1"/>
      <dgm:spPr/>
      <dgm:t>
        <a:bodyPr/>
        <a:lstStyle/>
        <a:p>
          <a:pPr rtl="0"/>
          <a:r>
            <a:rPr lang="en-US" sz="2400" b="1" dirty="0" smtClean="0">
              <a:solidFill>
                <a:srgbClr val="FFC000"/>
              </a:solidFill>
            </a:rPr>
            <a:t>Any person is sure that the mother-tongue, he speaks well and what he needs, he will be able to express. This is not so. The interpreter should from the very first professional steps to get rid of this delusion, to meticulously study your own real level of proficiency in their native language and to make the necessary arrangements. </a:t>
          </a:r>
          <a:endParaRPr lang="ru-RU" sz="2400" b="1" dirty="0">
            <a:solidFill>
              <a:srgbClr val="FFC000"/>
            </a:solidFill>
          </a:endParaRPr>
        </a:p>
      </dgm:t>
    </dgm:pt>
    <dgm:pt modelId="{F3F3E356-3DB6-4D8C-AFA2-E79E085AA392}" type="parTrans" cxnId="{863515B9-2198-4508-884C-E1F613C38DA9}">
      <dgm:prSet/>
      <dgm:spPr/>
      <dgm:t>
        <a:bodyPr/>
        <a:lstStyle/>
        <a:p>
          <a:endParaRPr lang="ru-RU"/>
        </a:p>
      </dgm:t>
    </dgm:pt>
    <dgm:pt modelId="{F602883C-CA57-4555-B055-1722FFBA924A}" type="sibTrans" cxnId="{863515B9-2198-4508-884C-E1F613C38DA9}">
      <dgm:prSet/>
      <dgm:spPr/>
      <dgm:t>
        <a:bodyPr/>
        <a:lstStyle/>
        <a:p>
          <a:endParaRPr lang="ru-RU"/>
        </a:p>
      </dgm:t>
    </dgm:pt>
    <dgm:pt modelId="{F31352BA-178C-4BDD-9917-87B1B9FFE07C}" type="pres">
      <dgm:prSet presAssocID="{C871743D-FAC3-4F5F-AC39-72F549BBF8AE}" presName="linearFlow" presStyleCnt="0">
        <dgm:presLayoutVars>
          <dgm:dir/>
          <dgm:animLvl val="lvl"/>
          <dgm:resizeHandles val="exact"/>
        </dgm:presLayoutVars>
      </dgm:prSet>
      <dgm:spPr/>
      <dgm:t>
        <a:bodyPr/>
        <a:lstStyle/>
        <a:p>
          <a:endParaRPr lang="ru-RU"/>
        </a:p>
      </dgm:t>
    </dgm:pt>
    <dgm:pt modelId="{138E8897-9AFF-40CA-BC6D-D17105D88545}" type="pres">
      <dgm:prSet presAssocID="{37655BFB-B9D6-4FBB-9B61-572F40C87BB4}" presName="composite" presStyleCnt="0"/>
      <dgm:spPr/>
    </dgm:pt>
    <dgm:pt modelId="{4A0FEDC6-003D-4857-AD0C-763BDC7AC0B4}" type="pres">
      <dgm:prSet presAssocID="{37655BFB-B9D6-4FBB-9B61-572F40C87BB4}" presName="parentText" presStyleLbl="alignNode1" presStyleIdx="0" presStyleCnt="2" custScaleY="97012">
        <dgm:presLayoutVars>
          <dgm:chMax val="1"/>
          <dgm:bulletEnabled val="1"/>
        </dgm:presLayoutVars>
      </dgm:prSet>
      <dgm:spPr/>
      <dgm:t>
        <a:bodyPr/>
        <a:lstStyle/>
        <a:p>
          <a:endParaRPr lang="ru-RU"/>
        </a:p>
      </dgm:t>
    </dgm:pt>
    <dgm:pt modelId="{9BA214AD-EC80-466C-94BE-D7F42CEF2A21}" type="pres">
      <dgm:prSet presAssocID="{37655BFB-B9D6-4FBB-9B61-572F40C87BB4}" presName="descendantText" presStyleLbl="alignAcc1" presStyleIdx="0" presStyleCnt="2" custScaleY="118733">
        <dgm:presLayoutVars>
          <dgm:bulletEnabled val="1"/>
        </dgm:presLayoutVars>
      </dgm:prSet>
      <dgm:spPr/>
      <dgm:t>
        <a:bodyPr/>
        <a:lstStyle/>
        <a:p>
          <a:endParaRPr lang="ru-RU"/>
        </a:p>
      </dgm:t>
    </dgm:pt>
    <dgm:pt modelId="{967F71ED-7AEB-4AD8-BFB9-2B046AC7C696}" type="pres">
      <dgm:prSet presAssocID="{6EF401C8-DC97-4FD0-BF56-89567A4A16A6}" presName="sp" presStyleCnt="0"/>
      <dgm:spPr/>
    </dgm:pt>
    <dgm:pt modelId="{2A64CA57-CE4A-4E0E-93DA-3AD3054F64CC}" type="pres">
      <dgm:prSet presAssocID="{8B965A3E-EE14-4212-BA89-157EAC1F8CC9}" presName="composite" presStyleCnt="0"/>
      <dgm:spPr/>
    </dgm:pt>
    <dgm:pt modelId="{C9DCB241-EEEA-4EA8-ABE4-8769697C93D2}" type="pres">
      <dgm:prSet presAssocID="{8B965A3E-EE14-4212-BA89-157EAC1F8CC9}" presName="parentText" presStyleLbl="alignNode1" presStyleIdx="1" presStyleCnt="2" custScaleY="104791">
        <dgm:presLayoutVars>
          <dgm:chMax val="1"/>
          <dgm:bulletEnabled val="1"/>
        </dgm:presLayoutVars>
      </dgm:prSet>
      <dgm:spPr/>
      <dgm:t>
        <a:bodyPr/>
        <a:lstStyle/>
        <a:p>
          <a:endParaRPr lang="ru-RU"/>
        </a:p>
      </dgm:t>
    </dgm:pt>
    <dgm:pt modelId="{AB6E3BA9-B305-4133-AED8-093453CD6267}" type="pres">
      <dgm:prSet presAssocID="{8B965A3E-EE14-4212-BA89-157EAC1F8CC9}" presName="descendantText" presStyleLbl="alignAcc1" presStyleIdx="1" presStyleCnt="2" custScaleY="117844">
        <dgm:presLayoutVars>
          <dgm:bulletEnabled val="1"/>
        </dgm:presLayoutVars>
      </dgm:prSet>
      <dgm:spPr/>
      <dgm:t>
        <a:bodyPr/>
        <a:lstStyle/>
        <a:p>
          <a:endParaRPr lang="ru-RU"/>
        </a:p>
      </dgm:t>
    </dgm:pt>
  </dgm:ptLst>
  <dgm:cxnLst>
    <dgm:cxn modelId="{8D0680C5-36E0-40C8-80F3-5001C3B1F585}" type="presOf" srcId="{8B965A3E-EE14-4212-BA89-157EAC1F8CC9}" destId="{C9DCB241-EEEA-4EA8-ABE4-8769697C93D2}" srcOrd="0" destOrd="0" presId="urn:microsoft.com/office/officeart/2005/8/layout/chevron2"/>
    <dgm:cxn modelId="{2B36B8A8-DB3F-40D7-912D-A302FE059101}" type="presOf" srcId="{37655BFB-B9D6-4FBB-9B61-572F40C87BB4}" destId="{4A0FEDC6-003D-4857-AD0C-763BDC7AC0B4}" srcOrd="0" destOrd="0" presId="urn:microsoft.com/office/officeart/2005/8/layout/chevron2"/>
    <dgm:cxn modelId="{6E5C9D3F-399F-419C-BB93-C5A991F97CF9}" srcId="{8B965A3E-EE14-4212-BA89-157EAC1F8CC9}" destId="{C6462E3B-6154-481C-A365-969E47700709}" srcOrd="0" destOrd="0" parTransId="{90CFCC52-C822-400E-BA73-2C7AD73A62CF}" sibTransId="{E91A99F7-CF03-4BCF-847D-4DCD4B3E7BAF}"/>
    <dgm:cxn modelId="{96756A64-E7C5-4E55-9DEA-4568B868DDFB}" type="presOf" srcId="{C6462E3B-6154-481C-A365-969E47700709}" destId="{AB6E3BA9-B305-4133-AED8-093453CD6267}" srcOrd="0" destOrd="0" presId="urn:microsoft.com/office/officeart/2005/8/layout/chevron2"/>
    <dgm:cxn modelId="{6A9390F9-62DF-42B6-B1C1-08E5A0D7FA3D}" srcId="{C871743D-FAC3-4F5F-AC39-72F549BBF8AE}" destId="{37655BFB-B9D6-4FBB-9B61-572F40C87BB4}" srcOrd="0" destOrd="0" parTransId="{016FE7E1-EFF1-4114-839A-01179216FBC3}" sibTransId="{6EF401C8-DC97-4FD0-BF56-89567A4A16A6}"/>
    <dgm:cxn modelId="{029C736B-B47A-4E88-A5D5-D9A62DF1467E}" type="presOf" srcId="{86468AB4-462D-473C-9B8F-659833721EF9}" destId="{9BA214AD-EC80-466C-94BE-D7F42CEF2A21}" srcOrd="0" destOrd="0" presId="urn:microsoft.com/office/officeart/2005/8/layout/chevron2"/>
    <dgm:cxn modelId="{914275CE-6F06-4A24-944E-989C9C8A002E}" srcId="{C871743D-FAC3-4F5F-AC39-72F549BBF8AE}" destId="{8B965A3E-EE14-4212-BA89-157EAC1F8CC9}" srcOrd="1" destOrd="0" parTransId="{EE90F651-9B4C-48EC-B9A3-6FA2A684E72D}" sibTransId="{CFB4504B-DE86-4A23-A73A-90A63AB7A675}"/>
    <dgm:cxn modelId="{7151A737-A177-49E7-AE73-7F25D1CC3CC2}" type="presOf" srcId="{C871743D-FAC3-4F5F-AC39-72F549BBF8AE}" destId="{F31352BA-178C-4BDD-9917-87B1B9FFE07C}" srcOrd="0" destOrd="0" presId="urn:microsoft.com/office/officeart/2005/8/layout/chevron2"/>
    <dgm:cxn modelId="{863515B9-2198-4508-884C-E1F613C38DA9}" srcId="{37655BFB-B9D6-4FBB-9B61-572F40C87BB4}" destId="{86468AB4-462D-473C-9B8F-659833721EF9}" srcOrd="0" destOrd="0" parTransId="{F3F3E356-3DB6-4D8C-AFA2-E79E085AA392}" sibTransId="{F602883C-CA57-4555-B055-1722FFBA924A}"/>
    <dgm:cxn modelId="{4A8B0457-5D7D-4B78-B6B6-04C91BCA9E0D}" type="presParOf" srcId="{F31352BA-178C-4BDD-9917-87B1B9FFE07C}" destId="{138E8897-9AFF-40CA-BC6D-D17105D88545}" srcOrd="0" destOrd="0" presId="urn:microsoft.com/office/officeart/2005/8/layout/chevron2"/>
    <dgm:cxn modelId="{019FE71C-7B57-4634-A8B8-C640C0789EC0}" type="presParOf" srcId="{138E8897-9AFF-40CA-BC6D-D17105D88545}" destId="{4A0FEDC6-003D-4857-AD0C-763BDC7AC0B4}" srcOrd="0" destOrd="0" presId="urn:microsoft.com/office/officeart/2005/8/layout/chevron2"/>
    <dgm:cxn modelId="{16B3F4CE-AE2E-4DDC-8257-6EC4FA5EFE06}" type="presParOf" srcId="{138E8897-9AFF-40CA-BC6D-D17105D88545}" destId="{9BA214AD-EC80-466C-94BE-D7F42CEF2A21}" srcOrd="1" destOrd="0" presId="urn:microsoft.com/office/officeart/2005/8/layout/chevron2"/>
    <dgm:cxn modelId="{D3D4D270-6055-4C52-979A-B5AC56A9D28C}" type="presParOf" srcId="{F31352BA-178C-4BDD-9917-87B1B9FFE07C}" destId="{967F71ED-7AEB-4AD8-BFB9-2B046AC7C696}" srcOrd="1" destOrd="0" presId="urn:microsoft.com/office/officeart/2005/8/layout/chevron2"/>
    <dgm:cxn modelId="{4602EE4E-D392-4BB0-B881-0FFB200EB79F}" type="presParOf" srcId="{F31352BA-178C-4BDD-9917-87B1B9FFE07C}" destId="{2A64CA57-CE4A-4E0E-93DA-3AD3054F64CC}" srcOrd="2" destOrd="0" presId="urn:microsoft.com/office/officeart/2005/8/layout/chevron2"/>
    <dgm:cxn modelId="{259F3087-AD0C-40AC-AD6D-EE79C984C8FD}" type="presParOf" srcId="{2A64CA57-CE4A-4E0E-93DA-3AD3054F64CC}" destId="{C9DCB241-EEEA-4EA8-ABE4-8769697C93D2}" srcOrd="0" destOrd="0" presId="urn:microsoft.com/office/officeart/2005/8/layout/chevron2"/>
    <dgm:cxn modelId="{68C84419-F7B5-4635-BA19-D92D554EAD0A}" type="presParOf" srcId="{2A64CA57-CE4A-4E0E-93DA-3AD3054F64CC}" destId="{AB6E3BA9-B305-4133-AED8-093453CD6267}"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35A7B16E-57CE-4E64-9486-19B948E60774}"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ru-RU"/>
        </a:p>
      </dgm:t>
    </dgm:pt>
    <dgm:pt modelId="{93F8BEB0-D38D-42C4-85B8-D7050D565E8D}">
      <dgm:prSet/>
      <dgm:spPr/>
      <dgm:t>
        <a:bodyPr/>
        <a:lstStyle/>
        <a:p>
          <a:pPr rtl="0"/>
          <a:r>
            <a:rPr lang="en-US" b="1" dirty="0" smtClean="0">
              <a:solidFill>
                <a:srgbClr val="002060"/>
              </a:solidFill>
            </a:rPr>
            <a:t>Translator is a specialist in active possession of speech in two languages in a situation of increased complexity.</a:t>
          </a:r>
          <a:endParaRPr lang="ru-RU" b="1" dirty="0">
            <a:solidFill>
              <a:srgbClr val="002060"/>
            </a:solidFill>
          </a:endParaRPr>
        </a:p>
      </dgm:t>
    </dgm:pt>
    <dgm:pt modelId="{1F810A04-507E-4328-8FB7-BED41AC70C89}" type="parTrans" cxnId="{177A91DF-C16D-4ABE-87A9-3EBB316760B9}">
      <dgm:prSet/>
      <dgm:spPr/>
      <dgm:t>
        <a:bodyPr/>
        <a:lstStyle/>
        <a:p>
          <a:endParaRPr lang="ru-RU"/>
        </a:p>
      </dgm:t>
    </dgm:pt>
    <dgm:pt modelId="{A3D84A60-8455-4054-BB5F-BD83CE783619}" type="sibTrans" cxnId="{177A91DF-C16D-4ABE-87A9-3EBB316760B9}">
      <dgm:prSet/>
      <dgm:spPr/>
      <dgm:t>
        <a:bodyPr/>
        <a:lstStyle/>
        <a:p>
          <a:endParaRPr lang="ru-RU"/>
        </a:p>
      </dgm:t>
    </dgm:pt>
    <dgm:pt modelId="{9AEC7DBD-167D-4A03-B0DF-6917E4DAD6C6}">
      <dgm:prSet/>
      <dgm:spPr/>
      <dgm:t>
        <a:bodyPr/>
        <a:lstStyle/>
        <a:p>
          <a:pPr rtl="0"/>
          <a:r>
            <a:rPr lang="en-US" b="1" dirty="0" smtClean="0">
              <a:solidFill>
                <a:srgbClr val="7030A0"/>
              </a:solidFill>
            </a:rPr>
            <a:t>Conclusion: the native language is needed for translator in the active form.</a:t>
          </a:r>
          <a:endParaRPr lang="ru-RU" b="1" dirty="0">
            <a:solidFill>
              <a:srgbClr val="7030A0"/>
            </a:solidFill>
          </a:endParaRPr>
        </a:p>
      </dgm:t>
    </dgm:pt>
    <dgm:pt modelId="{48933BA1-188D-402A-8CC8-BA7EFE16ADB6}" type="parTrans" cxnId="{AA6B5EC0-CF70-48C7-B12E-41C3B5D008C1}">
      <dgm:prSet/>
      <dgm:spPr/>
      <dgm:t>
        <a:bodyPr/>
        <a:lstStyle/>
        <a:p>
          <a:endParaRPr lang="ru-RU"/>
        </a:p>
      </dgm:t>
    </dgm:pt>
    <dgm:pt modelId="{E91FFE0C-3A41-4692-A950-93416FF9C2E4}" type="sibTrans" cxnId="{AA6B5EC0-CF70-48C7-B12E-41C3B5D008C1}">
      <dgm:prSet/>
      <dgm:spPr/>
      <dgm:t>
        <a:bodyPr/>
        <a:lstStyle/>
        <a:p>
          <a:endParaRPr lang="ru-RU"/>
        </a:p>
      </dgm:t>
    </dgm:pt>
    <dgm:pt modelId="{87DC684B-13C9-4813-9A14-0CE7D3810243}" type="pres">
      <dgm:prSet presAssocID="{35A7B16E-57CE-4E64-9486-19B948E60774}" presName="linear" presStyleCnt="0">
        <dgm:presLayoutVars>
          <dgm:animLvl val="lvl"/>
          <dgm:resizeHandles val="exact"/>
        </dgm:presLayoutVars>
      </dgm:prSet>
      <dgm:spPr/>
      <dgm:t>
        <a:bodyPr/>
        <a:lstStyle/>
        <a:p>
          <a:endParaRPr lang="ru-RU"/>
        </a:p>
      </dgm:t>
    </dgm:pt>
    <dgm:pt modelId="{79453D39-AE59-4B8E-B6A9-2E14C761B5DD}" type="pres">
      <dgm:prSet presAssocID="{93F8BEB0-D38D-42C4-85B8-D7050D565E8D}" presName="parentText" presStyleLbl="node1" presStyleIdx="0" presStyleCnt="2">
        <dgm:presLayoutVars>
          <dgm:chMax val="0"/>
          <dgm:bulletEnabled val="1"/>
        </dgm:presLayoutVars>
      </dgm:prSet>
      <dgm:spPr/>
      <dgm:t>
        <a:bodyPr/>
        <a:lstStyle/>
        <a:p>
          <a:endParaRPr lang="ru-RU"/>
        </a:p>
      </dgm:t>
    </dgm:pt>
    <dgm:pt modelId="{EB80BB0E-D9FF-4F3B-AB16-216DAF85D0EA}" type="pres">
      <dgm:prSet presAssocID="{A3D84A60-8455-4054-BB5F-BD83CE783619}" presName="spacer" presStyleCnt="0"/>
      <dgm:spPr/>
    </dgm:pt>
    <dgm:pt modelId="{A66D0670-BD52-4532-8780-97E53E0AC0FC}" type="pres">
      <dgm:prSet presAssocID="{9AEC7DBD-167D-4A03-B0DF-6917E4DAD6C6}" presName="parentText" presStyleLbl="node1" presStyleIdx="1" presStyleCnt="2">
        <dgm:presLayoutVars>
          <dgm:chMax val="0"/>
          <dgm:bulletEnabled val="1"/>
        </dgm:presLayoutVars>
      </dgm:prSet>
      <dgm:spPr/>
      <dgm:t>
        <a:bodyPr/>
        <a:lstStyle/>
        <a:p>
          <a:endParaRPr lang="ru-RU"/>
        </a:p>
      </dgm:t>
    </dgm:pt>
  </dgm:ptLst>
  <dgm:cxnLst>
    <dgm:cxn modelId="{AA6B5EC0-CF70-48C7-B12E-41C3B5D008C1}" srcId="{35A7B16E-57CE-4E64-9486-19B948E60774}" destId="{9AEC7DBD-167D-4A03-B0DF-6917E4DAD6C6}" srcOrd="1" destOrd="0" parTransId="{48933BA1-188D-402A-8CC8-BA7EFE16ADB6}" sibTransId="{E91FFE0C-3A41-4692-A950-93416FF9C2E4}"/>
    <dgm:cxn modelId="{05A1A187-282C-48AC-A22F-1C249111CF87}" type="presOf" srcId="{9AEC7DBD-167D-4A03-B0DF-6917E4DAD6C6}" destId="{A66D0670-BD52-4532-8780-97E53E0AC0FC}" srcOrd="0" destOrd="0" presId="urn:microsoft.com/office/officeart/2005/8/layout/vList2"/>
    <dgm:cxn modelId="{7EC55977-3ACA-442C-B9DC-E25313CBE2CC}" type="presOf" srcId="{93F8BEB0-D38D-42C4-85B8-D7050D565E8D}" destId="{79453D39-AE59-4B8E-B6A9-2E14C761B5DD}" srcOrd="0" destOrd="0" presId="urn:microsoft.com/office/officeart/2005/8/layout/vList2"/>
    <dgm:cxn modelId="{73719B0E-1568-4232-B404-A64FA21F2097}" type="presOf" srcId="{35A7B16E-57CE-4E64-9486-19B948E60774}" destId="{87DC684B-13C9-4813-9A14-0CE7D3810243}" srcOrd="0" destOrd="0" presId="urn:microsoft.com/office/officeart/2005/8/layout/vList2"/>
    <dgm:cxn modelId="{177A91DF-C16D-4ABE-87A9-3EBB316760B9}" srcId="{35A7B16E-57CE-4E64-9486-19B948E60774}" destId="{93F8BEB0-D38D-42C4-85B8-D7050D565E8D}" srcOrd="0" destOrd="0" parTransId="{1F810A04-507E-4328-8FB7-BED41AC70C89}" sibTransId="{A3D84A60-8455-4054-BB5F-BD83CE783619}"/>
    <dgm:cxn modelId="{E2150338-ADD0-4C59-ACBF-26F05E8A2385}" type="presParOf" srcId="{87DC684B-13C9-4813-9A14-0CE7D3810243}" destId="{79453D39-AE59-4B8E-B6A9-2E14C761B5DD}" srcOrd="0" destOrd="0" presId="urn:microsoft.com/office/officeart/2005/8/layout/vList2"/>
    <dgm:cxn modelId="{DA507C78-F657-4B72-AE35-A152FB591793}" type="presParOf" srcId="{87DC684B-13C9-4813-9A14-0CE7D3810243}" destId="{EB80BB0E-D9FF-4F3B-AB16-216DAF85D0EA}" srcOrd="1" destOrd="0" presId="urn:microsoft.com/office/officeart/2005/8/layout/vList2"/>
    <dgm:cxn modelId="{426B16BA-C9FF-46C5-91F4-4D74FC93AF9A}" type="presParOf" srcId="{87DC684B-13C9-4813-9A14-0CE7D3810243}" destId="{A66D0670-BD52-4532-8780-97E53E0AC0FC}"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9D68A61C-1B17-4AD7-A0FA-FC4E6A036C2B}" type="doc">
      <dgm:prSet loTypeId="urn:microsoft.com/office/officeart/2005/8/layout/lProcess3" loCatId="process" qsTypeId="urn:microsoft.com/office/officeart/2005/8/quickstyle/simple1" qsCatId="simple" csTypeId="urn:microsoft.com/office/officeart/2005/8/colors/accent1_2" csCatId="accent1" phldr="1"/>
      <dgm:spPr/>
      <dgm:t>
        <a:bodyPr/>
        <a:lstStyle/>
        <a:p>
          <a:endParaRPr lang="ru-RU"/>
        </a:p>
      </dgm:t>
    </dgm:pt>
    <dgm:pt modelId="{5F361CE9-988F-4EE7-979C-0C6F86D51EFE}">
      <dgm:prSet/>
      <dgm:spPr/>
      <dgm:t>
        <a:bodyPr/>
        <a:lstStyle/>
        <a:p>
          <a:pPr rtl="0"/>
          <a:r>
            <a:rPr lang="en-US" b="1" dirty="0" smtClean="0">
              <a:solidFill>
                <a:srgbClr val="002060"/>
              </a:solidFill>
            </a:rPr>
            <a:t>1. Translator is a TRANSLATOR that re-expressing oral or written text created in one language into text in another language.</a:t>
          </a:r>
          <a:endParaRPr lang="ru-RU" b="1" dirty="0">
            <a:solidFill>
              <a:srgbClr val="002060"/>
            </a:solidFill>
          </a:endParaRPr>
        </a:p>
      </dgm:t>
    </dgm:pt>
    <dgm:pt modelId="{42539D68-D71C-4E1D-9F74-BC996AFB453E}" type="parTrans" cxnId="{1793041E-9C4E-4CC0-A5F8-D2267521FC87}">
      <dgm:prSet/>
      <dgm:spPr/>
      <dgm:t>
        <a:bodyPr/>
        <a:lstStyle/>
        <a:p>
          <a:endParaRPr lang="ru-RU"/>
        </a:p>
      </dgm:t>
    </dgm:pt>
    <dgm:pt modelId="{54FE4FD1-91D4-4579-B5F6-3110F7CF29D3}" type="sibTrans" cxnId="{1793041E-9C4E-4CC0-A5F8-D2267521FC87}">
      <dgm:prSet/>
      <dgm:spPr/>
      <dgm:t>
        <a:bodyPr/>
        <a:lstStyle/>
        <a:p>
          <a:endParaRPr lang="ru-RU"/>
        </a:p>
      </dgm:t>
    </dgm:pt>
    <dgm:pt modelId="{1AB5259E-16EF-4826-9F0E-606CB5B445DD}">
      <dgm:prSet/>
      <dgm:spPr/>
      <dgm:t>
        <a:bodyPr/>
        <a:lstStyle/>
        <a:p>
          <a:pPr rtl="0"/>
          <a:r>
            <a:rPr lang="en-US" b="1" dirty="0" smtClean="0">
              <a:solidFill>
                <a:srgbClr val="C00000"/>
              </a:solidFill>
            </a:rPr>
            <a:t>2. The TEXT for the translator is INVIOLABLE. The translator has no right at will to change the text of the translation, to reduce or expand if additional task set by the customer.</a:t>
          </a:r>
          <a:endParaRPr lang="ru-RU" b="1" dirty="0">
            <a:solidFill>
              <a:srgbClr val="C00000"/>
            </a:solidFill>
          </a:endParaRPr>
        </a:p>
      </dgm:t>
    </dgm:pt>
    <dgm:pt modelId="{AD003C24-365A-4BA6-9AA6-8CDC207416C8}" type="parTrans" cxnId="{90A61C76-61FC-4682-A9D3-F3ABB9355BE0}">
      <dgm:prSet/>
      <dgm:spPr/>
      <dgm:t>
        <a:bodyPr/>
        <a:lstStyle/>
        <a:p>
          <a:endParaRPr lang="ru-RU"/>
        </a:p>
      </dgm:t>
    </dgm:pt>
    <dgm:pt modelId="{46E403B7-C51A-4A03-9B86-11A713B499FD}" type="sibTrans" cxnId="{90A61C76-61FC-4682-A9D3-F3ABB9355BE0}">
      <dgm:prSet/>
      <dgm:spPr/>
      <dgm:t>
        <a:bodyPr/>
        <a:lstStyle/>
        <a:p>
          <a:endParaRPr lang="ru-RU"/>
        </a:p>
      </dgm:t>
    </dgm:pt>
    <dgm:pt modelId="{38EFE7BB-66B5-4A84-8488-728E92CCC6DD}">
      <dgm:prSet/>
      <dgm:spPr/>
      <dgm:t>
        <a:bodyPr/>
        <a:lstStyle/>
        <a:p>
          <a:pPr rtl="0"/>
          <a:r>
            <a:rPr lang="en-US" b="1" dirty="0" smtClean="0"/>
            <a:t>3. The translation of the translator with the help of known professional action always seeks to convey to the maximum extent INVARIANT of the source text.</a:t>
          </a:r>
          <a:endParaRPr lang="ru-RU" b="1" dirty="0"/>
        </a:p>
      </dgm:t>
    </dgm:pt>
    <dgm:pt modelId="{886B0A15-DC52-4D24-8EEC-B900E6E97CD0}" type="parTrans" cxnId="{C0168BB5-A310-4011-AD13-BBD5B52A750E}">
      <dgm:prSet/>
      <dgm:spPr/>
      <dgm:t>
        <a:bodyPr/>
        <a:lstStyle/>
        <a:p>
          <a:endParaRPr lang="ru-RU"/>
        </a:p>
      </dgm:t>
    </dgm:pt>
    <dgm:pt modelId="{9FD81C11-78E5-4F4C-847F-503C532BC013}" type="sibTrans" cxnId="{C0168BB5-A310-4011-AD13-BBD5B52A750E}">
      <dgm:prSet/>
      <dgm:spPr/>
      <dgm:t>
        <a:bodyPr/>
        <a:lstStyle/>
        <a:p>
          <a:endParaRPr lang="ru-RU"/>
        </a:p>
      </dgm:t>
    </dgm:pt>
    <dgm:pt modelId="{DF6B14ED-5FDF-4724-BE41-C990E52727C8}" type="pres">
      <dgm:prSet presAssocID="{9D68A61C-1B17-4AD7-A0FA-FC4E6A036C2B}" presName="Name0" presStyleCnt="0">
        <dgm:presLayoutVars>
          <dgm:chPref val="3"/>
          <dgm:dir/>
          <dgm:animLvl val="lvl"/>
          <dgm:resizeHandles/>
        </dgm:presLayoutVars>
      </dgm:prSet>
      <dgm:spPr/>
      <dgm:t>
        <a:bodyPr/>
        <a:lstStyle/>
        <a:p>
          <a:endParaRPr lang="ru-RU"/>
        </a:p>
      </dgm:t>
    </dgm:pt>
    <dgm:pt modelId="{93EC734B-6E2C-44BC-A82B-D61F626CE9D6}" type="pres">
      <dgm:prSet presAssocID="{5F361CE9-988F-4EE7-979C-0C6F86D51EFE}" presName="horFlow" presStyleCnt="0"/>
      <dgm:spPr/>
    </dgm:pt>
    <dgm:pt modelId="{CF7BDAD9-4AEA-4794-9F01-9C6AD055F948}" type="pres">
      <dgm:prSet presAssocID="{5F361CE9-988F-4EE7-979C-0C6F86D51EFE}" presName="bigChev" presStyleLbl="node1" presStyleIdx="0" presStyleCnt="3" custScaleX="298194" custScaleY="141646"/>
      <dgm:spPr/>
      <dgm:t>
        <a:bodyPr/>
        <a:lstStyle/>
        <a:p>
          <a:endParaRPr lang="ru-RU"/>
        </a:p>
      </dgm:t>
    </dgm:pt>
    <dgm:pt modelId="{DC8F5C62-7AB6-420D-979C-9332364F323F}" type="pres">
      <dgm:prSet presAssocID="{5F361CE9-988F-4EE7-979C-0C6F86D51EFE}" presName="vSp" presStyleCnt="0"/>
      <dgm:spPr/>
    </dgm:pt>
    <dgm:pt modelId="{6288FBB5-6D2E-4D4E-BABA-22D21DB3C43A}" type="pres">
      <dgm:prSet presAssocID="{1AB5259E-16EF-4826-9F0E-606CB5B445DD}" presName="horFlow" presStyleCnt="0"/>
      <dgm:spPr/>
    </dgm:pt>
    <dgm:pt modelId="{D567318A-A133-46C5-9843-29D2F34EFEAB}" type="pres">
      <dgm:prSet presAssocID="{1AB5259E-16EF-4826-9F0E-606CB5B445DD}" presName="bigChev" presStyleLbl="node1" presStyleIdx="1" presStyleCnt="3" custScaleX="298194" custScaleY="123949"/>
      <dgm:spPr/>
      <dgm:t>
        <a:bodyPr/>
        <a:lstStyle/>
        <a:p>
          <a:endParaRPr lang="ru-RU"/>
        </a:p>
      </dgm:t>
    </dgm:pt>
    <dgm:pt modelId="{168FCA03-7651-4156-A883-F00D460B0F0E}" type="pres">
      <dgm:prSet presAssocID="{1AB5259E-16EF-4826-9F0E-606CB5B445DD}" presName="vSp" presStyleCnt="0"/>
      <dgm:spPr/>
    </dgm:pt>
    <dgm:pt modelId="{8F471594-6E42-4C64-91BB-C34208531794}" type="pres">
      <dgm:prSet presAssocID="{38EFE7BB-66B5-4A84-8488-728E92CCC6DD}" presName="horFlow" presStyleCnt="0"/>
      <dgm:spPr/>
    </dgm:pt>
    <dgm:pt modelId="{4149F7F7-903C-4614-B0A6-4676FF0E6EF1}" type="pres">
      <dgm:prSet presAssocID="{38EFE7BB-66B5-4A84-8488-728E92CCC6DD}" presName="bigChev" presStyleLbl="node1" presStyleIdx="2" presStyleCnt="3" custScaleX="298194" custScaleY="120422" custLinFactNeighborX="-2411" custLinFactNeighborY="2872"/>
      <dgm:spPr/>
      <dgm:t>
        <a:bodyPr/>
        <a:lstStyle/>
        <a:p>
          <a:endParaRPr lang="ru-RU"/>
        </a:p>
      </dgm:t>
    </dgm:pt>
  </dgm:ptLst>
  <dgm:cxnLst>
    <dgm:cxn modelId="{F1AF7850-82E8-45ED-8483-14E3512B4416}" type="presOf" srcId="{38EFE7BB-66B5-4A84-8488-728E92CCC6DD}" destId="{4149F7F7-903C-4614-B0A6-4676FF0E6EF1}" srcOrd="0" destOrd="0" presId="urn:microsoft.com/office/officeart/2005/8/layout/lProcess3"/>
    <dgm:cxn modelId="{F97946A1-F149-4AE4-9292-ED3CDB3CCF6C}" type="presOf" srcId="{5F361CE9-988F-4EE7-979C-0C6F86D51EFE}" destId="{CF7BDAD9-4AEA-4794-9F01-9C6AD055F948}" srcOrd="0" destOrd="0" presId="urn:microsoft.com/office/officeart/2005/8/layout/lProcess3"/>
    <dgm:cxn modelId="{C0168BB5-A310-4011-AD13-BBD5B52A750E}" srcId="{9D68A61C-1B17-4AD7-A0FA-FC4E6A036C2B}" destId="{38EFE7BB-66B5-4A84-8488-728E92CCC6DD}" srcOrd="2" destOrd="0" parTransId="{886B0A15-DC52-4D24-8EEC-B900E6E97CD0}" sibTransId="{9FD81C11-78E5-4F4C-847F-503C532BC013}"/>
    <dgm:cxn modelId="{90A61C76-61FC-4682-A9D3-F3ABB9355BE0}" srcId="{9D68A61C-1B17-4AD7-A0FA-FC4E6A036C2B}" destId="{1AB5259E-16EF-4826-9F0E-606CB5B445DD}" srcOrd="1" destOrd="0" parTransId="{AD003C24-365A-4BA6-9AA6-8CDC207416C8}" sibTransId="{46E403B7-C51A-4A03-9B86-11A713B499FD}"/>
    <dgm:cxn modelId="{331C9FC7-DA02-4F4A-8383-D6F852BA8B7E}" type="presOf" srcId="{9D68A61C-1B17-4AD7-A0FA-FC4E6A036C2B}" destId="{DF6B14ED-5FDF-4724-BE41-C990E52727C8}" srcOrd="0" destOrd="0" presId="urn:microsoft.com/office/officeart/2005/8/layout/lProcess3"/>
    <dgm:cxn modelId="{CB71B2EC-282D-408F-B2E0-5E9EE5F78AA4}" type="presOf" srcId="{1AB5259E-16EF-4826-9F0E-606CB5B445DD}" destId="{D567318A-A133-46C5-9843-29D2F34EFEAB}" srcOrd="0" destOrd="0" presId="urn:microsoft.com/office/officeart/2005/8/layout/lProcess3"/>
    <dgm:cxn modelId="{1793041E-9C4E-4CC0-A5F8-D2267521FC87}" srcId="{9D68A61C-1B17-4AD7-A0FA-FC4E6A036C2B}" destId="{5F361CE9-988F-4EE7-979C-0C6F86D51EFE}" srcOrd="0" destOrd="0" parTransId="{42539D68-D71C-4E1D-9F74-BC996AFB453E}" sibTransId="{54FE4FD1-91D4-4579-B5F6-3110F7CF29D3}"/>
    <dgm:cxn modelId="{0C2B05EA-637F-46B8-8A03-93768A36F368}" type="presParOf" srcId="{DF6B14ED-5FDF-4724-BE41-C990E52727C8}" destId="{93EC734B-6E2C-44BC-A82B-D61F626CE9D6}" srcOrd="0" destOrd="0" presId="urn:microsoft.com/office/officeart/2005/8/layout/lProcess3"/>
    <dgm:cxn modelId="{A9491434-1984-4530-819D-886ABCB3502B}" type="presParOf" srcId="{93EC734B-6E2C-44BC-A82B-D61F626CE9D6}" destId="{CF7BDAD9-4AEA-4794-9F01-9C6AD055F948}" srcOrd="0" destOrd="0" presId="urn:microsoft.com/office/officeart/2005/8/layout/lProcess3"/>
    <dgm:cxn modelId="{FE3B15B8-960C-4CAC-930E-B6E8061F757C}" type="presParOf" srcId="{DF6B14ED-5FDF-4724-BE41-C990E52727C8}" destId="{DC8F5C62-7AB6-420D-979C-9332364F323F}" srcOrd="1" destOrd="0" presId="urn:microsoft.com/office/officeart/2005/8/layout/lProcess3"/>
    <dgm:cxn modelId="{4C5980E8-3934-4003-B720-A9EAD73D1247}" type="presParOf" srcId="{DF6B14ED-5FDF-4724-BE41-C990E52727C8}" destId="{6288FBB5-6D2E-4D4E-BABA-22D21DB3C43A}" srcOrd="2" destOrd="0" presId="urn:microsoft.com/office/officeart/2005/8/layout/lProcess3"/>
    <dgm:cxn modelId="{1C8C56E8-A3A6-4A58-996D-856B2A204438}" type="presParOf" srcId="{6288FBB5-6D2E-4D4E-BABA-22D21DB3C43A}" destId="{D567318A-A133-46C5-9843-29D2F34EFEAB}" srcOrd="0" destOrd="0" presId="urn:microsoft.com/office/officeart/2005/8/layout/lProcess3"/>
    <dgm:cxn modelId="{D6DEF1AC-DBB3-4A01-B888-7AD895DE7B8F}" type="presParOf" srcId="{DF6B14ED-5FDF-4724-BE41-C990E52727C8}" destId="{168FCA03-7651-4156-A883-F00D460B0F0E}" srcOrd="3" destOrd="0" presId="urn:microsoft.com/office/officeart/2005/8/layout/lProcess3"/>
    <dgm:cxn modelId="{933B7F1F-43C9-404E-92AE-43C31CD81199}" type="presParOf" srcId="{DF6B14ED-5FDF-4724-BE41-C990E52727C8}" destId="{8F471594-6E42-4C64-91BB-C34208531794}" srcOrd="4" destOrd="0" presId="urn:microsoft.com/office/officeart/2005/8/layout/lProcess3"/>
    <dgm:cxn modelId="{49538645-EB33-4CA1-9D6F-75F6841909E7}" type="presParOf" srcId="{8F471594-6E42-4C64-91BB-C34208531794}" destId="{4149F7F7-903C-4614-B0A6-4676FF0E6EF1}" srcOrd="0" destOrd="0" presId="urn:microsoft.com/office/officeart/2005/8/layout/lProcess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75EDB1E7-FD49-4070-AE05-1D0BCD7F0EE1}" type="doc">
      <dgm:prSet loTypeId="urn:microsoft.com/office/officeart/2005/8/layout/lProcess3" loCatId="process" qsTypeId="urn:microsoft.com/office/officeart/2005/8/quickstyle/simple1" qsCatId="simple" csTypeId="urn:microsoft.com/office/officeart/2005/8/colors/accent1_2" csCatId="accent1" phldr="1"/>
      <dgm:spPr/>
      <dgm:t>
        <a:bodyPr/>
        <a:lstStyle/>
        <a:p>
          <a:endParaRPr lang="ru-RU"/>
        </a:p>
      </dgm:t>
    </dgm:pt>
    <dgm:pt modelId="{DF09C645-795D-4DDE-975E-0CF27E015A8A}">
      <dgm:prSet/>
      <dgm:spPr/>
      <dgm:t>
        <a:bodyPr/>
        <a:lstStyle/>
        <a:p>
          <a:pPr rtl="0"/>
          <a:r>
            <a:rPr lang="en-US" b="1" dirty="0" smtClean="0">
              <a:solidFill>
                <a:srgbClr val="FFFF00"/>
              </a:solidFill>
            </a:rPr>
            <a:t>4. In other cases, the translator has no right to interfere in the relations of the parties, as well as to make their preferences about the content of the translated text.</a:t>
          </a:r>
          <a:endParaRPr lang="ru-RU" b="1" dirty="0">
            <a:solidFill>
              <a:srgbClr val="FFFF00"/>
            </a:solidFill>
          </a:endParaRPr>
        </a:p>
      </dgm:t>
    </dgm:pt>
    <dgm:pt modelId="{FA72C7AF-8735-4DF5-AD25-8CF63246CFE5}" type="parTrans" cxnId="{DEFDCB16-6C18-4DA0-A9B8-395DB0612152}">
      <dgm:prSet/>
      <dgm:spPr/>
      <dgm:t>
        <a:bodyPr/>
        <a:lstStyle/>
        <a:p>
          <a:endParaRPr lang="ru-RU"/>
        </a:p>
      </dgm:t>
    </dgm:pt>
    <dgm:pt modelId="{2FFC78F3-D1A3-4315-AC9D-5B55AE631E5D}" type="sibTrans" cxnId="{DEFDCB16-6C18-4DA0-A9B8-395DB0612152}">
      <dgm:prSet/>
      <dgm:spPr/>
      <dgm:t>
        <a:bodyPr/>
        <a:lstStyle/>
        <a:p>
          <a:endParaRPr lang="ru-RU"/>
        </a:p>
      </dgm:t>
    </dgm:pt>
    <dgm:pt modelId="{314A407C-F15C-4248-A8D1-807A6A4949D0}">
      <dgm:prSet/>
      <dgm:spPr/>
      <dgm:t>
        <a:bodyPr/>
        <a:lstStyle/>
        <a:p>
          <a:pPr rtl="0"/>
          <a:r>
            <a:rPr lang="en-US" b="1" dirty="0" smtClean="0">
              <a:solidFill>
                <a:srgbClr val="006600"/>
              </a:solidFill>
            </a:rPr>
            <a:t>5. The interpreter shall maintain confidentiality in relation to the contents of the translated material and without the need not to disclose it.</a:t>
          </a:r>
          <a:endParaRPr lang="ru-RU" b="1" dirty="0">
            <a:solidFill>
              <a:srgbClr val="006600"/>
            </a:solidFill>
          </a:endParaRPr>
        </a:p>
      </dgm:t>
    </dgm:pt>
    <dgm:pt modelId="{946A7B75-E41E-4771-BE77-7130670C8193}" type="parTrans" cxnId="{821A834E-DE44-457C-8373-17DBBD5BA0BE}">
      <dgm:prSet/>
      <dgm:spPr/>
      <dgm:t>
        <a:bodyPr/>
        <a:lstStyle/>
        <a:p>
          <a:endParaRPr lang="ru-RU"/>
        </a:p>
      </dgm:t>
    </dgm:pt>
    <dgm:pt modelId="{C238A2C3-5EE7-4971-82F6-8BE75DE0046D}" type="sibTrans" cxnId="{821A834E-DE44-457C-8373-17DBBD5BA0BE}">
      <dgm:prSet/>
      <dgm:spPr/>
      <dgm:t>
        <a:bodyPr/>
        <a:lstStyle/>
        <a:p>
          <a:endParaRPr lang="ru-RU"/>
        </a:p>
      </dgm:t>
    </dgm:pt>
    <dgm:pt modelId="{5940C7C4-614F-4CB2-8E91-52F80F7C5A05}">
      <dgm:prSet/>
      <dgm:spPr/>
      <dgm:t>
        <a:bodyPr/>
        <a:lstStyle/>
        <a:p>
          <a:pPr rtl="0"/>
          <a:r>
            <a:rPr lang="en-US" b="1" dirty="0" smtClean="0">
              <a:solidFill>
                <a:schemeClr val="bg1"/>
              </a:solidFill>
            </a:rPr>
            <a:t>6. The interpreter shall known ways to provide a high level of competence in the areas of original language, translation language, technique of translation and the subject of the text.</a:t>
          </a:r>
          <a:endParaRPr lang="ru-RU" b="1" dirty="0">
            <a:solidFill>
              <a:schemeClr val="bg1"/>
            </a:solidFill>
          </a:endParaRPr>
        </a:p>
      </dgm:t>
    </dgm:pt>
    <dgm:pt modelId="{31611310-7A57-4EAE-B385-422A2D56C8F9}" type="parTrans" cxnId="{CC781F87-F184-4368-83A0-38CF557C34D8}">
      <dgm:prSet/>
      <dgm:spPr/>
      <dgm:t>
        <a:bodyPr/>
        <a:lstStyle/>
        <a:p>
          <a:endParaRPr lang="ru-RU"/>
        </a:p>
      </dgm:t>
    </dgm:pt>
    <dgm:pt modelId="{CECDE2B4-D816-4F73-9AD0-775B6C63BD36}" type="sibTrans" cxnId="{CC781F87-F184-4368-83A0-38CF557C34D8}">
      <dgm:prSet/>
      <dgm:spPr/>
      <dgm:t>
        <a:bodyPr/>
        <a:lstStyle/>
        <a:p>
          <a:endParaRPr lang="ru-RU"/>
        </a:p>
      </dgm:t>
    </dgm:pt>
    <dgm:pt modelId="{83ED9C2C-5069-407A-98E1-84A3B4189499}" type="pres">
      <dgm:prSet presAssocID="{75EDB1E7-FD49-4070-AE05-1D0BCD7F0EE1}" presName="Name0" presStyleCnt="0">
        <dgm:presLayoutVars>
          <dgm:chPref val="3"/>
          <dgm:dir/>
          <dgm:animLvl val="lvl"/>
          <dgm:resizeHandles/>
        </dgm:presLayoutVars>
      </dgm:prSet>
      <dgm:spPr/>
      <dgm:t>
        <a:bodyPr/>
        <a:lstStyle/>
        <a:p>
          <a:endParaRPr lang="ru-RU"/>
        </a:p>
      </dgm:t>
    </dgm:pt>
    <dgm:pt modelId="{820C2672-9E89-4348-8442-509B385FDF95}" type="pres">
      <dgm:prSet presAssocID="{DF09C645-795D-4DDE-975E-0CF27E015A8A}" presName="horFlow" presStyleCnt="0"/>
      <dgm:spPr/>
    </dgm:pt>
    <dgm:pt modelId="{48939515-F96C-4580-AAE6-A3E354DB4DE6}" type="pres">
      <dgm:prSet presAssocID="{DF09C645-795D-4DDE-975E-0CF27E015A8A}" presName="bigChev" presStyleLbl="node1" presStyleIdx="0" presStyleCnt="3" custScaleX="176851"/>
      <dgm:spPr/>
      <dgm:t>
        <a:bodyPr/>
        <a:lstStyle/>
        <a:p>
          <a:endParaRPr lang="ru-RU"/>
        </a:p>
      </dgm:t>
    </dgm:pt>
    <dgm:pt modelId="{76B2783F-17B1-486F-B8FC-7496A3690369}" type="pres">
      <dgm:prSet presAssocID="{DF09C645-795D-4DDE-975E-0CF27E015A8A}" presName="vSp" presStyleCnt="0"/>
      <dgm:spPr/>
    </dgm:pt>
    <dgm:pt modelId="{3939C870-F385-4F6D-A557-DE03DEB238AC}" type="pres">
      <dgm:prSet presAssocID="{314A407C-F15C-4248-A8D1-807A6A4949D0}" presName="horFlow" presStyleCnt="0"/>
      <dgm:spPr/>
    </dgm:pt>
    <dgm:pt modelId="{ABA3DB30-C915-4BDE-8BA4-A68F72370BA2}" type="pres">
      <dgm:prSet presAssocID="{314A407C-F15C-4248-A8D1-807A6A4949D0}" presName="bigChev" presStyleLbl="node1" presStyleIdx="1" presStyleCnt="3" custScaleX="176552" custLinFactNeighborX="1545" custLinFactNeighborY="1725"/>
      <dgm:spPr/>
      <dgm:t>
        <a:bodyPr/>
        <a:lstStyle/>
        <a:p>
          <a:endParaRPr lang="ru-RU"/>
        </a:p>
      </dgm:t>
    </dgm:pt>
    <dgm:pt modelId="{FA7B850A-2951-47E8-83A2-F7A90A960863}" type="pres">
      <dgm:prSet presAssocID="{314A407C-F15C-4248-A8D1-807A6A4949D0}" presName="vSp" presStyleCnt="0"/>
      <dgm:spPr/>
    </dgm:pt>
    <dgm:pt modelId="{17010471-EC42-42FE-8903-FB6DC082C6BF}" type="pres">
      <dgm:prSet presAssocID="{5940C7C4-614F-4CB2-8E91-52F80F7C5A05}" presName="horFlow" presStyleCnt="0"/>
      <dgm:spPr/>
    </dgm:pt>
    <dgm:pt modelId="{E5C9572A-4D02-4C12-9FBB-1AB356C8D7EC}" type="pres">
      <dgm:prSet presAssocID="{5940C7C4-614F-4CB2-8E91-52F80F7C5A05}" presName="bigChev" presStyleLbl="node1" presStyleIdx="2" presStyleCnt="3" custScaleX="176857"/>
      <dgm:spPr/>
      <dgm:t>
        <a:bodyPr/>
        <a:lstStyle/>
        <a:p>
          <a:endParaRPr lang="ru-RU"/>
        </a:p>
      </dgm:t>
    </dgm:pt>
  </dgm:ptLst>
  <dgm:cxnLst>
    <dgm:cxn modelId="{C9D4DB49-721D-48FC-A9C7-D042811A84B0}" type="presOf" srcId="{75EDB1E7-FD49-4070-AE05-1D0BCD7F0EE1}" destId="{83ED9C2C-5069-407A-98E1-84A3B4189499}" srcOrd="0" destOrd="0" presId="urn:microsoft.com/office/officeart/2005/8/layout/lProcess3"/>
    <dgm:cxn modelId="{821A834E-DE44-457C-8373-17DBBD5BA0BE}" srcId="{75EDB1E7-FD49-4070-AE05-1D0BCD7F0EE1}" destId="{314A407C-F15C-4248-A8D1-807A6A4949D0}" srcOrd="1" destOrd="0" parTransId="{946A7B75-E41E-4771-BE77-7130670C8193}" sibTransId="{C238A2C3-5EE7-4971-82F6-8BE75DE0046D}"/>
    <dgm:cxn modelId="{313831E0-9139-4B7E-A548-C74CD630F1E0}" type="presOf" srcId="{314A407C-F15C-4248-A8D1-807A6A4949D0}" destId="{ABA3DB30-C915-4BDE-8BA4-A68F72370BA2}" srcOrd="0" destOrd="0" presId="urn:microsoft.com/office/officeart/2005/8/layout/lProcess3"/>
    <dgm:cxn modelId="{CC781F87-F184-4368-83A0-38CF557C34D8}" srcId="{75EDB1E7-FD49-4070-AE05-1D0BCD7F0EE1}" destId="{5940C7C4-614F-4CB2-8E91-52F80F7C5A05}" srcOrd="2" destOrd="0" parTransId="{31611310-7A57-4EAE-B385-422A2D56C8F9}" sibTransId="{CECDE2B4-D816-4F73-9AD0-775B6C63BD36}"/>
    <dgm:cxn modelId="{F7246688-2FAA-4030-95C9-749D26EBAA46}" type="presOf" srcId="{5940C7C4-614F-4CB2-8E91-52F80F7C5A05}" destId="{E5C9572A-4D02-4C12-9FBB-1AB356C8D7EC}" srcOrd="0" destOrd="0" presId="urn:microsoft.com/office/officeart/2005/8/layout/lProcess3"/>
    <dgm:cxn modelId="{BB3EB790-8D9B-42C1-9921-242BBADDB128}" type="presOf" srcId="{DF09C645-795D-4DDE-975E-0CF27E015A8A}" destId="{48939515-F96C-4580-AAE6-A3E354DB4DE6}" srcOrd="0" destOrd="0" presId="urn:microsoft.com/office/officeart/2005/8/layout/lProcess3"/>
    <dgm:cxn modelId="{DEFDCB16-6C18-4DA0-A9B8-395DB0612152}" srcId="{75EDB1E7-FD49-4070-AE05-1D0BCD7F0EE1}" destId="{DF09C645-795D-4DDE-975E-0CF27E015A8A}" srcOrd="0" destOrd="0" parTransId="{FA72C7AF-8735-4DF5-AD25-8CF63246CFE5}" sibTransId="{2FFC78F3-D1A3-4315-AC9D-5B55AE631E5D}"/>
    <dgm:cxn modelId="{DE4D6767-99D3-406A-801E-2C765B366245}" type="presParOf" srcId="{83ED9C2C-5069-407A-98E1-84A3B4189499}" destId="{820C2672-9E89-4348-8442-509B385FDF95}" srcOrd="0" destOrd="0" presId="urn:microsoft.com/office/officeart/2005/8/layout/lProcess3"/>
    <dgm:cxn modelId="{B011A427-545B-4772-B612-A479F2B4FF41}" type="presParOf" srcId="{820C2672-9E89-4348-8442-509B385FDF95}" destId="{48939515-F96C-4580-AAE6-A3E354DB4DE6}" srcOrd="0" destOrd="0" presId="urn:microsoft.com/office/officeart/2005/8/layout/lProcess3"/>
    <dgm:cxn modelId="{5F523046-476D-4C65-9952-D141E17C7AC2}" type="presParOf" srcId="{83ED9C2C-5069-407A-98E1-84A3B4189499}" destId="{76B2783F-17B1-486F-B8FC-7496A3690369}" srcOrd="1" destOrd="0" presId="urn:microsoft.com/office/officeart/2005/8/layout/lProcess3"/>
    <dgm:cxn modelId="{0BACFB41-FB53-4EF0-9DBA-E8F6CA7507F4}" type="presParOf" srcId="{83ED9C2C-5069-407A-98E1-84A3B4189499}" destId="{3939C870-F385-4F6D-A557-DE03DEB238AC}" srcOrd="2" destOrd="0" presId="urn:microsoft.com/office/officeart/2005/8/layout/lProcess3"/>
    <dgm:cxn modelId="{711F774F-5B42-4A13-8F7F-C21158BB0D50}" type="presParOf" srcId="{3939C870-F385-4F6D-A557-DE03DEB238AC}" destId="{ABA3DB30-C915-4BDE-8BA4-A68F72370BA2}" srcOrd="0" destOrd="0" presId="urn:microsoft.com/office/officeart/2005/8/layout/lProcess3"/>
    <dgm:cxn modelId="{21279601-92D7-4549-B99A-A8719037C2B2}" type="presParOf" srcId="{83ED9C2C-5069-407A-98E1-84A3B4189499}" destId="{FA7B850A-2951-47E8-83A2-F7A90A960863}" srcOrd="3" destOrd="0" presId="urn:microsoft.com/office/officeart/2005/8/layout/lProcess3"/>
    <dgm:cxn modelId="{7FD0A264-6641-4C1E-A60A-65A746E4EB61}" type="presParOf" srcId="{83ED9C2C-5069-407A-98E1-84A3B4189499}" destId="{17010471-EC42-42FE-8903-FB6DC082C6BF}" srcOrd="4" destOrd="0" presId="urn:microsoft.com/office/officeart/2005/8/layout/lProcess3"/>
    <dgm:cxn modelId="{6BCBA79F-B90F-4353-9C93-47CBF0B7C0CE}" type="presParOf" srcId="{17010471-EC42-42FE-8903-FB6DC082C6BF}" destId="{E5C9572A-4D02-4C12-9FBB-1AB356C8D7EC}" srcOrd="0" destOrd="0" presId="urn:microsoft.com/office/officeart/2005/8/layout/lProcess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29147BCE-370D-4DA8-9354-94445E33186D}" type="doc">
      <dgm:prSet loTypeId="urn:microsoft.com/office/officeart/2005/8/layout/lProcess3" loCatId="process" qsTypeId="urn:microsoft.com/office/officeart/2005/8/quickstyle/simple1" qsCatId="simple" csTypeId="urn:microsoft.com/office/officeart/2005/8/colors/accent1_2" csCatId="accent1" phldr="1"/>
      <dgm:spPr/>
      <dgm:t>
        <a:bodyPr/>
        <a:lstStyle/>
        <a:p>
          <a:endParaRPr lang="ru-RU"/>
        </a:p>
      </dgm:t>
    </dgm:pt>
    <dgm:pt modelId="{0237F640-C530-4FF2-8B67-F61E4B9A1059}">
      <dgm:prSet/>
      <dgm:spPr/>
      <dgm:t>
        <a:bodyPr/>
        <a:lstStyle/>
        <a:p>
          <a:pPr rtl="0"/>
          <a:r>
            <a:rPr lang="en-US" b="1" dirty="0" smtClean="0">
              <a:solidFill>
                <a:srgbClr val="660066"/>
              </a:solidFill>
            </a:rPr>
            <a:t>7. The translator is entitled to demand all necessary conditions to ensure a high level of translation competence, including the relevant conditions of their labor.</a:t>
          </a:r>
          <a:endParaRPr lang="ru-RU" b="1" dirty="0">
            <a:solidFill>
              <a:srgbClr val="660066"/>
            </a:solidFill>
          </a:endParaRPr>
        </a:p>
      </dgm:t>
    </dgm:pt>
    <dgm:pt modelId="{CBAF1D38-9021-45CB-BF4F-C84B463C25F2}" type="parTrans" cxnId="{F51B6494-ABFE-4C0E-AD7D-337E695F4698}">
      <dgm:prSet/>
      <dgm:spPr/>
      <dgm:t>
        <a:bodyPr/>
        <a:lstStyle/>
        <a:p>
          <a:endParaRPr lang="ru-RU"/>
        </a:p>
      </dgm:t>
    </dgm:pt>
    <dgm:pt modelId="{DED79A25-8661-450A-A3BA-EC57969D2F2B}" type="sibTrans" cxnId="{F51B6494-ABFE-4C0E-AD7D-337E695F4698}">
      <dgm:prSet/>
      <dgm:spPr/>
      <dgm:t>
        <a:bodyPr/>
        <a:lstStyle/>
        <a:p>
          <a:endParaRPr lang="ru-RU"/>
        </a:p>
      </dgm:t>
    </dgm:pt>
    <dgm:pt modelId="{5DD3D779-675D-44BD-9CE4-61F20849A305}">
      <dgm:prSet/>
      <dgm:spPr/>
      <dgm:t>
        <a:bodyPr/>
        <a:lstStyle/>
        <a:p>
          <a:pPr rtl="0"/>
          <a:r>
            <a:rPr lang="en-US" b="1" dirty="0" smtClean="0">
              <a:solidFill>
                <a:srgbClr val="FF0066"/>
              </a:solidFill>
            </a:rPr>
            <a:t>8. The translator is responsible for the quality of translation and if the translation of literary or journalistic, has a copyright is protected by law, and the publication of the translation of his name should definitely be mentioned.</a:t>
          </a:r>
          <a:endParaRPr lang="ru-RU" b="1" dirty="0">
            <a:solidFill>
              <a:srgbClr val="FF0066"/>
            </a:solidFill>
          </a:endParaRPr>
        </a:p>
      </dgm:t>
    </dgm:pt>
    <dgm:pt modelId="{AA3854F1-C7AB-46CE-837D-BC3FFECF6E1D}" type="parTrans" cxnId="{94698406-990B-45F8-90CA-F25830BA3D61}">
      <dgm:prSet/>
      <dgm:spPr/>
      <dgm:t>
        <a:bodyPr/>
        <a:lstStyle/>
        <a:p>
          <a:endParaRPr lang="ru-RU"/>
        </a:p>
      </dgm:t>
    </dgm:pt>
    <dgm:pt modelId="{89745E8C-D8D1-4B46-A9EC-7A01DE66475E}" type="sibTrans" cxnId="{94698406-990B-45F8-90CA-F25830BA3D61}">
      <dgm:prSet/>
      <dgm:spPr/>
      <dgm:t>
        <a:bodyPr/>
        <a:lstStyle/>
        <a:p>
          <a:endParaRPr lang="ru-RU"/>
        </a:p>
      </dgm:t>
    </dgm:pt>
    <dgm:pt modelId="{DC8F56B6-15EF-41E7-B55B-F15F24B7E50C}" type="pres">
      <dgm:prSet presAssocID="{29147BCE-370D-4DA8-9354-94445E33186D}" presName="Name0" presStyleCnt="0">
        <dgm:presLayoutVars>
          <dgm:chPref val="3"/>
          <dgm:dir/>
          <dgm:animLvl val="lvl"/>
          <dgm:resizeHandles/>
        </dgm:presLayoutVars>
      </dgm:prSet>
      <dgm:spPr/>
      <dgm:t>
        <a:bodyPr/>
        <a:lstStyle/>
        <a:p>
          <a:endParaRPr lang="ru-RU"/>
        </a:p>
      </dgm:t>
    </dgm:pt>
    <dgm:pt modelId="{C633BF43-BAC6-41DA-A437-68AD9BCED1E2}" type="pres">
      <dgm:prSet presAssocID="{0237F640-C530-4FF2-8B67-F61E4B9A1059}" presName="horFlow" presStyleCnt="0"/>
      <dgm:spPr/>
    </dgm:pt>
    <dgm:pt modelId="{2530468A-C48F-4944-BFEC-8F146E79E71F}" type="pres">
      <dgm:prSet presAssocID="{0237F640-C530-4FF2-8B67-F61E4B9A1059}" presName="bigChev" presStyleLbl="node1" presStyleIdx="0" presStyleCnt="2" custScaleX="112245" custScaleY="72155"/>
      <dgm:spPr/>
      <dgm:t>
        <a:bodyPr/>
        <a:lstStyle/>
        <a:p>
          <a:endParaRPr lang="ru-RU"/>
        </a:p>
      </dgm:t>
    </dgm:pt>
    <dgm:pt modelId="{C384504D-58EF-4056-94F3-5BEF1821DD7A}" type="pres">
      <dgm:prSet presAssocID="{0237F640-C530-4FF2-8B67-F61E4B9A1059}" presName="vSp" presStyleCnt="0"/>
      <dgm:spPr/>
    </dgm:pt>
    <dgm:pt modelId="{3F176A17-17C4-415C-A6F8-41EDAFA200A5}" type="pres">
      <dgm:prSet presAssocID="{5DD3D779-675D-44BD-9CE4-61F20849A305}" presName="horFlow" presStyleCnt="0"/>
      <dgm:spPr/>
    </dgm:pt>
    <dgm:pt modelId="{9308FED2-D163-40C4-9C49-F5D55689FA0F}" type="pres">
      <dgm:prSet presAssocID="{5DD3D779-675D-44BD-9CE4-61F20849A305}" presName="bigChev" presStyleLbl="node1" presStyleIdx="1" presStyleCnt="2" custScaleX="112281" custScaleY="78404"/>
      <dgm:spPr/>
      <dgm:t>
        <a:bodyPr/>
        <a:lstStyle/>
        <a:p>
          <a:endParaRPr lang="ru-RU"/>
        </a:p>
      </dgm:t>
    </dgm:pt>
  </dgm:ptLst>
  <dgm:cxnLst>
    <dgm:cxn modelId="{F51B6494-ABFE-4C0E-AD7D-337E695F4698}" srcId="{29147BCE-370D-4DA8-9354-94445E33186D}" destId="{0237F640-C530-4FF2-8B67-F61E4B9A1059}" srcOrd="0" destOrd="0" parTransId="{CBAF1D38-9021-45CB-BF4F-C84B463C25F2}" sibTransId="{DED79A25-8661-450A-A3BA-EC57969D2F2B}"/>
    <dgm:cxn modelId="{94698406-990B-45F8-90CA-F25830BA3D61}" srcId="{29147BCE-370D-4DA8-9354-94445E33186D}" destId="{5DD3D779-675D-44BD-9CE4-61F20849A305}" srcOrd="1" destOrd="0" parTransId="{AA3854F1-C7AB-46CE-837D-BC3FFECF6E1D}" sibTransId="{89745E8C-D8D1-4B46-A9EC-7A01DE66475E}"/>
    <dgm:cxn modelId="{CE23624D-B5C1-4D8C-87D7-DA36D135EB00}" type="presOf" srcId="{5DD3D779-675D-44BD-9CE4-61F20849A305}" destId="{9308FED2-D163-40C4-9C49-F5D55689FA0F}" srcOrd="0" destOrd="0" presId="urn:microsoft.com/office/officeart/2005/8/layout/lProcess3"/>
    <dgm:cxn modelId="{8C0F78A0-575F-4FDE-AE9B-BFC94E023021}" type="presOf" srcId="{29147BCE-370D-4DA8-9354-94445E33186D}" destId="{DC8F56B6-15EF-41E7-B55B-F15F24B7E50C}" srcOrd="0" destOrd="0" presId="urn:microsoft.com/office/officeart/2005/8/layout/lProcess3"/>
    <dgm:cxn modelId="{4B936407-B420-486A-B4E0-B7E33782AFCF}" type="presOf" srcId="{0237F640-C530-4FF2-8B67-F61E4B9A1059}" destId="{2530468A-C48F-4944-BFEC-8F146E79E71F}" srcOrd="0" destOrd="0" presId="urn:microsoft.com/office/officeart/2005/8/layout/lProcess3"/>
    <dgm:cxn modelId="{528C2837-DD6F-4785-97DD-E3C58A61613E}" type="presParOf" srcId="{DC8F56B6-15EF-41E7-B55B-F15F24B7E50C}" destId="{C633BF43-BAC6-41DA-A437-68AD9BCED1E2}" srcOrd="0" destOrd="0" presId="urn:microsoft.com/office/officeart/2005/8/layout/lProcess3"/>
    <dgm:cxn modelId="{1E33AC46-19B8-4F9B-96D1-373395C779AA}" type="presParOf" srcId="{C633BF43-BAC6-41DA-A437-68AD9BCED1E2}" destId="{2530468A-C48F-4944-BFEC-8F146E79E71F}" srcOrd="0" destOrd="0" presId="urn:microsoft.com/office/officeart/2005/8/layout/lProcess3"/>
    <dgm:cxn modelId="{FBE8878E-D181-4F46-A6E6-D9DDBAA54120}" type="presParOf" srcId="{DC8F56B6-15EF-41E7-B55B-F15F24B7E50C}" destId="{C384504D-58EF-4056-94F3-5BEF1821DD7A}" srcOrd="1" destOrd="0" presId="urn:microsoft.com/office/officeart/2005/8/layout/lProcess3"/>
    <dgm:cxn modelId="{EF755E5F-561E-4677-9F5C-949BA0F7C193}" type="presParOf" srcId="{DC8F56B6-15EF-41E7-B55B-F15F24B7E50C}" destId="{3F176A17-17C4-415C-A6F8-41EDAFA200A5}" srcOrd="2" destOrd="0" presId="urn:microsoft.com/office/officeart/2005/8/layout/lProcess3"/>
    <dgm:cxn modelId="{DE8B4734-DA11-4FC6-8236-3F429635BA32}" type="presParOf" srcId="{3F176A17-17C4-415C-A6F8-41EDAFA200A5}" destId="{9308FED2-D163-40C4-9C49-F5D55689FA0F}" srcOrd="0" destOrd="0" presId="urn:microsoft.com/office/officeart/2005/8/layout/lProcess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D0C313EE-56C0-4B3B-B6D4-F367A26F72D7}" type="doc">
      <dgm:prSet loTypeId="urn:microsoft.com/office/officeart/2005/8/layout/hProcess3" loCatId="process" qsTypeId="urn:microsoft.com/office/officeart/2005/8/quickstyle/simple1" qsCatId="simple" csTypeId="urn:microsoft.com/office/officeart/2005/8/colors/accent1_2" csCatId="accent1" phldr="1"/>
      <dgm:spPr/>
      <dgm:t>
        <a:bodyPr/>
        <a:lstStyle/>
        <a:p>
          <a:endParaRPr lang="ru-RU"/>
        </a:p>
      </dgm:t>
    </dgm:pt>
    <dgm:pt modelId="{749B4206-220A-4AC8-827F-92108D8FD91E}">
      <dgm:prSet custT="1"/>
      <dgm:spPr/>
      <dgm:t>
        <a:bodyPr/>
        <a:lstStyle/>
        <a:p>
          <a:r>
            <a:rPr lang="en-US" sz="2300" dirty="0" smtClean="0">
              <a:latin typeface="Arial Rounded MT Bold" pitchFamily="34" charset="0"/>
            </a:rPr>
            <a:t>Translator is a specialist who correctly and maximally close to the original translates information from one language to another. Translators can translate in writing or orally. Most often, a specialist requires skills of both types of translation. But some translators specialize on one thing – the translation in writing (for example, work in publishing and translating books) or orally (e.g., work guides).</a:t>
          </a:r>
          <a:endParaRPr lang="ru-RU" sz="2300" dirty="0"/>
        </a:p>
      </dgm:t>
    </dgm:pt>
    <dgm:pt modelId="{FB439F1E-9053-41AC-A13F-D11A6580C655}" type="parTrans" cxnId="{7E2E7612-36FA-4DC3-9D94-15D0765DF536}">
      <dgm:prSet/>
      <dgm:spPr/>
      <dgm:t>
        <a:bodyPr/>
        <a:lstStyle/>
        <a:p>
          <a:endParaRPr lang="ru-RU"/>
        </a:p>
      </dgm:t>
    </dgm:pt>
    <dgm:pt modelId="{7914705E-9CD0-4EBB-AE18-22DB37F43A5B}" type="sibTrans" cxnId="{7E2E7612-36FA-4DC3-9D94-15D0765DF536}">
      <dgm:prSet/>
      <dgm:spPr/>
      <dgm:t>
        <a:bodyPr/>
        <a:lstStyle/>
        <a:p>
          <a:endParaRPr lang="ru-RU"/>
        </a:p>
      </dgm:t>
    </dgm:pt>
    <dgm:pt modelId="{AD964E54-15C4-4B4D-ACCF-3C04F1B2257F}" type="pres">
      <dgm:prSet presAssocID="{D0C313EE-56C0-4B3B-B6D4-F367A26F72D7}" presName="Name0" presStyleCnt="0">
        <dgm:presLayoutVars>
          <dgm:dir/>
          <dgm:animLvl val="lvl"/>
          <dgm:resizeHandles val="exact"/>
        </dgm:presLayoutVars>
      </dgm:prSet>
      <dgm:spPr/>
      <dgm:t>
        <a:bodyPr/>
        <a:lstStyle/>
        <a:p>
          <a:endParaRPr lang="ru-RU"/>
        </a:p>
      </dgm:t>
    </dgm:pt>
    <dgm:pt modelId="{1E39A29E-955F-45BC-AC5B-7BC85CB94F8C}" type="pres">
      <dgm:prSet presAssocID="{D0C313EE-56C0-4B3B-B6D4-F367A26F72D7}" presName="dummy" presStyleCnt="0"/>
      <dgm:spPr/>
    </dgm:pt>
    <dgm:pt modelId="{DF5AC6FF-942B-46CB-8841-8DC1250ACD71}" type="pres">
      <dgm:prSet presAssocID="{D0C313EE-56C0-4B3B-B6D4-F367A26F72D7}" presName="linH" presStyleCnt="0"/>
      <dgm:spPr/>
    </dgm:pt>
    <dgm:pt modelId="{47F56980-0EA8-49E2-BCF6-CDDCC99C112D}" type="pres">
      <dgm:prSet presAssocID="{D0C313EE-56C0-4B3B-B6D4-F367A26F72D7}" presName="padding1" presStyleCnt="0"/>
      <dgm:spPr/>
    </dgm:pt>
    <dgm:pt modelId="{F07FC1B5-EDF9-4BCC-BB9B-2D359181D9C1}" type="pres">
      <dgm:prSet presAssocID="{749B4206-220A-4AC8-827F-92108D8FD91E}" presName="linV" presStyleCnt="0"/>
      <dgm:spPr/>
    </dgm:pt>
    <dgm:pt modelId="{6D3A091F-314D-4104-B59F-FEEB8C8AC4D7}" type="pres">
      <dgm:prSet presAssocID="{749B4206-220A-4AC8-827F-92108D8FD91E}" presName="spVertical1" presStyleCnt="0"/>
      <dgm:spPr/>
    </dgm:pt>
    <dgm:pt modelId="{189913CD-E99C-4A27-BAAA-9AD14AB3B4CC}" type="pres">
      <dgm:prSet presAssocID="{749B4206-220A-4AC8-827F-92108D8FD91E}" presName="parTx" presStyleLbl="revTx" presStyleIdx="0" presStyleCnt="1" custScaleY="195082" custLinFactNeighborX="-9845" custLinFactNeighborY="-1639">
        <dgm:presLayoutVars>
          <dgm:chMax val="0"/>
          <dgm:chPref val="0"/>
          <dgm:bulletEnabled val="1"/>
        </dgm:presLayoutVars>
      </dgm:prSet>
      <dgm:spPr/>
      <dgm:t>
        <a:bodyPr/>
        <a:lstStyle/>
        <a:p>
          <a:endParaRPr lang="ru-RU"/>
        </a:p>
      </dgm:t>
    </dgm:pt>
    <dgm:pt modelId="{6DE3120E-F70E-47D7-A33C-F7EEE6B31A6E}" type="pres">
      <dgm:prSet presAssocID="{749B4206-220A-4AC8-827F-92108D8FD91E}" presName="spVertical2" presStyleCnt="0"/>
      <dgm:spPr/>
    </dgm:pt>
    <dgm:pt modelId="{B55514FE-72EE-499F-B83D-4AEE3EF6CEB1}" type="pres">
      <dgm:prSet presAssocID="{749B4206-220A-4AC8-827F-92108D8FD91E}" presName="spVertical3" presStyleCnt="0"/>
      <dgm:spPr/>
    </dgm:pt>
    <dgm:pt modelId="{2A639964-6589-4579-839E-254D3D3FD092}" type="pres">
      <dgm:prSet presAssocID="{D0C313EE-56C0-4B3B-B6D4-F367A26F72D7}" presName="padding2" presStyleCnt="0"/>
      <dgm:spPr/>
    </dgm:pt>
    <dgm:pt modelId="{98F428F2-BF43-44DB-B22F-C5E902ED090E}" type="pres">
      <dgm:prSet presAssocID="{D0C313EE-56C0-4B3B-B6D4-F367A26F72D7}" presName="negArrow" presStyleCnt="0"/>
      <dgm:spPr/>
    </dgm:pt>
    <dgm:pt modelId="{9B976A68-7C21-4B52-9D8D-2EDF56246AC9}" type="pres">
      <dgm:prSet presAssocID="{D0C313EE-56C0-4B3B-B6D4-F367A26F72D7}" presName="backgroundArrow" presStyleLbl="node1" presStyleIdx="0" presStyleCnt="1" custScaleY="146238"/>
      <dgm:spPr/>
    </dgm:pt>
  </dgm:ptLst>
  <dgm:cxnLst>
    <dgm:cxn modelId="{7E2E7612-36FA-4DC3-9D94-15D0765DF536}" srcId="{D0C313EE-56C0-4B3B-B6D4-F367A26F72D7}" destId="{749B4206-220A-4AC8-827F-92108D8FD91E}" srcOrd="0" destOrd="0" parTransId="{FB439F1E-9053-41AC-A13F-D11A6580C655}" sibTransId="{7914705E-9CD0-4EBB-AE18-22DB37F43A5B}"/>
    <dgm:cxn modelId="{4214DE0B-1E7C-4FEF-BF76-2D2BD398D93F}" type="presOf" srcId="{749B4206-220A-4AC8-827F-92108D8FD91E}" destId="{189913CD-E99C-4A27-BAAA-9AD14AB3B4CC}" srcOrd="0" destOrd="0" presId="urn:microsoft.com/office/officeart/2005/8/layout/hProcess3"/>
    <dgm:cxn modelId="{45A3D40A-053A-43BC-8844-31DE497B4ACC}" type="presOf" srcId="{D0C313EE-56C0-4B3B-B6D4-F367A26F72D7}" destId="{AD964E54-15C4-4B4D-ACCF-3C04F1B2257F}" srcOrd="0" destOrd="0" presId="urn:microsoft.com/office/officeart/2005/8/layout/hProcess3"/>
    <dgm:cxn modelId="{B1B85BFB-48E2-45C4-88A3-2161BB67614C}" type="presParOf" srcId="{AD964E54-15C4-4B4D-ACCF-3C04F1B2257F}" destId="{1E39A29E-955F-45BC-AC5B-7BC85CB94F8C}" srcOrd="0" destOrd="0" presId="urn:microsoft.com/office/officeart/2005/8/layout/hProcess3"/>
    <dgm:cxn modelId="{A1BDBCD3-555F-4C66-B82E-3C98DB4D573C}" type="presParOf" srcId="{AD964E54-15C4-4B4D-ACCF-3C04F1B2257F}" destId="{DF5AC6FF-942B-46CB-8841-8DC1250ACD71}" srcOrd="1" destOrd="0" presId="urn:microsoft.com/office/officeart/2005/8/layout/hProcess3"/>
    <dgm:cxn modelId="{97FDE6ED-03D7-4044-88E6-DBD2EEA9B4E6}" type="presParOf" srcId="{DF5AC6FF-942B-46CB-8841-8DC1250ACD71}" destId="{47F56980-0EA8-49E2-BCF6-CDDCC99C112D}" srcOrd="0" destOrd="0" presId="urn:microsoft.com/office/officeart/2005/8/layout/hProcess3"/>
    <dgm:cxn modelId="{98E44AE6-7E20-4178-A2C6-D0860452089E}" type="presParOf" srcId="{DF5AC6FF-942B-46CB-8841-8DC1250ACD71}" destId="{F07FC1B5-EDF9-4BCC-BB9B-2D359181D9C1}" srcOrd="1" destOrd="0" presId="urn:microsoft.com/office/officeart/2005/8/layout/hProcess3"/>
    <dgm:cxn modelId="{105FBE9C-006E-4125-A601-54A82647993A}" type="presParOf" srcId="{F07FC1B5-EDF9-4BCC-BB9B-2D359181D9C1}" destId="{6D3A091F-314D-4104-B59F-FEEB8C8AC4D7}" srcOrd="0" destOrd="0" presId="urn:microsoft.com/office/officeart/2005/8/layout/hProcess3"/>
    <dgm:cxn modelId="{5C61191F-DE3B-49FF-9801-271B5C896E58}" type="presParOf" srcId="{F07FC1B5-EDF9-4BCC-BB9B-2D359181D9C1}" destId="{189913CD-E99C-4A27-BAAA-9AD14AB3B4CC}" srcOrd="1" destOrd="0" presId="urn:microsoft.com/office/officeart/2005/8/layout/hProcess3"/>
    <dgm:cxn modelId="{D6E138B0-C61B-402F-A54D-0877A1EE4FAD}" type="presParOf" srcId="{F07FC1B5-EDF9-4BCC-BB9B-2D359181D9C1}" destId="{6DE3120E-F70E-47D7-A33C-F7EEE6B31A6E}" srcOrd="2" destOrd="0" presId="urn:microsoft.com/office/officeart/2005/8/layout/hProcess3"/>
    <dgm:cxn modelId="{86FB6B3E-912E-430B-BDDD-98C52563C13A}" type="presParOf" srcId="{F07FC1B5-EDF9-4BCC-BB9B-2D359181D9C1}" destId="{B55514FE-72EE-499F-B83D-4AEE3EF6CEB1}" srcOrd="3" destOrd="0" presId="urn:microsoft.com/office/officeart/2005/8/layout/hProcess3"/>
    <dgm:cxn modelId="{4B7EDD11-9FB3-4714-B0EB-31643438619F}" type="presParOf" srcId="{DF5AC6FF-942B-46CB-8841-8DC1250ACD71}" destId="{2A639964-6589-4579-839E-254D3D3FD092}" srcOrd="2" destOrd="0" presId="urn:microsoft.com/office/officeart/2005/8/layout/hProcess3"/>
    <dgm:cxn modelId="{6E5D0227-CFEA-4D38-8579-47687002AC8E}" type="presParOf" srcId="{DF5AC6FF-942B-46CB-8841-8DC1250ACD71}" destId="{98F428F2-BF43-44DB-B22F-C5E902ED090E}" srcOrd="3" destOrd="0" presId="urn:microsoft.com/office/officeart/2005/8/layout/hProcess3"/>
    <dgm:cxn modelId="{3A48638E-CEA8-40FA-8A6D-6BDC91C72879}" type="presParOf" srcId="{DF5AC6FF-942B-46CB-8841-8DC1250ACD71}" destId="{9B976A68-7C21-4B52-9D8D-2EDF56246AC9}" srcOrd="4" destOrd="0" presId="urn:microsoft.com/office/officeart/2005/8/layout/hProcess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B28D3EC-2F38-4E47-A317-927805CD6844}">
      <dsp:nvSpPr>
        <dsp:cNvPr id="0" name=""/>
        <dsp:cNvSpPr/>
      </dsp:nvSpPr>
      <dsp:spPr>
        <a:xfrm>
          <a:off x="0" y="1588869"/>
          <a:ext cx="8229600" cy="176400"/>
        </a:xfrm>
        <a:prstGeom prst="rect">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030A1FA-6007-4D3F-A401-C161CDDD2E67}">
      <dsp:nvSpPr>
        <dsp:cNvPr id="0" name=""/>
        <dsp:cNvSpPr/>
      </dsp:nvSpPr>
      <dsp:spPr>
        <a:xfrm>
          <a:off x="411078" y="275347"/>
          <a:ext cx="5755094" cy="1416841"/>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lvl="0" algn="l" defTabSz="1066800">
            <a:lnSpc>
              <a:spcPct val="90000"/>
            </a:lnSpc>
            <a:spcBef>
              <a:spcPct val="0"/>
            </a:spcBef>
            <a:spcAft>
              <a:spcPct val="35000"/>
            </a:spcAft>
          </a:pPr>
          <a:r>
            <a:rPr lang="en-US" sz="2400" kern="1200" dirty="0" smtClean="0"/>
            <a:t>The training of interpreters included a massive ideological preparation, which completely nullified the professional ethics of an interpreter. </a:t>
          </a:r>
          <a:endParaRPr lang="ru-RU" sz="2400" kern="1200" dirty="0"/>
        </a:p>
      </dsp:txBody>
      <dsp:txXfrm>
        <a:off x="480242" y="344511"/>
        <a:ext cx="5616766" cy="1278513"/>
      </dsp:txXfrm>
    </dsp:sp>
    <dsp:sp modelId="{DC6BAC7C-9B73-4F60-A95E-A5450C93F16D}">
      <dsp:nvSpPr>
        <dsp:cNvPr id="0" name=""/>
        <dsp:cNvSpPr/>
      </dsp:nvSpPr>
      <dsp:spPr>
        <a:xfrm>
          <a:off x="0" y="3318203"/>
          <a:ext cx="8229600" cy="176400"/>
        </a:xfrm>
        <a:prstGeom prst="rect">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A1B1501-3796-4E60-86DA-476E7D839B84}">
      <dsp:nvSpPr>
        <dsp:cNvPr id="0" name=""/>
        <dsp:cNvSpPr/>
      </dsp:nvSpPr>
      <dsp:spPr>
        <a:xfrm>
          <a:off x="411078" y="1803069"/>
          <a:ext cx="5755094" cy="1618454"/>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lvl="0" algn="l" defTabSz="1066800">
            <a:lnSpc>
              <a:spcPct val="90000"/>
            </a:lnSpc>
            <a:spcBef>
              <a:spcPct val="0"/>
            </a:spcBef>
            <a:spcAft>
              <a:spcPct val="35000"/>
            </a:spcAft>
          </a:pPr>
          <a:r>
            <a:rPr lang="en-US" sz="2400" kern="1200" dirty="0" smtClean="0"/>
            <a:t>In the training of translators and interpreters often practiced (and practice still) thematic principle. This principle is clearly seen on a narrow specialization of training manuals.</a:t>
          </a:r>
          <a:endParaRPr lang="ru-RU" sz="2400" kern="1200" dirty="0"/>
        </a:p>
      </dsp:txBody>
      <dsp:txXfrm>
        <a:off x="490084" y="1882075"/>
        <a:ext cx="5597082" cy="1460442"/>
      </dsp:txXfrm>
    </dsp:sp>
    <dsp:sp modelId="{BAC9E566-9E6C-489F-AA30-A8E12C9D888E}">
      <dsp:nvSpPr>
        <dsp:cNvPr id="0" name=""/>
        <dsp:cNvSpPr/>
      </dsp:nvSpPr>
      <dsp:spPr>
        <a:xfrm>
          <a:off x="0" y="5857572"/>
          <a:ext cx="8229600" cy="176400"/>
        </a:xfrm>
        <a:prstGeom prst="rect">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CEB1E89-B1E2-4A14-96D5-4790674176D0}">
      <dsp:nvSpPr>
        <dsp:cNvPr id="0" name=""/>
        <dsp:cNvSpPr/>
      </dsp:nvSpPr>
      <dsp:spPr>
        <a:xfrm>
          <a:off x="411078" y="3532403"/>
          <a:ext cx="5755094" cy="2428489"/>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lvl="0" algn="l" defTabSz="1022350">
            <a:lnSpc>
              <a:spcPct val="90000"/>
            </a:lnSpc>
            <a:spcBef>
              <a:spcPct val="0"/>
            </a:spcBef>
            <a:spcAft>
              <a:spcPct val="35000"/>
            </a:spcAft>
          </a:pPr>
          <a:r>
            <a:rPr lang="en-US" sz="2300" kern="1200" dirty="0"/>
            <a:t>Traditionally interpreters have considered the translators of literature. Theorists of translation have focused on fiction as deserving primary attention. Literary translation requires such huge volume of background erudition, additional knowledge such and implements such a complex web of translation tasks.</a:t>
          </a:r>
          <a:endParaRPr lang="ru-RU" sz="2300" kern="1200" dirty="0"/>
        </a:p>
      </dsp:txBody>
      <dsp:txXfrm>
        <a:off x="529627" y="3650952"/>
        <a:ext cx="5517996" cy="219139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C4E3FB1-B325-44D6-8853-ADE0C365B3A4}">
      <dsp:nvSpPr>
        <dsp:cNvPr id="0" name=""/>
        <dsp:cNvSpPr/>
      </dsp:nvSpPr>
      <dsp:spPr>
        <a:xfrm>
          <a:off x="1080113" y="0"/>
          <a:ext cx="5328591" cy="5328591"/>
        </a:xfrm>
        <a:prstGeom prst="triangle">
          <a:avLst/>
        </a:prstGeom>
        <a:blipFill rotWithShape="0">
          <a:blip xmlns:r="http://schemas.openxmlformats.org/officeDocument/2006/relationships" r:embed="rId1"/>
          <a:stretch>
            <a:fillRect/>
          </a:stretch>
        </a:blip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FF5A8D3-8160-4420-8CD8-6A624C5FD2D8}">
      <dsp:nvSpPr>
        <dsp:cNvPr id="0" name=""/>
        <dsp:cNvSpPr/>
      </dsp:nvSpPr>
      <dsp:spPr>
        <a:xfrm>
          <a:off x="3744422" y="720081"/>
          <a:ext cx="3463584" cy="3828613"/>
        </a:xfrm>
        <a:prstGeom prst="roundRect">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3820" tIns="83820" rIns="83820" bIns="83820" numCol="1" spcCol="1270" anchor="ctr" anchorCtr="0">
          <a:no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lvl="0" algn="ctr" defTabSz="977900">
            <a:lnSpc>
              <a:spcPct val="90000"/>
            </a:lnSpc>
            <a:spcBef>
              <a:spcPct val="0"/>
            </a:spcBef>
            <a:spcAft>
              <a:spcPct val="35000"/>
            </a:spcAft>
          </a:pPr>
          <a:r>
            <a:rPr lang="en-US" sz="2200" b="1" kern="1200" cap="none" spc="50" dirty="0" smtClean="0">
              <a:ln w="11430">
                <a:solidFill>
                  <a:schemeClr val="bg1"/>
                </a:solidFill>
              </a:ln>
              <a:solidFill>
                <a:srgbClr val="00B0F0"/>
              </a:solidFill>
              <a:effectLst>
                <a:outerShdw blurRad="76200" dist="50800" dir="5400000" algn="tl" rotWithShape="0">
                  <a:srgbClr val="000000">
                    <a:alpha val="65000"/>
                  </a:srgbClr>
                </a:outerShdw>
              </a:effectLst>
            </a:rPr>
            <a:t>If the person chose the profession of translator, his whole life turns into studying. Rare, random intervals. He needs to read daily Newspapers, listen to radio, to communicate in these two languages, to accumulate, to expand and update vocabulary. Only their own efforts each translator increases.</a:t>
          </a:r>
          <a:endParaRPr lang="ru-RU" sz="2200" b="1" kern="1200" cap="none" spc="50" dirty="0">
            <a:ln w="11430">
              <a:solidFill>
                <a:schemeClr val="bg1"/>
              </a:solidFill>
            </a:ln>
            <a:solidFill>
              <a:srgbClr val="00B0F0"/>
            </a:solidFill>
            <a:effectLst>
              <a:outerShdw blurRad="76200" dist="50800" dir="5400000" algn="tl" rotWithShape="0">
                <a:srgbClr val="000000">
                  <a:alpha val="65000"/>
                </a:srgbClr>
              </a:outerShdw>
            </a:effectLst>
          </a:endParaRPr>
        </a:p>
      </dsp:txBody>
      <dsp:txXfrm>
        <a:off x="3913500" y="889159"/>
        <a:ext cx="3125428" cy="349045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A0FEDC6-003D-4857-AD0C-763BDC7AC0B4}">
      <dsp:nvSpPr>
        <dsp:cNvPr id="0" name=""/>
        <dsp:cNvSpPr/>
      </dsp:nvSpPr>
      <dsp:spPr>
        <a:xfrm rot="5400000">
          <a:off x="-364675" y="672005"/>
          <a:ext cx="2619421" cy="1890070"/>
        </a:xfrm>
        <a:prstGeom prst="chevron">
          <a:avLst/>
        </a:prstGeom>
        <a:blipFill rotWithShape="0">
          <a:blip xmlns:r="http://schemas.openxmlformats.org/officeDocument/2006/relationships" r:embed="rId1"/>
          <a:stretch>
            <a:fillRect/>
          </a:stretch>
        </a:blip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9845" tIns="29845" rIns="29845" bIns="29845" numCol="1" spcCol="1270" anchor="ctr" anchorCtr="0">
          <a:noAutofit/>
        </a:bodyPr>
        <a:lstStyle/>
        <a:p>
          <a:pPr lvl="0" algn="ctr" defTabSz="2089150" rtl="0">
            <a:lnSpc>
              <a:spcPct val="90000"/>
            </a:lnSpc>
            <a:spcBef>
              <a:spcPct val="0"/>
            </a:spcBef>
            <a:spcAft>
              <a:spcPct val="35000"/>
            </a:spcAft>
          </a:pPr>
          <a:endParaRPr lang="ru-RU" sz="4700" kern="1200" dirty="0"/>
        </a:p>
      </dsp:txBody>
      <dsp:txXfrm rot="-5400000">
        <a:off x="1" y="1252364"/>
        <a:ext cx="1890070" cy="729351"/>
      </dsp:txXfrm>
    </dsp:sp>
    <dsp:sp modelId="{9BA214AD-EC80-466C-94BE-D7F42CEF2A21}">
      <dsp:nvSpPr>
        <dsp:cNvPr id="0" name=""/>
        <dsp:cNvSpPr/>
      </dsp:nvSpPr>
      <dsp:spPr>
        <a:xfrm rot="5400000">
          <a:off x="4259598" y="-2266925"/>
          <a:ext cx="2083841" cy="6822897"/>
        </a:xfrm>
        <a:prstGeom prst="round2SameRect">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0688" tIns="15240" rIns="15240" bIns="15240" numCol="1" spcCol="1270" anchor="ctr" anchorCtr="0">
          <a:noAutofit/>
        </a:bodyPr>
        <a:lstStyle/>
        <a:p>
          <a:pPr marL="228600" lvl="1" indent="-228600" algn="l" defTabSz="1066800" rtl="0">
            <a:lnSpc>
              <a:spcPct val="90000"/>
            </a:lnSpc>
            <a:spcBef>
              <a:spcPct val="0"/>
            </a:spcBef>
            <a:spcAft>
              <a:spcPct val="15000"/>
            </a:spcAft>
            <a:buChar char="••"/>
          </a:pPr>
          <a:r>
            <a:rPr lang="en-US" sz="2400" b="1" kern="1200" dirty="0" smtClean="0">
              <a:solidFill>
                <a:srgbClr val="FFC000"/>
              </a:solidFill>
            </a:rPr>
            <a:t>Any person is sure that the mother-tongue, he speaks well and what he needs, he will be able to express. This is not so. The interpreter should from the very first professional steps to get rid of this delusion, to meticulously study your own real level of proficiency in their native language and to make the necessary arrangements. </a:t>
          </a:r>
          <a:endParaRPr lang="ru-RU" sz="2400" b="1" kern="1200" dirty="0">
            <a:solidFill>
              <a:srgbClr val="FFC000"/>
            </a:solidFill>
          </a:endParaRPr>
        </a:p>
      </dsp:txBody>
      <dsp:txXfrm rot="-5400000">
        <a:off x="1890071" y="204327"/>
        <a:ext cx="6721172" cy="1880391"/>
      </dsp:txXfrm>
    </dsp:sp>
    <dsp:sp modelId="{C9DCB241-EEEA-4EA8-ABE4-8769697C93D2}">
      <dsp:nvSpPr>
        <dsp:cNvPr id="0" name=""/>
        <dsp:cNvSpPr/>
      </dsp:nvSpPr>
      <dsp:spPr>
        <a:xfrm rot="5400000">
          <a:off x="-469696" y="3226262"/>
          <a:ext cx="2829462" cy="1890070"/>
        </a:xfrm>
        <a:prstGeom prst="chevron">
          <a:avLst/>
        </a:prstGeom>
        <a:blipFill rotWithShape="0">
          <a:blip xmlns:r="http://schemas.openxmlformats.org/officeDocument/2006/relationships" r:embed="rId1"/>
          <a:stretch>
            <a:fillRect/>
          </a:stretch>
        </a:blip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735" tIns="38735" rIns="38735" bIns="38735" numCol="1" spcCol="1270" anchor="ctr" anchorCtr="0">
          <a:noAutofit/>
        </a:bodyPr>
        <a:lstStyle/>
        <a:p>
          <a:pPr lvl="0" algn="ctr" defTabSz="2711450" rtl="0">
            <a:lnSpc>
              <a:spcPct val="90000"/>
            </a:lnSpc>
            <a:spcBef>
              <a:spcPct val="0"/>
            </a:spcBef>
            <a:spcAft>
              <a:spcPct val="35000"/>
            </a:spcAft>
          </a:pPr>
          <a:endParaRPr lang="ru-RU" sz="6100" kern="1200" dirty="0"/>
        </a:p>
      </dsp:txBody>
      <dsp:txXfrm rot="-5400000">
        <a:off x="0" y="3701601"/>
        <a:ext cx="1890070" cy="939392"/>
      </dsp:txXfrm>
    </dsp:sp>
    <dsp:sp modelId="{AB6E3BA9-B305-4133-AED8-093453CD6267}">
      <dsp:nvSpPr>
        <dsp:cNvPr id="0" name=""/>
        <dsp:cNvSpPr/>
      </dsp:nvSpPr>
      <dsp:spPr>
        <a:xfrm rot="5400000">
          <a:off x="4267399" y="287331"/>
          <a:ext cx="2068239" cy="6822897"/>
        </a:xfrm>
        <a:prstGeom prst="round2SameRect">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0688" tIns="15240" rIns="15240" bIns="15240" numCol="1" spcCol="1270" anchor="ctr" anchorCtr="0">
          <a:noAutofit/>
        </a:bodyPr>
        <a:lstStyle/>
        <a:p>
          <a:pPr marL="228600" lvl="1" indent="-228600" algn="l" defTabSz="1066800" rtl="0">
            <a:lnSpc>
              <a:spcPct val="90000"/>
            </a:lnSpc>
            <a:spcBef>
              <a:spcPct val="0"/>
            </a:spcBef>
            <a:spcAft>
              <a:spcPct val="15000"/>
            </a:spcAft>
            <a:buChar char="••"/>
          </a:pPr>
          <a:r>
            <a:rPr lang="en-US" sz="2400" b="1" kern="1200" dirty="0" smtClean="0">
              <a:solidFill>
                <a:srgbClr val="0070C0"/>
              </a:solidFill>
            </a:rPr>
            <a:t>Business of the translator is to understand what constitutes the modern culture of the native language, which is recognized as the literary norm, what are the possible deviations, what are the different genres of writing and speaking - and to work on their active mastery. It is vital for him! </a:t>
          </a:r>
          <a:endParaRPr lang="ru-RU" sz="2400" b="1" kern="1200" dirty="0">
            <a:solidFill>
              <a:srgbClr val="0070C0"/>
            </a:solidFill>
          </a:endParaRPr>
        </a:p>
      </dsp:txBody>
      <dsp:txXfrm rot="-5400000">
        <a:off x="1890071" y="2765623"/>
        <a:ext cx="6721934" cy="1866313"/>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9453D39-AE59-4B8E-B6A9-2E14C761B5DD}">
      <dsp:nvSpPr>
        <dsp:cNvPr id="0" name=""/>
        <dsp:cNvSpPr/>
      </dsp:nvSpPr>
      <dsp:spPr>
        <a:xfrm>
          <a:off x="0" y="43381"/>
          <a:ext cx="8229600" cy="2686320"/>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210" tIns="156210" rIns="156210" bIns="156210" numCol="1" spcCol="1270" anchor="ctr" anchorCtr="0">
          <a:noAutofit/>
        </a:bodyPr>
        <a:lstStyle/>
        <a:p>
          <a:pPr lvl="0" algn="l" defTabSz="1822450" rtl="0">
            <a:lnSpc>
              <a:spcPct val="90000"/>
            </a:lnSpc>
            <a:spcBef>
              <a:spcPct val="0"/>
            </a:spcBef>
            <a:spcAft>
              <a:spcPct val="35000"/>
            </a:spcAft>
          </a:pPr>
          <a:r>
            <a:rPr lang="en-US" sz="4100" b="1" kern="1200" dirty="0" smtClean="0">
              <a:solidFill>
                <a:srgbClr val="002060"/>
              </a:solidFill>
            </a:rPr>
            <a:t>Translator is a specialist in active possession of speech in two languages in a situation of increased complexity.</a:t>
          </a:r>
          <a:endParaRPr lang="ru-RU" sz="4100" b="1" kern="1200" dirty="0">
            <a:solidFill>
              <a:srgbClr val="002060"/>
            </a:solidFill>
          </a:endParaRPr>
        </a:p>
      </dsp:txBody>
      <dsp:txXfrm>
        <a:off x="131135" y="174516"/>
        <a:ext cx="7967330" cy="2424050"/>
      </dsp:txXfrm>
    </dsp:sp>
    <dsp:sp modelId="{A66D0670-BD52-4532-8780-97E53E0AC0FC}">
      <dsp:nvSpPr>
        <dsp:cNvPr id="0" name=""/>
        <dsp:cNvSpPr/>
      </dsp:nvSpPr>
      <dsp:spPr>
        <a:xfrm>
          <a:off x="0" y="2847781"/>
          <a:ext cx="8229600" cy="2686320"/>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210" tIns="156210" rIns="156210" bIns="156210" numCol="1" spcCol="1270" anchor="ctr" anchorCtr="0">
          <a:noAutofit/>
        </a:bodyPr>
        <a:lstStyle/>
        <a:p>
          <a:pPr lvl="0" algn="l" defTabSz="1822450" rtl="0">
            <a:lnSpc>
              <a:spcPct val="90000"/>
            </a:lnSpc>
            <a:spcBef>
              <a:spcPct val="0"/>
            </a:spcBef>
            <a:spcAft>
              <a:spcPct val="35000"/>
            </a:spcAft>
          </a:pPr>
          <a:r>
            <a:rPr lang="en-US" sz="4100" b="1" kern="1200" dirty="0" smtClean="0">
              <a:solidFill>
                <a:srgbClr val="7030A0"/>
              </a:solidFill>
            </a:rPr>
            <a:t>Conclusion: the native language is needed for translator in the active form.</a:t>
          </a:r>
          <a:endParaRPr lang="ru-RU" sz="4100" b="1" kern="1200" dirty="0">
            <a:solidFill>
              <a:srgbClr val="7030A0"/>
            </a:solidFill>
          </a:endParaRPr>
        </a:p>
      </dsp:txBody>
      <dsp:txXfrm>
        <a:off x="131135" y="2978916"/>
        <a:ext cx="7967330" cy="242405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F7BDAD9-4AEA-4794-9F01-9C6AD055F948}">
      <dsp:nvSpPr>
        <dsp:cNvPr id="0" name=""/>
        <dsp:cNvSpPr/>
      </dsp:nvSpPr>
      <dsp:spPr>
        <a:xfrm>
          <a:off x="4800" y="216022"/>
          <a:ext cx="8219999" cy="1561842"/>
        </a:xfrm>
        <a:prstGeom prst="chevron">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1750" tIns="15875" rIns="0" bIns="15875" numCol="1" spcCol="1270" anchor="ctr" anchorCtr="0">
          <a:noAutofit/>
        </a:bodyPr>
        <a:lstStyle/>
        <a:p>
          <a:pPr lvl="0" algn="ctr" defTabSz="1111250" rtl="0">
            <a:lnSpc>
              <a:spcPct val="90000"/>
            </a:lnSpc>
            <a:spcBef>
              <a:spcPct val="0"/>
            </a:spcBef>
            <a:spcAft>
              <a:spcPct val="35000"/>
            </a:spcAft>
          </a:pPr>
          <a:r>
            <a:rPr lang="en-US" sz="2500" b="1" kern="1200" dirty="0" smtClean="0">
              <a:solidFill>
                <a:srgbClr val="002060"/>
              </a:solidFill>
            </a:rPr>
            <a:t>1. Translator is a TRANSLATOR that re-expressing oral or written text created in one language into text in another language.</a:t>
          </a:r>
          <a:endParaRPr lang="ru-RU" sz="2500" b="1" kern="1200" dirty="0">
            <a:solidFill>
              <a:srgbClr val="002060"/>
            </a:solidFill>
          </a:endParaRPr>
        </a:p>
      </dsp:txBody>
      <dsp:txXfrm>
        <a:off x="785721" y="216022"/>
        <a:ext cx="6658157" cy="1561842"/>
      </dsp:txXfrm>
    </dsp:sp>
    <dsp:sp modelId="{D567318A-A133-46C5-9843-29D2F34EFEAB}">
      <dsp:nvSpPr>
        <dsp:cNvPr id="0" name=""/>
        <dsp:cNvSpPr/>
      </dsp:nvSpPr>
      <dsp:spPr>
        <a:xfrm>
          <a:off x="4800" y="1932233"/>
          <a:ext cx="8219999" cy="1366708"/>
        </a:xfrm>
        <a:prstGeom prst="chevron">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1750" tIns="15875" rIns="0" bIns="15875" numCol="1" spcCol="1270" anchor="ctr" anchorCtr="0">
          <a:noAutofit/>
        </a:bodyPr>
        <a:lstStyle/>
        <a:p>
          <a:pPr lvl="0" algn="ctr" defTabSz="1111250" rtl="0">
            <a:lnSpc>
              <a:spcPct val="90000"/>
            </a:lnSpc>
            <a:spcBef>
              <a:spcPct val="0"/>
            </a:spcBef>
            <a:spcAft>
              <a:spcPct val="35000"/>
            </a:spcAft>
          </a:pPr>
          <a:r>
            <a:rPr lang="en-US" sz="2500" b="1" kern="1200" dirty="0" smtClean="0">
              <a:solidFill>
                <a:srgbClr val="C00000"/>
              </a:solidFill>
            </a:rPr>
            <a:t>2. The TEXT for the translator is INVIOLABLE. The translator has no right at will to change the text of the translation, to reduce or expand if additional task set by the customer.</a:t>
          </a:r>
          <a:endParaRPr lang="ru-RU" sz="2500" b="1" kern="1200" dirty="0">
            <a:solidFill>
              <a:srgbClr val="C00000"/>
            </a:solidFill>
          </a:endParaRPr>
        </a:p>
      </dsp:txBody>
      <dsp:txXfrm>
        <a:off x="688154" y="1932233"/>
        <a:ext cx="6853291" cy="1366708"/>
      </dsp:txXfrm>
    </dsp:sp>
    <dsp:sp modelId="{4149F7F7-903C-4614-B0A6-4676FF0E6EF1}">
      <dsp:nvSpPr>
        <dsp:cNvPr id="0" name=""/>
        <dsp:cNvSpPr/>
      </dsp:nvSpPr>
      <dsp:spPr>
        <a:xfrm>
          <a:off x="0" y="3484979"/>
          <a:ext cx="8219999" cy="1327818"/>
        </a:xfrm>
        <a:prstGeom prst="chevron">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1750" tIns="15875" rIns="0" bIns="15875" numCol="1" spcCol="1270" anchor="ctr" anchorCtr="0">
          <a:noAutofit/>
        </a:bodyPr>
        <a:lstStyle/>
        <a:p>
          <a:pPr lvl="0" algn="ctr" defTabSz="1111250" rtl="0">
            <a:lnSpc>
              <a:spcPct val="90000"/>
            </a:lnSpc>
            <a:spcBef>
              <a:spcPct val="0"/>
            </a:spcBef>
            <a:spcAft>
              <a:spcPct val="35000"/>
            </a:spcAft>
          </a:pPr>
          <a:r>
            <a:rPr lang="en-US" sz="2500" b="1" kern="1200" dirty="0" smtClean="0"/>
            <a:t>3. The translation of the translator with the help of known professional action always seeks to convey to the maximum extent INVARIANT of the source text.</a:t>
          </a:r>
          <a:endParaRPr lang="ru-RU" sz="2500" b="1" kern="1200" dirty="0"/>
        </a:p>
      </dsp:txBody>
      <dsp:txXfrm>
        <a:off x="663909" y="3484979"/>
        <a:ext cx="6892181" cy="1327818"/>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8939515-F96C-4580-AAE6-A3E354DB4DE6}">
      <dsp:nvSpPr>
        <dsp:cNvPr id="0" name=""/>
        <dsp:cNvSpPr/>
      </dsp:nvSpPr>
      <dsp:spPr>
        <a:xfrm>
          <a:off x="7098" y="13073"/>
          <a:ext cx="8215124" cy="1858089"/>
        </a:xfrm>
        <a:prstGeom prst="chevron">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17780" rIns="0" bIns="17780" numCol="1" spcCol="1270" anchor="ctr" anchorCtr="0">
          <a:noAutofit/>
        </a:bodyPr>
        <a:lstStyle/>
        <a:p>
          <a:pPr lvl="0" algn="ctr" defTabSz="1244600" rtl="0">
            <a:lnSpc>
              <a:spcPct val="90000"/>
            </a:lnSpc>
            <a:spcBef>
              <a:spcPct val="0"/>
            </a:spcBef>
            <a:spcAft>
              <a:spcPct val="35000"/>
            </a:spcAft>
          </a:pPr>
          <a:r>
            <a:rPr lang="en-US" sz="2800" b="1" kern="1200" dirty="0" smtClean="0">
              <a:solidFill>
                <a:srgbClr val="FFFF00"/>
              </a:solidFill>
            </a:rPr>
            <a:t>4. In other cases, the translator has no right to interfere in the relations of the parties, as well as to make their preferences about the content of the translated text.</a:t>
          </a:r>
          <a:endParaRPr lang="ru-RU" sz="2800" b="1" kern="1200" dirty="0">
            <a:solidFill>
              <a:srgbClr val="FFFF00"/>
            </a:solidFill>
          </a:endParaRPr>
        </a:p>
      </dsp:txBody>
      <dsp:txXfrm>
        <a:off x="936143" y="13073"/>
        <a:ext cx="6357035" cy="1858089"/>
      </dsp:txXfrm>
    </dsp:sp>
    <dsp:sp modelId="{ABA3DB30-C915-4BDE-8BA4-A68F72370BA2}">
      <dsp:nvSpPr>
        <dsp:cNvPr id="0" name=""/>
        <dsp:cNvSpPr/>
      </dsp:nvSpPr>
      <dsp:spPr>
        <a:xfrm>
          <a:off x="28365" y="2163347"/>
          <a:ext cx="8201234" cy="1858089"/>
        </a:xfrm>
        <a:prstGeom prst="chevron">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17780" rIns="0" bIns="17780" numCol="1" spcCol="1270" anchor="ctr" anchorCtr="0">
          <a:noAutofit/>
        </a:bodyPr>
        <a:lstStyle/>
        <a:p>
          <a:pPr lvl="0" algn="ctr" defTabSz="1244600" rtl="0">
            <a:lnSpc>
              <a:spcPct val="90000"/>
            </a:lnSpc>
            <a:spcBef>
              <a:spcPct val="0"/>
            </a:spcBef>
            <a:spcAft>
              <a:spcPct val="35000"/>
            </a:spcAft>
          </a:pPr>
          <a:r>
            <a:rPr lang="en-US" sz="2800" b="1" kern="1200" dirty="0" smtClean="0">
              <a:solidFill>
                <a:srgbClr val="006600"/>
              </a:solidFill>
            </a:rPr>
            <a:t>5. The interpreter shall maintain confidentiality in relation to the contents of the translated material and without the need not to disclose it.</a:t>
          </a:r>
          <a:endParaRPr lang="ru-RU" sz="2800" b="1" kern="1200" dirty="0">
            <a:solidFill>
              <a:srgbClr val="006600"/>
            </a:solidFill>
          </a:endParaRPr>
        </a:p>
      </dsp:txBody>
      <dsp:txXfrm>
        <a:off x="957410" y="2163347"/>
        <a:ext cx="6343145" cy="1858089"/>
      </dsp:txXfrm>
    </dsp:sp>
    <dsp:sp modelId="{E5C9572A-4D02-4C12-9FBB-1AB356C8D7EC}">
      <dsp:nvSpPr>
        <dsp:cNvPr id="0" name=""/>
        <dsp:cNvSpPr/>
      </dsp:nvSpPr>
      <dsp:spPr>
        <a:xfrm>
          <a:off x="7098" y="4249517"/>
          <a:ext cx="8215402" cy="1858089"/>
        </a:xfrm>
        <a:prstGeom prst="chevron">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17780" rIns="0" bIns="17780" numCol="1" spcCol="1270" anchor="ctr" anchorCtr="0">
          <a:noAutofit/>
        </a:bodyPr>
        <a:lstStyle/>
        <a:p>
          <a:pPr lvl="0" algn="ctr" defTabSz="1244600" rtl="0">
            <a:lnSpc>
              <a:spcPct val="90000"/>
            </a:lnSpc>
            <a:spcBef>
              <a:spcPct val="0"/>
            </a:spcBef>
            <a:spcAft>
              <a:spcPct val="35000"/>
            </a:spcAft>
          </a:pPr>
          <a:r>
            <a:rPr lang="en-US" sz="2800" b="1" kern="1200" dirty="0" smtClean="0">
              <a:solidFill>
                <a:schemeClr val="bg1"/>
              </a:solidFill>
            </a:rPr>
            <a:t>6. The interpreter shall known ways to provide a high level of competence in the areas of original language, translation language, technique of translation and the subject of the text.</a:t>
          </a:r>
          <a:endParaRPr lang="ru-RU" sz="2800" b="1" kern="1200" dirty="0">
            <a:solidFill>
              <a:schemeClr val="bg1"/>
            </a:solidFill>
          </a:endParaRPr>
        </a:p>
      </dsp:txBody>
      <dsp:txXfrm>
        <a:off x="936143" y="4249517"/>
        <a:ext cx="6357313" cy="1858089"/>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layout3.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8.xml><?xml version="1.0" encoding="utf-8"?>
<dgm:layoutDef xmlns:dgm="http://schemas.openxmlformats.org/drawingml/2006/diagram" xmlns:a="http://schemas.openxmlformats.org/drawingml/2006/main" uniqueId="urn:microsoft.com/office/officeart/2005/8/layout/hProcess3">
  <dgm:title val=""/>
  <dgm:desc val=""/>
  <dgm:catLst>
    <dgm:cat type="process" pri="6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chOrder="t">
    <dgm:varLst>
      <dgm:dir/>
      <dgm:animLvl val="lvl"/>
      <dgm:resizeHandles val="exact"/>
    </dgm:varLst>
    <dgm:alg type="composite"/>
    <dgm:shape xmlns:r="http://schemas.openxmlformats.org/officeDocument/2006/relationships" r:blip="">
      <dgm:adjLst/>
    </dgm:shape>
    <dgm:presOf/>
    <dgm:constrLst>
      <dgm:constr type="w" for="ch" forName="dummy" refType="w"/>
      <dgm:constr type="h" for="ch" forName="dummy" refType="h"/>
      <dgm:constr type="h" for="ch" forName="dummy" refType="w" refFor="ch" refForName="dummy" op="lte" fact="0.4"/>
      <dgm:constr type="ctrX" for="ch" forName="dummy" refType="w" fact="0.5"/>
      <dgm:constr type="ctrY" for="ch" forName="dummy" refType="h" fact="0.5"/>
      <dgm:constr type="w" for="ch" forName="linH" refType="w"/>
      <dgm:constr type="h" for="ch" forName="linH" refType="h"/>
      <dgm:constr type="ctrX" for="ch" forName="linH" refType="w" fact="0.5"/>
      <dgm:constr type="ctrY" for="ch" forName="linH" refType="h" fact="0.5"/>
      <dgm:constr type="userP" for="ch" forName="linH" refType="h" refFor="ch" refForName="dummy" fact="0.25"/>
      <dgm:constr type="userT" for="des" forName="parTx" refType="w" refFor="ch" refForName="dummy" fact="0.2"/>
    </dgm:constrLst>
    <dgm:ruleLst/>
    <dgm:layoutNode name="dummy">
      <dgm:alg type="sp"/>
      <dgm:shape xmlns:r="http://schemas.openxmlformats.org/officeDocument/2006/relationships" r:blip="">
        <dgm:adjLst/>
      </dgm:shape>
      <dgm:presOf/>
      <dgm:constrLst/>
      <dgm:ruleLst/>
    </dgm:layoutNode>
    <dgm:layoutNode name="linH">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primFontSz" for="des" forName="parTx" val="65"/>
        <dgm:constr type="primFontSz" for="des" forName="desTx" refType="primFontSz" refFor="des" refForName="parTx" op="equ"/>
        <dgm:constr type="h" for="des" forName="parTx" refType="primFontSz" refFor="des" refForName="parTx"/>
        <dgm:constr type="h" for="des" forName="desTx" refType="primFontSz" refFor="des" refForName="parTx" fact="0.5"/>
        <dgm:constr type="h" for="des" forName="parTx" op="equ"/>
        <dgm:constr type="h" for="des" forName="desTx" op="equ"/>
        <dgm:constr type="h" for="ch" forName="backgroundArrow" refType="primFontSz" refFor="des" refForName="parTx" fact="2"/>
        <dgm:constr type="h" for="ch" forName="backgroundArrow" refType="h" refFor="des" refForName="parTx" op="lte" fact="2"/>
        <dgm:constr type="h" for="ch" forName="backgroundArrow" refType="h" refFor="des" refForName="parTx" op="gte" fact="2"/>
        <dgm:constr type="h" for="des" forName="spVertical1" refType="primFontSz" refFor="des" refForName="parTx" fact="0.5"/>
        <dgm:constr type="h" for="des" forName="spVertical1" refType="h" refFor="des" refForName="parTx" op="lte" fact="0.5"/>
        <dgm:constr type="h" for="des" forName="spVertical1" refType="h" refFor="des" refForName="parTx" op="gte" fact="0.5"/>
        <dgm:constr type="h" for="des" forName="spVertical2" refType="primFontSz" refFor="des" refForName="parTx" fact="0.5"/>
        <dgm:constr type="h" for="des" forName="spVertical2" refType="h" refFor="des" refForName="parTx" op="lte" fact="0.5"/>
        <dgm:constr type="h" for="des" forName="spVertical2" refType="h" refFor="des" refForName="parTx" op="gte" fact="0.5"/>
        <dgm:constr type="h" for="des" forName="spVertical3" refType="primFontSz" refFor="des" refForName="parTx" fact="-0.4"/>
        <dgm:constr type="h" for="des" forName="spVertical3" refType="h" refFor="des" refForName="parTx" op="lte" fact="-0.4"/>
        <dgm:constr type="h" for="des" forName="spVertical3" refType="h" refFor="des" refForName="parTx" op="gte" fact="-0.4"/>
        <dgm:constr type="w" for="ch" forName="backgroundArrow" refType="w"/>
        <dgm:constr type="w" for="ch" forName="negArrow" refType="w" fact="-1"/>
        <dgm:constr type="w" for="ch" forName="linV" refType="w"/>
        <dgm:constr type="w" for="ch" forName="space" refType="w" refFor="ch" refForName="linV" fact="0.2"/>
        <dgm:constr type="w" for="ch" forName="padding1" refType="w" fact="0.08"/>
        <dgm:constr type="userP"/>
        <dgm:constr type="w" for="ch" forName="padding2" refType="userP"/>
      </dgm:constrLst>
      <dgm:ruleLst>
        <dgm:rule type="w" for="ch" forName="linV" val="0" fact="NaN" max="NaN"/>
        <dgm:rule type="primFontSz" for="des" forName="parTx" val="5" fact="NaN" max="NaN"/>
      </dgm:ruleLst>
      <dgm:layoutNode name="padding1">
        <dgm:alg type="sp"/>
        <dgm:shape xmlns:r="http://schemas.openxmlformats.org/officeDocument/2006/relationships" r:blip="">
          <dgm:adjLst/>
        </dgm:shape>
        <dgm:presOf/>
        <dgm:constrLst/>
        <dgm:ruleLst/>
      </dgm:layoutNode>
      <dgm:forEach name="Name4" axis="ch" ptType="node">
        <dgm:layoutNode name="linV">
          <dgm:alg type="lin">
            <dgm:param type="linDir" val="fromT"/>
          </dgm:alg>
          <dgm:shape xmlns:r="http://schemas.openxmlformats.org/officeDocument/2006/relationships" r:blip="">
            <dgm:adjLst/>
          </dgm:shape>
          <dgm:presOf/>
          <dgm:constrLst>
            <dgm:constr type="w" for="ch" forName="spVertical1" refType="w"/>
            <dgm:constr type="w" for="ch" forName="parTx" refType="w"/>
            <dgm:constr type="w" for="ch" forName="spVertical2" refType="w"/>
            <dgm:constr type="w" for="ch" forName="spVertical3" refType="w"/>
            <dgm:constr type="w" for="ch" forName="desTx" refType="w"/>
          </dgm:constrLst>
          <dgm:ruleLst/>
          <dgm:layoutNode name="spVertical1">
            <dgm:alg type="sp"/>
            <dgm:shape xmlns:r="http://schemas.openxmlformats.org/officeDocument/2006/relationships" r:blip="">
              <dgm:adjLst/>
            </dgm:shape>
            <dgm:presOf/>
            <dgm:constrLst/>
            <dgm:ruleLst/>
          </dgm:layoutNode>
          <dgm:layoutNode name="parTx" styleLbl="revTx">
            <dgm:varLst>
              <dgm:chMax val="0"/>
              <dgm:chPref val="0"/>
              <dgm:bulletEnabled val="1"/>
            </dgm:varLst>
            <dgm:choose name="Name5">
              <dgm:if name="Name6" axis="root des" ptType="all node" func="maxDepth" op="gt" val="1">
                <dgm:alg type="tx">
                  <dgm:param type="parTxLTRAlign" val="l"/>
                  <dgm:param type="parTxRTLAlign" val="r"/>
                </dgm:alg>
              </dgm:if>
              <dgm:else name="Name7">
                <dgm:alg type="tx">
                  <dgm:param type="parTxLTRAlign" val="ctr"/>
                  <dgm:param type="parTxRTLAlign" val="ctr"/>
                </dgm:alg>
              </dgm:else>
            </dgm:choose>
            <dgm:shape xmlns:r="http://schemas.openxmlformats.org/officeDocument/2006/relationships" type="rect" r:blip="">
              <dgm:adjLst/>
            </dgm:shape>
            <dgm:presOf axis="self" ptType="node"/>
            <dgm:choose name="Name8">
              <dgm:if name="Name9" func="var" arg="dir" op="equ" val="norm">
                <dgm:constrLst>
                  <dgm:constr type="userT"/>
                  <dgm:constr type="h" refType="userT" op="lte"/>
                  <dgm:constr type="tMarg" refType="primFontSz" fact="0.8"/>
                  <dgm:constr type="bMarg" refType="tMarg"/>
                  <dgm:constr type="lMarg"/>
                  <dgm:constr type="rMarg"/>
                </dgm:constrLst>
              </dgm:if>
              <dgm:else name="Name10">
                <dgm:constrLst>
                  <dgm:constr type="userT"/>
                  <dgm:constr type="h" refType="userT" op="lte"/>
                  <dgm:constr type="tMarg" refType="primFontSz" fact="0.8"/>
                  <dgm:constr type="bMarg" refType="tMarg"/>
                  <dgm:constr type="lMarg"/>
                  <dgm:constr type="rMarg"/>
                </dgm:constrLst>
              </dgm:else>
            </dgm:choose>
            <dgm:ruleLst>
              <dgm:rule type="h" val="INF" fact="NaN" max="NaN"/>
            </dgm:ruleLst>
          </dgm:layoutNode>
          <dgm:layoutNode name="spVertical2">
            <dgm:alg type="sp"/>
            <dgm:shape xmlns:r="http://schemas.openxmlformats.org/officeDocument/2006/relationships" r:blip="">
              <dgm:adjLst/>
            </dgm:shape>
            <dgm:presOf/>
            <dgm:constrLst/>
            <dgm:ruleLst/>
          </dgm:layoutNode>
          <dgm:layoutNode name="spVertical3">
            <dgm:alg type="sp"/>
            <dgm:shape xmlns:r="http://schemas.openxmlformats.org/officeDocument/2006/relationships" r:blip="">
              <dgm:adjLst/>
            </dgm:shape>
            <dgm:presOf/>
            <dgm:constrLst/>
            <dgm:ruleLst/>
          </dgm:layoutNode>
          <dgm:choose name="Name11">
            <dgm:if name="Name12" axis="ch" ptType="node" func="cnt" op="gte" val="1">
              <dgm:layoutNode name="desTx" styleLbl="revTx">
                <dgm:varLst>
                  <dgm:bulletEnabled val="1"/>
                </dgm:varLst>
                <dgm:alg type="tx">
                  <dgm:param type="stBulletLvl" val="1"/>
                </dgm:alg>
                <dgm:shape xmlns:r="http://schemas.openxmlformats.org/officeDocument/2006/relationships" type="rect" r:blip="">
                  <dgm:adjLst/>
                </dgm:shape>
                <dgm:presOf axis="des" ptType="node"/>
                <dgm:constrLst>
                  <dgm:constr type="tMarg"/>
                  <dgm:constr type="bMarg"/>
                  <dgm:constr type="rMarg"/>
                  <dgm:constr type="lMarg"/>
                </dgm:constrLst>
                <dgm:ruleLst>
                  <dgm:rule type="h" val="INF" fact="NaN" max="NaN"/>
                </dgm:ruleLst>
              </dgm:layoutNode>
            </dgm:if>
            <dgm:else name="Name13"/>
          </dgm:choose>
        </dgm:layoutNode>
        <dgm:forEach name="Name14" axis="followSib" ptType="sibTrans" cnt="1">
          <dgm:layoutNode name="space">
            <dgm:alg type="sp"/>
            <dgm:shape xmlns:r="http://schemas.openxmlformats.org/officeDocument/2006/relationships" r:blip="">
              <dgm:adjLst/>
            </dgm:shape>
            <dgm:presOf/>
            <dgm:constrLst/>
            <dgm:ruleLst/>
          </dgm:layoutNode>
        </dgm:forEach>
      </dgm:forEach>
      <dgm:layoutNode name="padding2">
        <dgm:alg type="sp"/>
        <dgm:shape xmlns:r="http://schemas.openxmlformats.org/officeDocument/2006/relationships" r:blip="">
          <dgm:adjLst/>
        </dgm:shape>
        <dgm:presOf/>
        <dgm:constrLst/>
        <dgm:ruleLst/>
      </dgm:layoutNode>
      <dgm:layoutNode name="negArrow">
        <dgm:alg type="sp"/>
        <dgm:shape xmlns:r="http://schemas.openxmlformats.org/officeDocument/2006/relationships" r:blip="">
          <dgm:adjLst/>
        </dgm:shape>
        <dgm:presOf/>
        <dgm:constrLst/>
        <dgm:ruleLst/>
      </dgm:layoutNode>
      <dgm:layoutNode name="backgroundArrow" styleLbl="node1">
        <dgm:alg type="sp"/>
        <dgm:choose name="Name15">
          <dgm:if name="Name16" func="var" arg="dir" op="equ" val="norm">
            <dgm:shape xmlns:r="http://schemas.openxmlformats.org/officeDocument/2006/relationships" type="rightArrow" r:blip="">
              <dgm:adjLst/>
            </dgm:shape>
          </dgm:if>
          <dgm:else name="Name17">
            <dgm:shape xmlns:r="http://schemas.openxmlformats.org/officeDocument/2006/relationships" type="leftArrow" r:blip="">
              <dgm:adjLst/>
            </dgm:shape>
          </dgm:else>
        </dgm:choose>
        <dgm:presOf/>
        <dgm:constrLst/>
        <dgm:ruleLst/>
      </dgm:layoutNode>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95" name="Group 94"/>
          <p:cNvGrpSpPr/>
          <p:nvPr/>
        </p:nvGrpSpPr>
        <p:grpSpPr>
          <a:xfrm>
            <a:off x="0" y="-30477"/>
            <a:ext cx="9067800" cy="6889273"/>
            <a:chOff x="0" y="-30477"/>
            <a:chExt cx="9067800" cy="6889273"/>
          </a:xfrm>
        </p:grpSpPr>
        <p:cxnSp>
          <p:nvCxnSpPr>
            <p:cNvPr id="110" name="Straight Connector 109"/>
            <p:cNvCxnSpPr/>
            <p:nvPr/>
          </p:nvCxnSpPr>
          <p:spPr>
            <a:xfrm rot="16200000" flipH="1">
              <a:off x="-1447800" y="3352800"/>
              <a:ext cx="68580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77" name="Straight Connector 176"/>
            <p:cNvCxnSpPr/>
            <p:nvPr/>
          </p:nvCxnSpPr>
          <p:spPr>
            <a:xfrm rot="16200000" flipH="1">
              <a:off x="-1638300" y="3238500"/>
              <a:ext cx="6858000"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78" name="Straight Connector 177"/>
            <p:cNvCxnSpPr/>
            <p:nvPr/>
          </p:nvCxnSpPr>
          <p:spPr>
            <a:xfrm rot="5400000">
              <a:off x="-1485900" y="3238500"/>
              <a:ext cx="6858000"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81" name="Straight Connector 180"/>
            <p:cNvCxnSpPr/>
            <p:nvPr/>
          </p:nvCxnSpPr>
          <p:spPr>
            <a:xfrm rot="5400000">
              <a:off x="-3238500" y="3314700"/>
              <a:ext cx="6858000" cy="2286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182" name="Straight Connector 181"/>
            <p:cNvCxnSpPr/>
            <p:nvPr/>
          </p:nvCxnSpPr>
          <p:spPr>
            <a:xfrm rot="16200000" flipH="1">
              <a:off x="-3314700" y="3314700"/>
              <a:ext cx="6858000" cy="228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83" name="Straight Connector 182"/>
            <p:cNvCxnSpPr/>
            <p:nvPr/>
          </p:nvCxnSpPr>
          <p:spPr>
            <a:xfrm rot="16200000" flipH="1">
              <a:off x="-1371600" y="2971800"/>
              <a:ext cx="6858000" cy="9144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184" name="Straight Connector 183"/>
            <p:cNvCxnSpPr/>
            <p:nvPr/>
          </p:nvCxnSpPr>
          <p:spPr>
            <a:xfrm rot="16200000" flipH="1">
              <a:off x="-2819400" y="3200400"/>
              <a:ext cx="6858000" cy="457200"/>
            </a:xfrm>
            <a:prstGeom prst="line">
              <a:avLst/>
            </a:prstGeom>
            <a:ln>
              <a:solidFill>
                <a:schemeClr val="accent1">
                  <a:alpha val="90000"/>
                </a:schemeClr>
              </a:solidFill>
            </a:ln>
          </p:spPr>
          <p:style>
            <a:lnRef idx="1">
              <a:schemeClr val="accent1"/>
            </a:lnRef>
            <a:fillRef idx="0">
              <a:schemeClr val="accent1"/>
            </a:fillRef>
            <a:effectRef idx="0">
              <a:schemeClr val="accent1"/>
            </a:effectRef>
            <a:fontRef idx="minor">
              <a:schemeClr val="tx1"/>
            </a:fontRef>
          </p:style>
        </p:cxnSp>
        <p:cxnSp>
          <p:nvCxnSpPr>
            <p:cNvPr id="185" name="Straight Connector 184"/>
            <p:cNvCxnSpPr/>
            <p:nvPr/>
          </p:nvCxnSpPr>
          <p:spPr>
            <a:xfrm rot="5400000">
              <a:off x="-2705099" y="3238500"/>
              <a:ext cx="6858000" cy="38100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86" name="Straight Connector 185"/>
            <p:cNvCxnSpPr/>
            <p:nvPr/>
          </p:nvCxnSpPr>
          <p:spPr>
            <a:xfrm rot="16200000" flipH="1">
              <a:off x="-2133600" y="3200400"/>
              <a:ext cx="6858000"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187" name="Straight Connector 186"/>
            <p:cNvCxnSpPr/>
            <p:nvPr/>
          </p:nvCxnSpPr>
          <p:spPr>
            <a:xfrm rot="16200000" flipH="1">
              <a:off x="-3124200" y="3276600"/>
              <a:ext cx="6858000"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88" name="Straight Connector 187"/>
            <p:cNvCxnSpPr/>
            <p:nvPr/>
          </p:nvCxnSpPr>
          <p:spPr>
            <a:xfrm rot="16200000" flipH="1">
              <a:off x="-1828799" y="3352799"/>
              <a:ext cx="6858000" cy="152401"/>
            </a:xfrm>
            <a:prstGeom prst="line">
              <a:avLst/>
            </a:prstGeom>
          </p:spPr>
          <p:style>
            <a:lnRef idx="1">
              <a:schemeClr val="accent1"/>
            </a:lnRef>
            <a:fillRef idx="0">
              <a:schemeClr val="accent1"/>
            </a:fillRef>
            <a:effectRef idx="0">
              <a:schemeClr val="accent1"/>
            </a:effectRef>
            <a:fontRef idx="minor">
              <a:schemeClr val="tx1"/>
            </a:fontRef>
          </p:style>
        </p:cxnSp>
        <p:cxnSp>
          <p:nvCxnSpPr>
            <p:cNvPr id="189" name="Straight Connector 188"/>
            <p:cNvCxnSpPr/>
            <p:nvPr/>
          </p:nvCxnSpPr>
          <p:spPr>
            <a:xfrm rot="16200000" flipH="1">
              <a:off x="-2819400" y="3352800"/>
              <a:ext cx="6858000"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190" name="Straight Connector 189"/>
            <p:cNvCxnSpPr/>
            <p:nvPr/>
          </p:nvCxnSpPr>
          <p:spPr>
            <a:xfrm rot="16200000" flipH="1">
              <a:off x="-2438400" y="3124200"/>
              <a:ext cx="6858000" cy="609600"/>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65" name="Straight Connector 164"/>
            <p:cNvCxnSpPr/>
            <p:nvPr/>
          </p:nvCxnSpPr>
          <p:spPr>
            <a:xfrm rot="5400000">
              <a:off x="-1731645" y="2722245"/>
              <a:ext cx="6858000" cy="1413510"/>
            </a:xfrm>
            <a:prstGeom prst="line">
              <a:avLst/>
            </a:prstGeom>
            <a:ln>
              <a:solidFill>
                <a:schemeClr val="accent1">
                  <a:alpha val="39000"/>
                </a:schemeClr>
              </a:solidFill>
            </a:ln>
          </p:spPr>
          <p:style>
            <a:lnRef idx="1">
              <a:schemeClr val="accent1"/>
            </a:lnRef>
            <a:fillRef idx="0">
              <a:schemeClr val="accent1"/>
            </a:fillRef>
            <a:effectRef idx="0">
              <a:schemeClr val="accent1"/>
            </a:effectRef>
            <a:fontRef idx="minor">
              <a:schemeClr val="tx1"/>
            </a:fontRef>
          </p:style>
        </p:cxnSp>
        <p:cxnSp>
          <p:nvCxnSpPr>
            <p:cNvPr id="166" name="Straight Connector 165"/>
            <p:cNvCxnSpPr/>
            <p:nvPr/>
          </p:nvCxnSpPr>
          <p:spPr>
            <a:xfrm rot="5400000">
              <a:off x="-1142048" y="3277552"/>
              <a:ext cx="6858000" cy="302895"/>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169" name="Straight Connector 168"/>
            <p:cNvCxnSpPr/>
            <p:nvPr/>
          </p:nvCxnSpPr>
          <p:spPr>
            <a:xfrm rot="5400000">
              <a:off x="-914400" y="3276600"/>
              <a:ext cx="6858000"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73" name="Straight Connector 172"/>
            <p:cNvCxnSpPr/>
            <p:nvPr/>
          </p:nvCxnSpPr>
          <p:spPr>
            <a:xfrm rot="5400000">
              <a:off x="-1855470" y="3227070"/>
              <a:ext cx="6858000" cy="40386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21" name="Straight Connector 120"/>
            <p:cNvCxnSpPr/>
            <p:nvPr/>
          </p:nvCxnSpPr>
          <p:spPr>
            <a:xfrm rot="16200000" flipH="1">
              <a:off x="-2643187" y="3252788"/>
              <a:ext cx="6858000" cy="352425"/>
            </a:xfrm>
            <a:prstGeom prst="line">
              <a:avLst/>
            </a:prstGeom>
            <a:ln w="15875"/>
          </p:spPr>
          <p:style>
            <a:lnRef idx="1">
              <a:schemeClr val="accent1"/>
            </a:lnRef>
            <a:fillRef idx="0">
              <a:schemeClr val="accent1"/>
            </a:fillRef>
            <a:effectRef idx="0">
              <a:schemeClr val="accent1"/>
            </a:effectRef>
            <a:fontRef idx="minor">
              <a:schemeClr val="tx1"/>
            </a:fontRef>
          </p:style>
        </p:cxnSp>
        <p:cxnSp>
          <p:nvCxnSpPr>
            <p:cNvPr id="145" name="Straight Connector 144"/>
            <p:cNvCxnSpPr/>
            <p:nvPr/>
          </p:nvCxnSpPr>
          <p:spPr>
            <a:xfrm rot="16200000" flipH="1">
              <a:off x="-1954530" y="3326130"/>
              <a:ext cx="6858000" cy="205740"/>
            </a:xfrm>
            <a:prstGeom prst="line">
              <a:avLst/>
            </a:prstGeom>
            <a:ln w="50800">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cxnSp>
          <p:nvCxnSpPr>
            <p:cNvPr id="108" name="Straight Connector 107"/>
            <p:cNvCxnSpPr/>
            <p:nvPr/>
          </p:nvCxnSpPr>
          <p:spPr>
            <a:xfrm rot="16200000" flipH="1">
              <a:off x="-2362200" y="3352800"/>
              <a:ext cx="68580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09" name="Straight Connector 208"/>
            <p:cNvCxnSpPr/>
            <p:nvPr/>
          </p:nvCxnSpPr>
          <p:spPr>
            <a:xfrm rot="16200000" flipH="1">
              <a:off x="-2133600" y="3352800"/>
              <a:ext cx="6858000"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10" name="Straight Connector 209"/>
            <p:cNvCxnSpPr/>
            <p:nvPr/>
          </p:nvCxnSpPr>
          <p:spPr>
            <a:xfrm rot="16200000" flipH="1">
              <a:off x="1066800" y="3352800"/>
              <a:ext cx="68580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11" name="Straight Connector 210"/>
            <p:cNvCxnSpPr/>
            <p:nvPr/>
          </p:nvCxnSpPr>
          <p:spPr>
            <a:xfrm rot="16200000" flipH="1">
              <a:off x="876300" y="3238500"/>
              <a:ext cx="6858000"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12" name="Straight Connector 211"/>
            <p:cNvCxnSpPr/>
            <p:nvPr/>
          </p:nvCxnSpPr>
          <p:spPr>
            <a:xfrm rot="5400000">
              <a:off x="1028700" y="3238500"/>
              <a:ext cx="6858000" cy="38100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213" name="Straight Connector 212"/>
            <p:cNvCxnSpPr/>
            <p:nvPr/>
          </p:nvCxnSpPr>
          <p:spPr>
            <a:xfrm rot="5400000">
              <a:off x="-723900" y="3314700"/>
              <a:ext cx="6858000" cy="2286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214" name="Straight Connector 213"/>
            <p:cNvCxnSpPr/>
            <p:nvPr/>
          </p:nvCxnSpPr>
          <p:spPr>
            <a:xfrm rot="16200000" flipH="1">
              <a:off x="-800100" y="3314700"/>
              <a:ext cx="6858000" cy="228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15" name="Straight Connector 214"/>
            <p:cNvCxnSpPr/>
            <p:nvPr/>
          </p:nvCxnSpPr>
          <p:spPr>
            <a:xfrm rot="5400000">
              <a:off x="-152400" y="3429000"/>
              <a:ext cx="6858000" cy="1588"/>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216" name="Straight Connector 215"/>
            <p:cNvCxnSpPr/>
            <p:nvPr/>
          </p:nvCxnSpPr>
          <p:spPr>
            <a:xfrm rot="16200000" flipH="1">
              <a:off x="-304800" y="3200400"/>
              <a:ext cx="6858000" cy="45720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217" name="Straight Connector 216"/>
            <p:cNvCxnSpPr/>
            <p:nvPr/>
          </p:nvCxnSpPr>
          <p:spPr>
            <a:xfrm rot="5400000">
              <a:off x="-190499" y="3238500"/>
              <a:ext cx="6858000" cy="381000"/>
            </a:xfrm>
            <a:prstGeom prst="line">
              <a:avLst/>
            </a:prstGeom>
            <a:ln w="50800">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cxnSp>
          <p:nvCxnSpPr>
            <p:cNvPr id="218" name="Straight Connector 217"/>
            <p:cNvCxnSpPr/>
            <p:nvPr/>
          </p:nvCxnSpPr>
          <p:spPr>
            <a:xfrm rot="16200000" flipH="1">
              <a:off x="381000" y="3200400"/>
              <a:ext cx="6858000"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219" name="Straight Connector 218"/>
            <p:cNvCxnSpPr/>
            <p:nvPr/>
          </p:nvCxnSpPr>
          <p:spPr>
            <a:xfrm rot="16200000" flipH="1">
              <a:off x="-609600" y="3276600"/>
              <a:ext cx="6858000"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20" name="Straight Connector 219"/>
            <p:cNvCxnSpPr/>
            <p:nvPr/>
          </p:nvCxnSpPr>
          <p:spPr>
            <a:xfrm rot="16200000" flipH="1">
              <a:off x="685801" y="3352799"/>
              <a:ext cx="6858000" cy="152401"/>
            </a:xfrm>
            <a:prstGeom prst="line">
              <a:avLst/>
            </a:prstGeom>
            <a:ln w="50800">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cxnSp>
          <p:nvCxnSpPr>
            <p:cNvPr id="221" name="Straight Connector 220"/>
            <p:cNvCxnSpPr/>
            <p:nvPr/>
          </p:nvCxnSpPr>
          <p:spPr>
            <a:xfrm rot="16200000" flipH="1">
              <a:off x="-304800" y="3352800"/>
              <a:ext cx="6858000"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22" name="Straight Connector 221"/>
            <p:cNvCxnSpPr/>
            <p:nvPr/>
          </p:nvCxnSpPr>
          <p:spPr>
            <a:xfrm rot="5400000">
              <a:off x="-1028700" y="3314700"/>
              <a:ext cx="6858000" cy="228600"/>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23" name="Straight Connector 222"/>
            <p:cNvCxnSpPr/>
            <p:nvPr/>
          </p:nvCxnSpPr>
          <p:spPr>
            <a:xfrm rot="5400000">
              <a:off x="782955" y="2722245"/>
              <a:ext cx="6858000" cy="1413510"/>
            </a:xfrm>
            <a:prstGeom prst="line">
              <a:avLst/>
            </a:prstGeom>
            <a:ln>
              <a:solidFill>
                <a:schemeClr val="accent1">
                  <a:alpha val="39000"/>
                </a:schemeClr>
              </a:solidFill>
            </a:ln>
          </p:spPr>
          <p:style>
            <a:lnRef idx="1">
              <a:schemeClr val="accent1"/>
            </a:lnRef>
            <a:fillRef idx="0">
              <a:schemeClr val="accent1"/>
            </a:fillRef>
            <a:effectRef idx="0">
              <a:schemeClr val="accent1"/>
            </a:effectRef>
            <a:fontRef idx="minor">
              <a:schemeClr val="tx1"/>
            </a:fontRef>
          </p:style>
        </p:cxnSp>
        <p:cxnSp>
          <p:nvCxnSpPr>
            <p:cNvPr id="224" name="Straight Connector 223"/>
            <p:cNvCxnSpPr/>
            <p:nvPr/>
          </p:nvCxnSpPr>
          <p:spPr>
            <a:xfrm rot="5400000">
              <a:off x="1372552" y="3277552"/>
              <a:ext cx="6858000" cy="302895"/>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25" name="Straight Connector 224"/>
            <p:cNvCxnSpPr/>
            <p:nvPr/>
          </p:nvCxnSpPr>
          <p:spPr>
            <a:xfrm rot="5400000">
              <a:off x="1600200" y="3352800"/>
              <a:ext cx="68580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26" name="Straight Connector 225"/>
            <p:cNvCxnSpPr/>
            <p:nvPr/>
          </p:nvCxnSpPr>
          <p:spPr>
            <a:xfrm rot="5400000">
              <a:off x="659130" y="3227070"/>
              <a:ext cx="6858000" cy="40386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227" name="Straight Connector 226"/>
            <p:cNvCxnSpPr/>
            <p:nvPr/>
          </p:nvCxnSpPr>
          <p:spPr>
            <a:xfrm rot="16200000" flipH="1">
              <a:off x="-128587" y="3252788"/>
              <a:ext cx="6858000" cy="352425"/>
            </a:xfrm>
            <a:prstGeom prst="line">
              <a:avLst/>
            </a:prstGeom>
            <a:ln w="15875"/>
          </p:spPr>
          <p:style>
            <a:lnRef idx="1">
              <a:schemeClr val="accent1"/>
            </a:lnRef>
            <a:fillRef idx="0">
              <a:schemeClr val="accent1"/>
            </a:fillRef>
            <a:effectRef idx="0">
              <a:schemeClr val="accent1"/>
            </a:effectRef>
            <a:fontRef idx="minor">
              <a:schemeClr val="tx1"/>
            </a:fontRef>
          </p:style>
        </p:cxnSp>
        <p:cxnSp>
          <p:nvCxnSpPr>
            <p:cNvPr id="228" name="Straight Connector 227"/>
            <p:cNvCxnSpPr/>
            <p:nvPr/>
          </p:nvCxnSpPr>
          <p:spPr>
            <a:xfrm rot="16200000" flipH="1">
              <a:off x="560070" y="3326130"/>
              <a:ext cx="6858000"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229" name="Straight Connector 228"/>
            <p:cNvCxnSpPr/>
            <p:nvPr/>
          </p:nvCxnSpPr>
          <p:spPr>
            <a:xfrm rot="16200000" flipH="1">
              <a:off x="152400" y="3352800"/>
              <a:ext cx="68580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30" name="Straight Connector 229"/>
            <p:cNvCxnSpPr/>
            <p:nvPr/>
          </p:nvCxnSpPr>
          <p:spPr>
            <a:xfrm rot="16200000" flipH="1">
              <a:off x="381000" y="3352800"/>
              <a:ext cx="6858000"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37" name="Straight Connector 236"/>
            <p:cNvCxnSpPr/>
            <p:nvPr/>
          </p:nvCxnSpPr>
          <p:spPr>
            <a:xfrm rot="16200000" flipH="1">
              <a:off x="2743200" y="3352801"/>
              <a:ext cx="6858000" cy="152400"/>
            </a:xfrm>
            <a:prstGeom prst="line">
              <a:avLst/>
            </a:prstGeom>
            <a:ln w="50800">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cxnSp>
          <p:nvCxnSpPr>
            <p:cNvPr id="238" name="Straight Connector 237"/>
            <p:cNvCxnSpPr/>
            <p:nvPr/>
          </p:nvCxnSpPr>
          <p:spPr>
            <a:xfrm rot="16200000" flipH="1">
              <a:off x="2095501" y="3238501"/>
              <a:ext cx="6858000"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39" name="Straight Connector 238"/>
            <p:cNvCxnSpPr/>
            <p:nvPr/>
          </p:nvCxnSpPr>
          <p:spPr>
            <a:xfrm rot="5400000">
              <a:off x="2705100" y="3238501"/>
              <a:ext cx="6858000"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40" name="Straight Connector 239"/>
            <p:cNvCxnSpPr/>
            <p:nvPr/>
          </p:nvCxnSpPr>
          <p:spPr>
            <a:xfrm rot="5400000">
              <a:off x="1828801" y="3276600"/>
              <a:ext cx="6857999" cy="3048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241" name="Straight Connector 240"/>
            <p:cNvCxnSpPr/>
            <p:nvPr/>
          </p:nvCxnSpPr>
          <p:spPr>
            <a:xfrm rot="16200000" flipH="1">
              <a:off x="1066800" y="3200402"/>
              <a:ext cx="6858000"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242" name="Straight Connector 241"/>
            <p:cNvCxnSpPr/>
            <p:nvPr/>
          </p:nvCxnSpPr>
          <p:spPr>
            <a:xfrm rot="16200000" flipH="1">
              <a:off x="2362201" y="3352800"/>
              <a:ext cx="6858000" cy="152401"/>
            </a:xfrm>
            <a:prstGeom prst="line">
              <a:avLst/>
            </a:prstGeom>
          </p:spPr>
          <p:style>
            <a:lnRef idx="1">
              <a:schemeClr val="accent1"/>
            </a:lnRef>
            <a:fillRef idx="0">
              <a:schemeClr val="accent1"/>
            </a:fillRef>
            <a:effectRef idx="0">
              <a:schemeClr val="accent1"/>
            </a:effectRef>
            <a:fontRef idx="minor">
              <a:schemeClr val="tx1"/>
            </a:fontRef>
          </p:style>
        </p:cxnSp>
        <p:cxnSp>
          <p:nvCxnSpPr>
            <p:cNvPr id="243" name="Straight Connector 242"/>
            <p:cNvCxnSpPr/>
            <p:nvPr/>
          </p:nvCxnSpPr>
          <p:spPr>
            <a:xfrm rot="5400000">
              <a:off x="2646045" y="2722246"/>
              <a:ext cx="6858000" cy="1413510"/>
            </a:xfrm>
            <a:prstGeom prst="line">
              <a:avLst/>
            </a:prstGeom>
            <a:ln>
              <a:solidFill>
                <a:schemeClr val="accent1">
                  <a:alpha val="56000"/>
                </a:schemeClr>
              </a:solidFill>
            </a:ln>
          </p:spPr>
          <p:style>
            <a:lnRef idx="1">
              <a:schemeClr val="accent1"/>
            </a:lnRef>
            <a:fillRef idx="0">
              <a:schemeClr val="accent1"/>
            </a:fillRef>
            <a:effectRef idx="0">
              <a:schemeClr val="accent1"/>
            </a:effectRef>
            <a:fontRef idx="minor">
              <a:schemeClr val="tx1"/>
            </a:fontRef>
          </p:style>
        </p:cxnSp>
        <p:cxnSp>
          <p:nvCxnSpPr>
            <p:cNvPr id="244" name="Straight Connector 243"/>
            <p:cNvCxnSpPr/>
            <p:nvPr/>
          </p:nvCxnSpPr>
          <p:spPr>
            <a:xfrm rot="5400000">
              <a:off x="3048952" y="3277553"/>
              <a:ext cx="6858000" cy="302895"/>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45" name="Straight Connector 244"/>
            <p:cNvCxnSpPr/>
            <p:nvPr/>
          </p:nvCxnSpPr>
          <p:spPr>
            <a:xfrm rot="5400000">
              <a:off x="2895600" y="3276601"/>
              <a:ext cx="6858000"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46" name="Straight Connector 245"/>
            <p:cNvCxnSpPr/>
            <p:nvPr/>
          </p:nvCxnSpPr>
          <p:spPr>
            <a:xfrm rot="5400000">
              <a:off x="2388870" y="3227071"/>
              <a:ext cx="6858000" cy="40386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247" name="Straight Connector 246"/>
            <p:cNvCxnSpPr/>
            <p:nvPr/>
          </p:nvCxnSpPr>
          <p:spPr>
            <a:xfrm rot="16200000" flipH="1">
              <a:off x="2236470" y="3326131"/>
              <a:ext cx="6858000"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248" name="Straight Connector 247"/>
            <p:cNvCxnSpPr/>
            <p:nvPr/>
          </p:nvCxnSpPr>
          <p:spPr>
            <a:xfrm rot="16200000" flipH="1">
              <a:off x="1752600" y="3352801"/>
              <a:ext cx="68580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49" name="Straight Connector 248"/>
            <p:cNvCxnSpPr/>
            <p:nvPr/>
          </p:nvCxnSpPr>
          <p:spPr>
            <a:xfrm rot="16200000" flipH="1">
              <a:off x="1981200" y="3352800"/>
              <a:ext cx="6858000"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50" name="Straight Connector 249"/>
            <p:cNvCxnSpPr/>
            <p:nvPr/>
          </p:nvCxnSpPr>
          <p:spPr>
            <a:xfrm rot="5400000">
              <a:off x="3467100" y="3314701"/>
              <a:ext cx="6858000" cy="2286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251" name="Straight Connector 250"/>
            <p:cNvCxnSpPr/>
            <p:nvPr/>
          </p:nvCxnSpPr>
          <p:spPr>
            <a:xfrm rot="16200000" flipH="1">
              <a:off x="3467099" y="3314701"/>
              <a:ext cx="6858000" cy="228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52" name="Straight Connector 251"/>
            <p:cNvCxnSpPr/>
            <p:nvPr/>
          </p:nvCxnSpPr>
          <p:spPr>
            <a:xfrm rot="5400000">
              <a:off x="4038600" y="3429001"/>
              <a:ext cx="6858000" cy="1588"/>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253" name="Straight Connector 252"/>
            <p:cNvCxnSpPr/>
            <p:nvPr/>
          </p:nvCxnSpPr>
          <p:spPr>
            <a:xfrm rot="16200000" flipH="1">
              <a:off x="3886200" y="3200401"/>
              <a:ext cx="6858000" cy="457200"/>
            </a:xfrm>
            <a:prstGeom prst="line">
              <a:avLst/>
            </a:prstGeom>
            <a:ln>
              <a:solidFill>
                <a:schemeClr val="accent1">
                  <a:alpha val="90000"/>
                </a:schemeClr>
              </a:solidFill>
            </a:ln>
          </p:spPr>
          <p:style>
            <a:lnRef idx="1">
              <a:schemeClr val="accent1"/>
            </a:lnRef>
            <a:fillRef idx="0">
              <a:schemeClr val="accent1"/>
            </a:fillRef>
            <a:effectRef idx="0">
              <a:schemeClr val="accent1"/>
            </a:effectRef>
            <a:fontRef idx="minor">
              <a:schemeClr val="tx1"/>
            </a:fontRef>
          </p:style>
        </p:cxnSp>
        <p:cxnSp>
          <p:nvCxnSpPr>
            <p:cNvPr id="254" name="Straight Connector 253"/>
            <p:cNvCxnSpPr/>
            <p:nvPr/>
          </p:nvCxnSpPr>
          <p:spPr>
            <a:xfrm rot="5400000">
              <a:off x="4000501" y="3238501"/>
              <a:ext cx="6858000" cy="38100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255" name="Straight Connector 254"/>
            <p:cNvCxnSpPr/>
            <p:nvPr/>
          </p:nvCxnSpPr>
          <p:spPr>
            <a:xfrm rot="16200000" flipH="1">
              <a:off x="4572000" y="3200401"/>
              <a:ext cx="6858000"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257" name="Straight Connector 256"/>
            <p:cNvCxnSpPr/>
            <p:nvPr/>
          </p:nvCxnSpPr>
          <p:spPr>
            <a:xfrm rot="16200000" flipH="1">
              <a:off x="3733800" y="3352800"/>
              <a:ext cx="6858000"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58" name="Straight Connector 257"/>
            <p:cNvCxnSpPr/>
            <p:nvPr/>
          </p:nvCxnSpPr>
          <p:spPr>
            <a:xfrm rot="5400000">
              <a:off x="3619500" y="3314700"/>
              <a:ext cx="6858000" cy="228600"/>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59" name="Straight Connector 258"/>
            <p:cNvCxnSpPr/>
            <p:nvPr/>
          </p:nvCxnSpPr>
          <p:spPr>
            <a:xfrm rot="16200000" flipH="1">
              <a:off x="4214813" y="3252788"/>
              <a:ext cx="6858000" cy="352425"/>
            </a:xfrm>
            <a:prstGeom prst="line">
              <a:avLst/>
            </a:prstGeom>
            <a:ln w="15875">
              <a:solidFill>
                <a:schemeClr val="accent1">
                  <a:alpha val="72000"/>
                </a:schemeClr>
              </a:solidFill>
            </a:ln>
          </p:spPr>
          <p:style>
            <a:lnRef idx="1">
              <a:schemeClr val="accent1"/>
            </a:lnRef>
            <a:fillRef idx="0">
              <a:schemeClr val="accent1"/>
            </a:fillRef>
            <a:effectRef idx="0">
              <a:schemeClr val="accent1"/>
            </a:effectRef>
            <a:fontRef idx="minor">
              <a:schemeClr val="tx1"/>
            </a:fontRef>
          </p:style>
        </p:cxnSp>
        <p:cxnSp>
          <p:nvCxnSpPr>
            <p:cNvPr id="260" name="Straight Connector 259"/>
            <p:cNvCxnSpPr/>
            <p:nvPr/>
          </p:nvCxnSpPr>
          <p:spPr>
            <a:xfrm rot="16200000" flipH="1">
              <a:off x="4751070" y="3326131"/>
              <a:ext cx="6858000"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261" name="Straight Connector 260"/>
            <p:cNvCxnSpPr/>
            <p:nvPr/>
          </p:nvCxnSpPr>
          <p:spPr>
            <a:xfrm rot="16200000" flipH="1">
              <a:off x="4343400" y="3352801"/>
              <a:ext cx="68580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62" name="Straight Connector 261"/>
            <p:cNvCxnSpPr/>
            <p:nvPr/>
          </p:nvCxnSpPr>
          <p:spPr>
            <a:xfrm rot="16200000" flipH="1">
              <a:off x="4572000" y="3352801"/>
              <a:ext cx="6858000"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64" name="Straight Connector 263"/>
            <p:cNvCxnSpPr/>
            <p:nvPr/>
          </p:nvCxnSpPr>
          <p:spPr>
            <a:xfrm rot="16200000" flipH="1">
              <a:off x="5257800" y="3352802"/>
              <a:ext cx="68580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65" name="Straight Connector 264"/>
            <p:cNvCxnSpPr/>
            <p:nvPr/>
          </p:nvCxnSpPr>
          <p:spPr>
            <a:xfrm rot="16200000" flipH="1">
              <a:off x="5067300" y="3238502"/>
              <a:ext cx="6858000"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66" name="Straight Connector 265"/>
            <p:cNvCxnSpPr/>
            <p:nvPr/>
          </p:nvCxnSpPr>
          <p:spPr>
            <a:xfrm rot="5400000">
              <a:off x="5219700" y="3238502"/>
              <a:ext cx="6858000" cy="381000"/>
            </a:xfrm>
            <a:prstGeom prst="line">
              <a:avLst/>
            </a:prstGeom>
            <a:ln w="50800">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cxnSp>
          <p:nvCxnSpPr>
            <p:cNvPr id="267" name="Straight Connector 266"/>
            <p:cNvCxnSpPr/>
            <p:nvPr/>
          </p:nvCxnSpPr>
          <p:spPr>
            <a:xfrm rot="16200000" flipH="1">
              <a:off x="4876801" y="3352801"/>
              <a:ext cx="6858000" cy="152401"/>
            </a:xfrm>
            <a:prstGeom prst="line">
              <a:avLst/>
            </a:prstGeom>
          </p:spPr>
          <p:style>
            <a:lnRef idx="1">
              <a:schemeClr val="accent1"/>
            </a:lnRef>
            <a:fillRef idx="0">
              <a:schemeClr val="accent1"/>
            </a:fillRef>
            <a:effectRef idx="0">
              <a:schemeClr val="accent1"/>
            </a:effectRef>
            <a:fontRef idx="minor">
              <a:schemeClr val="tx1"/>
            </a:fontRef>
          </p:style>
        </p:cxnSp>
        <p:cxnSp>
          <p:nvCxnSpPr>
            <p:cNvPr id="268" name="Straight Connector 267"/>
            <p:cNvCxnSpPr/>
            <p:nvPr/>
          </p:nvCxnSpPr>
          <p:spPr>
            <a:xfrm rot="5400000">
              <a:off x="5527994" y="3318196"/>
              <a:ext cx="6888479" cy="191133"/>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70" name="Straight Connector 269"/>
            <p:cNvCxnSpPr/>
            <p:nvPr/>
          </p:nvCxnSpPr>
          <p:spPr>
            <a:xfrm rot="5400000">
              <a:off x="4850130" y="3227072"/>
              <a:ext cx="6858000" cy="40386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271" name="Straight Connector 270"/>
            <p:cNvCxnSpPr/>
            <p:nvPr/>
          </p:nvCxnSpPr>
          <p:spPr>
            <a:xfrm rot="16200000" flipH="1">
              <a:off x="4751070" y="3326132"/>
              <a:ext cx="6858000"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278" name="Straight Connector 277"/>
            <p:cNvCxnSpPr/>
            <p:nvPr/>
          </p:nvCxnSpPr>
          <p:spPr>
            <a:xfrm rot="5400000">
              <a:off x="5562599" y="3429001"/>
              <a:ext cx="6858002" cy="1588"/>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83" name="Straight Connector 282"/>
            <p:cNvCxnSpPr/>
            <p:nvPr/>
          </p:nvCxnSpPr>
          <p:spPr>
            <a:xfrm rot="5400000">
              <a:off x="2552700" y="3390900"/>
              <a:ext cx="6858000" cy="76200"/>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289" name="Straight Connector 288"/>
            <p:cNvCxnSpPr/>
            <p:nvPr/>
          </p:nvCxnSpPr>
          <p:spPr>
            <a:xfrm rot="16200000" flipH="1">
              <a:off x="3048000" y="3352800"/>
              <a:ext cx="6858000" cy="15240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292" name="Straight Connector 291"/>
            <p:cNvCxnSpPr/>
            <p:nvPr/>
          </p:nvCxnSpPr>
          <p:spPr>
            <a:xfrm rot="16200000" flipH="1">
              <a:off x="3238500" y="3238500"/>
              <a:ext cx="6858000" cy="381000"/>
            </a:xfrm>
            <a:prstGeom prst="line">
              <a:avLst/>
            </a:prstGeom>
            <a:ln w="19050">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294" name="Straight Connector 293"/>
            <p:cNvCxnSpPr/>
            <p:nvPr/>
          </p:nvCxnSpPr>
          <p:spPr>
            <a:xfrm rot="5400000">
              <a:off x="2133600" y="3276600"/>
              <a:ext cx="6858000" cy="30480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298" name="Straight Connector 297"/>
            <p:cNvCxnSpPr/>
            <p:nvPr/>
          </p:nvCxnSpPr>
          <p:spPr>
            <a:xfrm rot="16200000" flipH="1">
              <a:off x="3148013" y="3252789"/>
              <a:ext cx="6858000" cy="352425"/>
            </a:xfrm>
            <a:prstGeom prst="line">
              <a:avLst/>
            </a:prstGeom>
            <a:ln w="15875">
              <a:solidFill>
                <a:schemeClr val="accent1">
                  <a:alpha val="72000"/>
                </a:schemeClr>
              </a:solidFill>
            </a:ln>
          </p:spPr>
          <p:style>
            <a:lnRef idx="1">
              <a:schemeClr val="accent1"/>
            </a:lnRef>
            <a:fillRef idx="0">
              <a:schemeClr val="accent1"/>
            </a:fillRef>
            <a:effectRef idx="0">
              <a:schemeClr val="accent1"/>
            </a:effectRef>
            <a:fontRef idx="minor">
              <a:schemeClr val="tx1"/>
            </a:fontRef>
          </p:style>
        </p:cxnSp>
        <p:cxnSp>
          <p:nvCxnSpPr>
            <p:cNvPr id="299" name="Straight Connector 298"/>
            <p:cNvCxnSpPr/>
            <p:nvPr/>
          </p:nvCxnSpPr>
          <p:spPr>
            <a:xfrm rot="5400000">
              <a:off x="3771900" y="3238500"/>
              <a:ext cx="6858000"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302" name="Straight Connector 301"/>
            <p:cNvCxnSpPr/>
            <p:nvPr/>
          </p:nvCxnSpPr>
          <p:spPr>
            <a:xfrm rot="5400000">
              <a:off x="4229100" y="2933700"/>
              <a:ext cx="6858000" cy="9906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307" name="Straight Connector 306"/>
            <p:cNvCxnSpPr/>
            <p:nvPr/>
          </p:nvCxnSpPr>
          <p:spPr>
            <a:xfrm rot="16200000" flipH="1">
              <a:off x="1371600" y="3200403"/>
              <a:ext cx="6858000"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grpSp>
      <p:sp>
        <p:nvSpPr>
          <p:cNvPr id="4" name="Date Placeholder 3"/>
          <p:cNvSpPr>
            <a:spLocks noGrp="1"/>
          </p:cNvSpPr>
          <p:nvPr>
            <p:ph type="dt" sz="half" idx="10"/>
          </p:nvPr>
        </p:nvSpPr>
        <p:spPr/>
        <p:txBody>
          <a:bodyPr/>
          <a:lstStyle/>
          <a:p>
            <a:fld id="{B4C71EC6-210F-42DE-9C53-41977AD35B3D}" type="datetimeFigureOut">
              <a:rPr lang="ru-RU" smtClean="0"/>
              <a:t>14.07.2020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
        <p:nvSpPr>
          <p:cNvPr id="113" name="Rectangle 112"/>
          <p:cNvSpPr/>
          <p:nvPr/>
        </p:nvSpPr>
        <p:spPr>
          <a:xfrm>
            <a:off x="0" y="1905000"/>
            <a:ext cx="4953000" cy="3124200"/>
          </a:xfrm>
          <a:prstGeom prst="rect">
            <a:avLst/>
          </a:prstGeom>
          <a:solidFill>
            <a:schemeClr val="accent1"/>
          </a:solidFill>
          <a:ln>
            <a:noFill/>
          </a:ln>
          <a:effectLst>
            <a:outerShdw blurRad="50800" dist="38100" dir="2700000" algn="ctr" rotWithShape="0">
              <a:srgbClr val="000000">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kern="1200">
              <a:solidFill>
                <a:prstClr val="white"/>
              </a:solidFill>
              <a:latin typeface="Tw Cen MT"/>
              <a:ea typeface="+mn-ea"/>
              <a:cs typeface="+mn-cs"/>
            </a:endParaRPr>
          </a:p>
        </p:txBody>
      </p:sp>
      <p:grpSp>
        <p:nvGrpSpPr>
          <p:cNvPr id="94" name="Group 93"/>
          <p:cNvGrpSpPr/>
          <p:nvPr/>
        </p:nvGrpSpPr>
        <p:grpSpPr>
          <a:xfrm>
            <a:off x="0" y="2057400"/>
            <a:ext cx="4801394" cy="2820988"/>
            <a:chOff x="0" y="2057400"/>
            <a:chExt cx="4801394" cy="2820988"/>
          </a:xfrm>
        </p:grpSpPr>
        <p:cxnSp>
          <p:nvCxnSpPr>
            <p:cNvPr id="117" name="Straight Connector 116"/>
            <p:cNvCxnSpPr/>
            <p:nvPr/>
          </p:nvCxnSpPr>
          <p:spPr>
            <a:xfrm>
              <a:off x="0" y="2057400"/>
              <a:ext cx="4800600" cy="158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18" name="Straight Connector 117"/>
            <p:cNvCxnSpPr/>
            <p:nvPr/>
          </p:nvCxnSpPr>
          <p:spPr>
            <a:xfrm>
              <a:off x="0" y="4876800"/>
              <a:ext cx="4800600" cy="158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20" name="Straight Connector 119"/>
            <p:cNvCxnSpPr/>
            <p:nvPr/>
          </p:nvCxnSpPr>
          <p:spPr>
            <a:xfrm rot="5400000">
              <a:off x="3391694" y="3467100"/>
              <a:ext cx="2818606" cy="794"/>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228600" y="2130425"/>
            <a:ext cx="4419600" cy="1600327"/>
          </a:xfrm>
        </p:spPr>
        <p:txBody>
          <a:bodyPr anchor="b">
            <a:normAutofit/>
          </a:bodyPr>
          <a:lstStyle>
            <a:lvl1pPr algn="l">
              <a:defRPr sz="3600" b="1" cap="none" spc="40" baseline="0">
                <a:ln w="13335" cmpd="sng">
                  <a:solidFill>
                    <a:schemeClr val="accent1">
                      <a:lumMod val="50000"/>
                    </a:schemeClr>
                  </a:solidFill>
                  <a:prstDash val="solid"/>
                </a:ln>
                <a:solidFill>
                  <a:schemeClr val="accent6">
                    <a:tint val="1000"/>
                  </a:schemeClr>
                </a:solidFill>
                <a:effectLst/>
              </a:defRPr>
            </a:lvl1pPr>
          </a:lstStyle>
          <a:p>
            <a:r>
              <a:rPr lang="ru-RU" smtClean="0"/>
              <a:t>Образец заголовка</a:t>
            </a:r>
            <a:endParaRPr lang="en-US" dirty="0"/>
          </a:p>
        </p:txBody>
      </p:sp>
      <p:sp>
        <p:nvSpPr>
          <p:cNvPr id="3" name="Subtitle 2"/>
          <p:cNvSpPr>
            <a:spLocks noGrp="1"/>
          </p:cNvSpPr>
          <p:nvPr>
            <p:ph type="subTitle" idx="1"/>
          </p:nvPr>
        </p:nvSpPr>
        <p:spPr>
          <a:xfrm>
            <a:off x="228600" y="3733800"/>
            <a:ext cx="4419600" cy="1066800"/>
          </a:xfrm>
        </p:spPr>
        <p:txBody>
          <a:bodyPr>
            <a:normAutofit/>
          </a:bodyPr>
          <a:lstStyle>
            <a:lvl1pPr marL="0" indent="0" algn="l">
              <a:buNone/>
              <a:defRPr sz="22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B4C71EC6-210F-42DE-9C53-41977AD35B3D}" type="datetimeFigureOut">
              <a:rPr lang="ru-RU" smtClean="0"/>
              <a:t>14.07.2020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ru-RU" smtClean="0"/>
              <a:t>Образец заголовка</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B4C71EC6-210F-42DE-9C53-41977AD35B3D}" type="datetimeFigureOut">
              <a:rPr lang="ru-RU" smtClean="0"/>
              <a:t>14.07.2020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B4C71EC6-210F-42DE-9C53-41977AD35B3D}" type="datetimeFigureOut">
              <a:rPr lang="ru-RU" smtClean="0"/>
              <a:t>14.07.2020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Ref idx="1003">
        <a:schemeClr val="bg1"/>
      </p:bgRef>
    </p:bg>
    <p:spTree>
      <p:nvGrpSpPr>
        <p:cNvPr id="1" name=""/>
        <p:cNvGrpSpPr/>
        <p:nvPr/>
      </p:nvGrpSpPr>
      <p:grpSpPr>
        <a:xfrm>
          <a:off x="0" y="0"/>
          <a:ext cx="0" cy="0"/>
          <a:chOff x="0" y="0"/>
          <a:chExt cx="0" cy="0"/>
        </a:xfrm>
      </p:grpSpPr>
      <p:grpSp>
        <p:nvGrpSpPr>
          <p:cNvPr id="7" name="Group 92"/>
          <p:cNvGrpSpPr/>
          <p:nvPr/>
        </p:nvGrpSpPr>
        <p:grpSpPr>
          <a:xfrm>
            <a:off x="1" y="-30478"/>
            <a:ext cx="9067799" cy="4846320"/>
            <a:chOff x="1" y="-30477"/>
            <a:chExt cx="9067799" cy="4526277"/>
          </a:xfrm>
        </p:grpSpPr>
        <p:cxnSp>
          <p:nvCxnSpPr>
            <p:cNvPr id="8" name="Straight Connector 7"/>
            <p:cNvCxnSpPr/>
            <p:nvPr/>
          </p:nvCxnSpPr>
          <p:spPr>
            <a:xfrm rot="16200000" flipH="1">
              <a:off x="-271665" y="2166212"/>
              <a:ext cx="4505731"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rot="16200000" flipH="1">
              <a:off x="-462165" y="2051912"/>
              <a:ext cx="4505731"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rot="5400000">
              <a:off x="-309765" y="2051912"/>
              <a:ext cx="4505731"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rot="5400000">
              <a:off x="-2062365" y="2128112"/>
              <a:ext cx="4505731" cy="2286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rot="16200000" flipH="1">
              <a:off x="-2138565" y="2128112"/>
              <a:ext cx="4505731" cy="228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rot="16200000" flipH="1">
              <a:off x="-195465" y="1785212"/>
              <a:ext cx="4505731" cy="9144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rot="16200000" flipH="1">
              <a:off x="-1643265" y="2013812"/>
              <a:ext cx="4505731" cy="457200"/>
            </a:xfrm>
            <a:prstGeom prst="line">
              <a:avLst/>
            </a:prstGeom>
            <a:ln>
              <a:solidFill>
                <a:schemeClr val="accent1">
                  <a:alpha val="90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rot="5400000">
              <a:off x="-1528964" y="2051912"/>
              <a:ext cx="4505731" cy="38100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rot="16200000" flipH="1">
              <a:off x="-957465" y="2013812"/>
              <a:ext cx="4505731"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rot="16200000" flipH="1">
              <a:off x="-1948065" y="2090012"/>
              <a:ext cx="4505731"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rot="16200000" flipH="1">
              <a:off x="-652664" y="2166211"/>
              <a:ext cx="4505731" cy="152401"/>
            </a:xfrm>
            <a:prstGeom prst="line">
              <a:avLst/>
            </a:prstGeom>
            <a:ln w="57150">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rot="16200000" flipH="1">
              <a:off x="-1643265" y="2166212"/>
              <a:ext cx="4505731"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rot="16200000" flipH="1">
              <a:off x="-1790700" y="2019300"/>
              <a:ext cx="4495800" cy="457200"/>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rot="5400000">
              <a:off x="-555510" y="1535657"/>
              <a:ext cx="4505731" cy="1413510"/>
            </a:xfrm>
            <a:prstGeom prst="line">
              <a:avLst/>
            </a:prstGeom>
            <a:ln>
              <a:solidFill>
                <a:schemeClr val="accent1">
                  <a:alpha val="39000"/>
                </a:schemeClr>
              </a:soli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rot="5400000">
              <a:off x="34087" y="2090964"/>
              <a:ext cx="4505731" cy="302895"/>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rot="5400000">
              <a:off x="261735" y="2090012"/>
              <a:ext cx="4505731"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rot="5400000">
              <a:off x="-679335" y="2040482"/>
              <a:ext cx="4505731" cy="40386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rot="16200000" flipH="1">
              <a:off x="-1467052" y="2066200"/>
              <a:ext cx="4505731" cy="352425"/>
            </a:xfrm>
            <a:prstGeom prst="line">
              <a:avLst/>
            </a:prstGeom>
            <a:ln w="15875"/>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rot="16200000" flipH="1">
              <a:off x="-778395" y="2139542"/>
              <a:ext cx="4505731"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rot="16200000" flipH="1">
              <a:off x="-1186065" y="2166212"/>
              <a:ext cx="4505731"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rot="16200000" flipH="1">
              <a:off x="-957465" y="2166212"/>
              <a:ext cx="4505731"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rot="16200000" flipH="1">
              <a:off x="2242935" y="2166212"/>
              <a:ext cx="4505731"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p:nvCxnSpPr>
          <p:spPr>
            <a:xfrm rot="16200000" flipH="1">
              <a:off x="2052435" y="2051912"/>
              <a:ext cx="4505731"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rot="5400000">
              <a:off x="2204835" y="2051912"/>
              <a:ext cx="4505731" cy="38100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a:xfrm rot="5400000">
              <a:off x="452235" y="2128112"/>
              <a:ext cx="4505731" cy="2286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rot="16200000" flipH="1">
              <a:off x="376035" y="2128112"/>
              <a:ext cx="4505731" cy="228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rot="5400000">
              <a:off x="1023735" y="2242139"/>
              <a:ext cx="4505731" cy="1588"/>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a:xfrm rot="16200000" flipH="1">
              <a:off x="871335" y="2013812"/>
              <a:ext cx="4505731" cy="45720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36" name="Straight Connector 35"/>
            <p:cNvCxnSpPr/>
            <p:nvPr/>
          </p:nvCxnSpPr>
          <p:spPr>
            <a:xfrm rot="5400000">
              <a:off x="985636" y="2051912"/>
              <a:ext cx="4505731" cy="38100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p:nvCxnSpPr>
          <p:spPr>
            <a:xfrm rot="16200000" flipH="1">
              <a:off x="1557135" y="2013812"/>
              <a:ext cx="4505731"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38" name="Straight Connector 37"/>
            <p:cNvCxnSpPr/>
            <p:nvPr/>
          </p:nvCxnSpPr>
          <p:spPr>
            <a:xfrm rot="16200000" flipH="1">
              <a:off x="566535" y="2090012"/>
              <a:ext cx="4505731"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39" name="Straight Connector 38"/>
            <p:cNvCxnSpPr/>
            <p:nvPr/>
          </p:nvCxnSpPr>
          <p:spPr>
            <a:xfrm rot="16200000" flipH="1">
              <a:off x="1861936" y="2166211"/>
              <a:ext cx="4505731" cy="152401"/>
            </a:xfrm>
            <a:prstGeom prst="line">
              <a:avLst/>
            </a:prstGeom>
          </p:spPr>
          <p:style>
            <a:lnRef idx="1">
              <a:schemeClr val="accent1"/>
            </a:lnRef>
            <a:fillRef idx="0">
              <a:schemeClr val="accent1"/>
            </a:fillRef>
            <a:effectRef idx="0">
              <a:schemeClr val="accent1"/>
            </a:effectRef>
            <a:fontRef idx="minor">
              <a:schemeClr val="tx1"/>
            </a:fontRef>
          </p:style>
        </p:cxnSp>
        <p:cxnSp>
          <p:nvCxnSpPr>
            <p:cNvPr id="40" name="Straight Connector 39"/>
            <p:cNvCxnSpPr/>
            <p:nvPr/>
          </p:nvCxnSpPr>
          <p:spPr>
            <a:xfrm rot="16200000" flipH="1">
              <a:off x="871335" y="2166212"/>
              <a:ext cx="4505731"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41" name="Straight Connector 40"/>
            <p:cNvCxnSpPr/>
            <p:nvPr/>
          </p:nvCxnSpPr>
          <p:spPr>
            <a:xfrm rot="5400000">
              <a:off x="147435" y="2128112"/>
              <a:ext cx="4505731" cy="228600"/>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42" name="Straight Connector 41"/>
            <p:cNvCxnSpPr/>
            <p:nvPr/>
          </p:nvCxnSpPr>
          <p:spPr>
            <a:xfrm rot="5400000">
              <a:off x="1959090" y="1535657"/>
              <a:ext cx="4505731" cy="1413510"/>
            </a:xfrm>
            <a:prstGeom prst="line">
              <a:avLst/>
            </a:prstGeom>
            <a:ln>
              <a:solidFill>
                <a:schemeClr val="accent1">
                  <a:alpha val="39000"/>
                </a:schemeClr>
              </a:solidFill>
            </a:ln>
          </p:spPr>
          <p:style>
            <a:lnRef idx="1">
              <a:schemeClr val="accent1"/>
            </a:lnRef>
            <a:fillRef idx="0">
              <a:schemeClr val="accent1"/>
            </a:fillRef>
            <a:effectRef idx="0">
              <a:schemeClr val="accent1"/>
            </a:effectRef>
            <a:fontRef idx="minor">
              <a:schemeClr val="tx1"/>
            </a:fontRef>
          </p:style>
        </p:cxnSp>
        <p:cxnSp>
          <p:nvCxnSpPr>
            <p:cNvPr id="43" name="Straight Connector 42"/>
            <p:cNvCxnSpPr/>
            <p:nvPr/>
          </p:nvCxnSpPr>
          <p:spPr>
            <a:xfrm rot="5400000">
              <a:off x="2548687" y="2090964"/>
              <a:ext cx="4505731" cy="302895"/>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44" name="Straight Connector 43"/>
            <p:cNvCxnSpPr/>
            <p:nvPr/>
          </p:nvCxnSpPr>
          <p:spPr>
            <a:xfrm rot="5400000">
              <a:off x="2776335" y="2166212"/>
              <a:ext cx="4505731"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45" name="Straight Connector 44"/>
            <p:cNvCxnSpPr/>
            <p:nvPr/>
          </p:nvCxnSpPr>
          <p:spPr>
            <a:xfrm rot="5400000">
              <a:off x="1835265" y="2040482"/>
              <a:ext cx="4505731" cy="40386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46" name="Straight Connector 45"/>
            <p:cNvCxnSpPr/>
            <p:nvPr/>
          </p:nvCxnSpPr>
          <p:spPr>
            <a:xfrm rot="16200000" flipH="1">
              <a:off x="1047548" y="2066200"/>
              <a:ext cx="4505731" cy="352425"/>
            </a:xfrm>
            <a:prstGeom prst="line">
              <a:avLst/>
            </a:prstGeom>
            <a:ln w="15875"/>
          </p:spPr>
          <p:style>
            <a:lnRef idx="1">
              <a:schemeClr val="accent1"/>
            </a:lnRef>
            <a:fillRef idx="0">
              <a:schemeClr val="accent1"/>
            </a:fillRef>
            <a:effectRef idx="0">
              <a:schemeClr val="accent1"/>
            </a:effectRef>
            <a:fontRef idx="minor">
              <a:schemeClr val="tx1"/>
            </a:fontRef>
          </p:style>
        </p:cxnSp>
        <p:cxnSp>
          <p:nvCxnSpPr>
            <p:cNvPr id="47" name="Straight Connector 46"/>
            <p:cNvCxnSpPr/>
            <p:nvPr/>
          </p:nvCxnSpPr>
          <p:spPr>
            <a:xfrm rot="16200000" flipH="1">
              <a:off x="1736205" y="2139542"/>
              <a:ext cx="4505731"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48" name="Straight Connector 47"/>
            <p:cNvCxnSpPr/>
            <p:nvPr/>
          </p:nvCxnSpPr>
          <p:spPr>
            <a:xfrm rot="16200000" flipH="1">
              <a:off x="1328535" y="2166212"/>
              <a:ext cx="4505731"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49" name="Straight Connector 48"/>
            <p:cNvCxnSpPr/>
            <p:nvPr/>
          </p:nvCxnSpPr>
          <p:spPr>
            <a:xfrm rot="16200000" flipH="1">
              <a:off x="1557135" y="2166212"/>
              <a:ext cx="4505731"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50" name="Straight Connector 49"/>
            <p:cNvCxnSpPr/>
            <p:nvPr/>
          </p:nvCxnSpPr>
          <p:spPr>
            <a:xfrm rot="16200000" flipH="1">
              <a:off x="3919335" y="2166212"/>
              <a:ext cx="4505731" cy="152400"/>
            </a:xfrm>
            <a:prstGeom prst="line">
              <a:avLst/>
            </a:prstGeom>
            <a:ln w="57150">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cxnSp>
          <p:nvCxnSpPr>
            <p:cNvPr id="51" name="Straight Connector 50"/>
            <p:cNvCxnSpPr/>
            <p:nvPr/>
          </p:nvCxnSpPr>
          <p:spPr>
            <a:xfrm rot="16200000" flipH="1">
              <a:off x="3271636" y="2051912"/>
              <a:ext cx="4505731"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52" name="Straight Connector 51"/>
            <p:cNvCxnSpPr/>
            <p:nvPr/>
          </p:nvCxnSpPr>
          <p:spPr>
            <a:xfrm rot="5400000">
              <a:off x="3881235" y="2051912"/>
              <a:ext cx="4505731"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53" name="Straight Connector 52"/>
            <p:cNvCxnSpPr/>
            <p:nvPr/>
          </p:nvCxnSpPr>
          <p:spPr>
            <a:xfrm rot="5400000">
              <a:off x="3004936" y="2090012"/>
              <a:ext cx="4505730" cy="3048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54" name="Straight Connector 53"/>
            <p:cNvCxnSpPr/>
            <p:nvPr/>
          </p:nvCxnSpPr>
          <p:spPr>
            <a:xfrm rot="16200000" flipH="1">
              <a:off x="2242935" y="2013813"/>
              <a:ext cx="4505731"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55" name="Straight Connector 54"/>
            <p:cNvCxnSpPr/>
            <p:nvPr/>
          </p:nvCxnSpPr>
          <p:spPr>
            <a:xfrm rot="16200000" flipH="1">
              <a:off x="3538336" y="2166212"/>
              <a:ext cx="4505731" cy="152401"/>
            </a:xfrm>
            <a:prstGeom prst="line">
              <a:avLst/>
            </a:prstGeom>
          </p:spPr>
          <p:style>
            <a:lnRef idx="1">
              <a:schemeClr val="accent1"/>
            </a:lnRef>
            <a:fillRef idx="0">
              <a:schemeClr val="accent1"/>
            </a:fillRef>
            <a:effectRef idx="0">
              <a:schemeClr val="accent1"/>
            </a:effectRef>
            <a:fontRef idx="minor">
              <a:schemeClr val="tx1"/>
            </a:fontRef>
          </p:style>
        </p:cxnSp>
        <p:cxnSp>
          <p:nvCxnSpPr>
            <p:cNvPr id="56" name="Straight Connector 55"/>
            <p:cNvCxnSpPr/>
            <p:nvPr/>
          </p:nvCxnSpPr>
          <p:spPr>
            <a:xfrm rot="5400000">
              <a:off x="3822180" y="1535657"/>
              <a:ext cx="4505731" cy="1413510"/>
            </a:xfrm>
            <a:prstGeom prst="line">
              <a:avLst/>
            </a:prstGeom>
            <a:ln>
              <a:solidFill>
                <a:schemeClr val="accent1">
                  <a:alpha val="56000"/>
                </a:schemeClr>
              </a:solidFill>
            </a:ln>
          </p:spPr>
          <p:style>
            <a:lnRef idx="1">
              <a:schemeClr val="accent1"/>
            </a:lnRef>
            <a:fillRef idx="0">
              <a:schemeClr val="accent1"/>
            </a:fillRef>
            <a:effectRef idx="0">
              <a:schemeClr val="accent1"/>
            </a:effectRef>
            <a:fontRef idx="minor">
              <a:schemeClr val="tx1"/>
            </a:fontRef>
          </p:style>
        </p:cxnSp>
        <p:cxnSp>
          <p:nvCxnSpPr>
            <p:cNvPr id="57" name="Straight Connector 56"/>
            <p:cNvCxnSpPr/>
            <p:nvPr/>
          </p:nvCxnSpPr>
          <p:spPr>
            <a:xfrm rot="5400000">
              <a:off x="4225087" y="2090965"/>
              <a:ext cx="4505731" cy="302895"/>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58" name="Straight Connector 57"/>
            <p:cNvCxnSpPr/>
            <p:nvPr/>
          </p:nvCxnSpPr>
          <p:spPr>
            <a:xfrm rot="5400000">
              <a:off x="4071735" y="2090012"/>
              <a:ext cx="4505731"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59" name="Straight Connector 58"/>
            <p:cNvCxnSpPr/>
            <p:nvPr/>
          </p:nvCxnSpPr>
          <p:spPr>
            <a:xfrm rot="5400000">
              <a:off x="3565005" y="2040482"/>
              <a:ext cx="4505731" cy="40386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60" name="Straight Connector 59"/>
            <p:cNvCxnSpPr/>
            <p:nvPr/>
          </p:nvCxnSpPr>
          <p:spPr>
            <a:xfrm rot="16200000" flipH="1">
              <a:off x="3412605" y="2139542"/>
              <a:ext cx="4505731"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61" name="Straight Connector 60"/>
            <p:cNvCxnSpPr/>
            <p:nvPr/>
          </p:nvCxnSpPr>
          <p:spPr>
            <a:xfrm rot="16200000" flipH="1">
              <a:off x="2928735" y="2166212"/>
              <a:ext cx="4505731" cy="152400"/>
            </a:xfrm>
            <a:prstGeom prst="line">
              <a:avLst/>
            </a:prstGeom>
            <a:ln w="57150">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cxnSp>
          <p:nvCxnSpPr>
            <p:cNvPr id="62" name="Straight Connector 61"/>
            <p:cNvCxnSpPr/>
            <p:nvPr/>
          </p:nvCxnSpPr>
          <p:spPr>
            <a:xfrm rot="16200000" flipH="1">
              <a:off x="3081135" y="2166212"/>
              <a:ext cx="4505731"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63" name="Straight Connector 62"/>
            <p:cNvCxnSpPr/>
            <p:nvPr/>
          </p:nvCxnSpPr>
          <p:spPr>
            <a:xfrm rot="5400000">
              <a:off x="4643235" y="2128112"/>
              <a:ext cx="4505731" cy="2286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64" name="Straight Connector 63"/>
            <p:cNvCxnSpPr/>
            <p:nvPr/>
          </p:nvCxnSpPr>
          <p:spPr>
            <a:xfrm rot="16200000" flipH="1">
              <a:off x="4643234" y="2128112"/>
              <a:ext cx="4505731" cy="228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65" name="Straight Connector 64"/>
            <p:cNvCxnSpPr/>
            <p:nvPr/>
          </p:nvCxnSpPr>
          <p:spPr>
            <a:xfrm rot="5400000">
              <a:off x="5214735" y="2242140"/>
              <a:ext cx="4505731" cy="1588"/>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66" name="Straight Connector 65"/>
            <p:cNvCxnSpPr/>
            <p:nvPr/>
          </p:nvCxnSpPr>
          <p:spPr>
            <a:xfrm rot="16200000" flipH="1">
              <a:off x="5062335" y="2013812"/>
              <a:ext cx="4505731" cy="457200"/>
            </a:xfrm>
            <a:prstGeom prst="line">
              <a:avLst/>
            </a:prstGeom>
            <a:ln>
              <a:solidFill>
                <a:schemeClr val="accent1">
                  <a:alpha val="90000"/>
                </a:schemeClr>
              </a:solidFill>
            </a:ln>
          </p:spPr>
          <p:style>
            <a:lnRef idx="1">
              <a:schemeClr val="accent1"/>
            </a:lnRef>
            <a:fillRef idx="0">
              <a:schemeClr val="accent1"/>
            </a:fillRef>
            <a:effectRef idx="0">
              <a:schemeClr val="accent1"/>
            </a:effectRef>
            <a:fontRef idx="minor">
              <a:schemeClr val="tx1"/>
            </a:fontRef>
          </p:style>
        </p:cxnSp>
        <p:cxnSp>
          <p:nvCxnSpPr>
            <p:cNvPr id="67" name="Straight Connector 66"/>
            <p:cNvCxnSpPr/>
            <p:nvPr/>
          </p:nvCxnSpPr>
          <p:spPr>
            <a:xfrm rot="5400000">
              <a:off x="5176636" y="2051912"/>
              <a:ext cx="4505731" cy="38100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68" name="Straight Connector 67"/>
            <p:cNvCxnSpPr/>
            <p:nvPr/>
          </p:nvCxnSpPr>
          <p:spPr>
            <a:xfrm rot="16200000" flipH="1">
              <a:off x="5748135" y="2013813"/>
              <a:ext cx="4505731"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69" name="Straight Connector 68"/>
            <p:cNvCxnSpPr/>
            <p:nvPr/>
          </p:nvCxnSpPr>
          <p:spPr>
            <a:xfrm rot="16200000" flipH="1">
              <a:off x="4909935" y="2166212"/>
              <a:ext cx="4505731"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70" name="Straight Connector 69"/>
            <p:cNvCxnSpPr/>
            <p:nvPr/>
          </p:nvCxnSpPr>
          <p:spPr>
            <a:xfrm rot="5400000">
              <a:off x="4795635" y="2128112"/>
              <a:ext cx="4505731" cy="228600"/>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71" name="Straight Connector 70"/>
            <p:cNvCxnSpPr/>
            <p:nvPr/>
          </p:nvCxnSpPr>
          <p:spPr>
            <a:xfrm rot="16200000" flipH="1">
              <a:off x="5390948" y="2066200"/>
              <a:ext cx="4505731" cy="352425"/>
            </a:xfrm>
            <a:prstGeom prst="line">
              <a:avLst/>
            </a:prstGeom>
            <a:ln w="15875">
              <a:solidFill>
                <a:schemeClr val="accent1">
                  <a:alpha val="72000"/>
                </a:schemeClr>
              </a:solidFill>
            </a:ln>
          </p:spPr>
          <p:style>
            <a:lnRef idx="1">
              <a:schemeClr val="accent1"/>
            </a:lnRef>
            <a:fillRef idx="0">
              <a:schemeClr val="accent1"/>
            </a:fillRef>
            <a:effectRef idx="0">
              <a:schemeClr val="accent1"/>
            </a:effectRef>
            <a:fontRef idx="minor">
              <a:schemeClr val="tx1"/>
            </a:fontRef>
          </p:style>
        </p:cxnSp>
        <p:cxnSp>
          <p:nvCxnSpPr>
            <p:cNvPr id="72" name="Straight Connector 71"/>
            <p:cNvCxnSpPr/>
            <p:nvPr/>
          </p:nvCxnSpPr>
          <p:spPr>
            <a:xfrm rot="16200000" flipH="1">
              <a:off x="5927205" y="2139542"/>
              <a:ext cx="4505731"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73" name="Straight Connector 72"/>
            <p:cNvCxnSpPr/>
            <p:nvPr/>
          </p:nvCxnSpPr>
          <p:spPr>
            <a:xfrm rot="16200000" flipH="1">
              <a:off x="5519535" y="2166212"/>
              <a:ext cx="4505731"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74" name="Straight Connector 73"/>
            <p:cNvCxnSpPr/>
            <p:nvPr/>
          </p:nvCxnSpPr>
          <p:spPr>
            <a:xfrm rot="16200000" flipH="1">
              <a:off x="5748135" y="2166212"/>
              <a:ext cx="4505731"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75" name="Straight Connector 74"/>
            <p:cNvCxnSpPr/>
            <p:nvPr/>
          </p:nvCxnSpPr>
          <p:spPr>
            <a:xfrm rot="16200000" flipH="1">
              <a:off x="6433935" y="2166213"/>
              <a:ext cx="4505731"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76" name="Straight Connector 75"/>
            <p:cNvCxnSpPr/>
            <p:nvPr/>
          </p:nvCxnSpPr>
          <p:spPr>
            <a:xfrm rot="16200000" flipH="1">
              <a:off x="6243435" y="2051913"/>
              <a:ext cx="4505731"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77" name="Straight Connector 76"/>
            <p:cNvCxnSpPr/>
            <p:nvPr/>
          </p:nvCxnSpPr>
          <p:spPr>
            <a:xfrm rot="5400000">
              <a:off x="6395835" y="2051913"/>
              <a:ext cx="4505731"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78" name="Straight Connector 77"/>
            <p:cNvCxnSpPr/>
            <p:nvPr/>
          </p:nvCxnSpPr>
          <p:spPr>
            <a:xfrm rot="16200000" flipH="1">
              <a:off x="6052936" y="2166212"/>
              <a:ext cx="4505731" cy="152401"/>
            </a:xfrm>
            <a:prstGeom prst="line">
              <a:avLst/>
            </a:prstGeom>
          </p:spPr>
          <p:style>
            <a:lnRef idx="1">
              <a:schemeClr val="accent1"/>
            </a:lnRef>
            <a:fillRef idx="0">
              <a:schemeClr val="accent1"/>
            </a:fillRef>
            <a:effectRef idx="0">
              <a:schemeClr val="accent1"/>
            </a:effectRef>
            <a:fontRef idx="minor">
              <a:schemeClr val="tx1"/>
            </a:fontRef>
          </p:style>
        </p:cxnSp>
        <p:cxnSp>
          <p:nvCxnSpPr>
            <p:cNvPr id="79" name="Straight Connector 78"/>
            <p:cNvCxnSpPr/>
            <p:nvPr/>
          </p:nvCxnSpPr>
          <p:spPr>
            <a:xfrm rot="5400000">
              <a:off x="6709356" y="2136834"/>
              <a:ext cx="4525755" cy="191133"/>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80" name="Straight Connector 79"/>
            <p:cNvCxnSpPr/>
            <p:nvPr/>
          </p:nvCxnSpPr>
          <p:spPr>
            <a:xfrm rot="5400000">
              <a:off x="6026265" y="2040483"/>
              <a:ext cx="4505731" cy="40386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81" name="Straight Connector 80"/>
            <p:cNvCxnSpPr/>
            <p:nvPr/>
          </p:nvCxnSpPr>
          <p:spPr>
            <a:xfrm rot="16200000" flipH="1">
              <a:off x="5927205" y="2139543"/>
              <a:ext cx="4505731"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82" name="Straight Connector 81"/>
            <p:cNvCxnSpPr/>
            <p:nvPr/>
          </p:nvCxnSpPr>
          <p:spPr>
            <a:xfrm rot="5400000">
              <a:off x="6738734" y="2242140"/>
              <a:ext cx="4505732" cy="1588"/>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83" name="Straight Connector 82"/>
            <p:cNvCxnSpPr/>
            <p:nvPr/>
          </p:nvCxnSpPr>
          <p:spPr>
            <a:xfrm rot="5400000">
              <a:off x="3728835" y="2204312"/>
              <a:ext cx="4505731" cy="76200"/>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84" name="Straight Connector 83"/>
            <p:cNvCxnSpPr/>
            <p:nvPr/>
          </p:nvCxnSpPr>
          <p:spPr>
            <a:xfrm rot="16200000" flipH="1">
              <a:off x="4224135" y="2166212"/>
              <a:ext cx="4505731" cy="15240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85" name="Straight Connector 84"/>
            <p:cNvCxnSpPr/>
            <p:nvPr/>
          </p:nvCxnSpPr>
          <p:spPr>
            <a:xfrm rot="16200000" flipH="1">
              <a:off x="4414635" y="2051912"/>
              <a:ext cx="4505731" cy="381000"/>
            </a:xfrm>
            <a:prstGeom prst="line">
              <a:avLst/>
            </a:prstGeom>
            <a:ln w="19050">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86" name="Straight Connector 85"/>
            <p:cNvCxnSpPr/>
            <p:nvPr/>
          </p:nvCxnSpPr>
          <p:spPr>
            <a:xfrm rot="5400000">
              <a:off x="3309735" y="2090012"/>
              <a:ext cx="4505731" cy="30480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87" name="Straight Connector 86"/>
            <p:cNvCxnSpPr/>
            <p:nvPr/>
          </p:nvCxnSpPr>
          <p:spPr>
            <a:xfrm rot="16200000" flipH="1">
              <a:off x="4324148" y="2066200"/>
              <a:ext cx="4505731" cy="352425"/>
            </a:xfrm>
            <a:prstGeom prst="line">
              <a:avLst/>
            </a:prstGeom>
            <a:ln w="15875">
              <a:solidFill>
                <a:schemeClr val="accent1">
                  <a:alpha val="72000"/>
                </a:schemeClr>
              </a:solidFill>
            </a:ln>
          </p:spPr>
          <p:style>
            <a:lnRef idx="1">
              <a:schemeClr val="accent1"/>
            </a:lnRef>
            <a:fillRef idx="0">
              <a:schemeClr val="accent1"/>
            </a:fillRef>
            <a:effectRef idx="0">
              <a:schemeClr val="accent1"/>
            </a:effectRef>
            <a:fontRef idx="minor">
              <a:schemeClr val="tx1"/>
            </a:fontRef>
          </p:style>
        </p:cxnSp>
        <p:cxnSp>
          <p:nvCxnSpPr>
            <p:cNvPr id="88" name="Straight Connector 87"/>
            <p:cNvCxnSpPr/>
            <p:nvPr/>
          </p:nvCxnSpPr>
          <p:spPr>
            <a:xfrm rot="5400000">
              <a:off x="4948035" y="2051912"/>
              <a:ext cx="4505731"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89" name="Straight Connector 88"/>
            <p:cNvCxnSpPr/>
            <p:nvPr/>
          </p:nvCxnSpPr>
          <p:spPr>
            <a:xfrm rot="5400000">
              <a:off x="5405235" y="1747112"/>
              <a:ext cx="4505731" cy="9906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90" name="Straight Connector 89"/>
            <p:cNvCxnSpPr/>
            <p:nvPr/>
          </p:nvCxnSpPr>
          <p:spPr>
            <a:xfrm rot="16200000" flipH="1">
              <a:off x="2547735" y="2013814"/>
              <a:ext cx="4505731"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grpSp>
      <p:sp>
        <p:nvSpPr>
          <p:cNvPr id="94" name="Rectangle 93"/>
          <p:cNvSpPr/>
          <p:nvPr/>
        </p:nvSpPr>
        <p:spPr>
          <a:xfrm>
            <a:off x="0" y="4311168"/>
            <a:ext cx="9144000" cy="1905000"/>
          </a:xfrm>
          <a:prstGeom prst="rect">
            <a:avLst/>
          </a:prstGeom>
          <a:solidFill>
            <a:schemeClr val="accent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kern="1200">
              <a:solidFill>
                <a:prstClr val="white"/>
              </a:solidFill>
              <a:latin typeface="Tw Cen MT"/>
              <a:ea typeface="+mn-ea"/>
              <a:cs typeface="+mn-cs"/>
            </a:endParaRPr>
          </a:p>
        </p:txBody>
      </p:sp>
      <p:cxnSp>
        <p:nvCxnSpPr>
          <p:cNvPr id="96" name="Straight Connector 95"/>
          <p:cNvCxnSpPr/>
          <p:nvPr/>
        </p:nvCxnSpPr>
        <p:spPr>
          <a:xfrm>
            <a:off x="0" y="4387368"/>
            <a:ext cx="9144000" cy="158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97" name="Straight Connector 96"/>
          <p:cNvCxnSpPr/>
          <p:nvPr/>
        </p:nvCxnSpPr>
        <p:spPr>
          <a:xfrm>
            <a:off x="0" y="6138380"/>
            <a:ext cx="9144000" cy="158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
        <p:nvSpPr>
          <p:cNvPr id="3" name="Text Placeholder 2"/>
          <p:cNvSpPr>
            <a:spLocks noGrp="1"/>
          </p:cNvSpPr>
          <p:nvPr>
            <p:ph type="body" idx="1"/>
          </p:nvPr>
        </p:nvSpPr>
        <p:spPr>
          <a:xfrm>
            <a:off x="457200" y="5621364"/>
            <a:ext cx="8305800" cy="414649"/>
          </a:xfrm>
        </p:spPr>
        <p:txBody>
          <a:bodyPr anchor="t"/>
          <a:lstStyle>
            <a:lvl1pPr marL="0" indent="0">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95" name="Title 94"/>
          <p:cNvSpPr>
            <a:spLocks noGrp="1"/>
          </p:cNvSpPr>
          <p:nvPr>
            <p:ph type="title"/>
          </p:nvPr>
        </p:nvSpPr>
        <p:spPr>
          <a:xfrm>
            <a:off x="457200" y="4463568"/>
            <a:ext cx="8305800" cy="1143000"/>
          </a:xfrm>
        </p:spPr>
        <p:txBody>
          <a:bodyPr/>
          <a:lstStyle/>
          <a:p>
            <a:r>
              <a:rPr lang="ru-RU" smtClean="0"/>
              <a:t>Образец заголовка</a:t>
            </a:r>
            <a:endParaRPr lang="en-US"/>
          </a:p>
        </p:txBody>
      </p:sp>
      <p:sp>
        <p:nvSpPr>
          <p:cNvPr id="2" name="Date Placeholder 1"/>
          <p:cNvSpPr>
            <a:spLocks noGrp="1"/>
          </p:cNvSpPr>
          <p:nvPr>
            <p:ph type="dt" sz="half" idx="10"/>
          </p:nvPr>
        </p:nvSpPr>
        <p:spPr/>
        <p:txBody>
          <a:bodyPr/>
          <a:lstStyle/>
          <a:p>
            <a:fld id="{B4C71EC6-210F-42DE-9C53-41977AD35B3D}" type="datetimeFigureOut">
              <a:rPr lang="ru-RU" smtClean="0"/>
              <a:t>14.07.2020</a:t>
            </a:fld>
            <a:endParaRPr lang="ru-RU"/>
          </a:p>
        </p:txBody>
      </p:sp>
      <p:sp>
        <p:nvSpPr>
          <p:cNvPr id="91" name="Footer Placeholder 90"/>
          <p:cNvSpPr>
            <a:spLocks noGrp="1"/>
          </p:cNvSpPr>
          <p:nvPr>
            <p:ph type="ftr" sz="quarter" idx="11"/>
          </p:nvPr>
        </p:nvSpPr>
        <p:spPr/>
        <p:txBody>
          <a:bodyPr/>
          <a:lstStyle/>
          <a:p>
            <a:endParaRPr lang="ru-RU"/>
          </a:p>
        </p:txBody>
      </p:sp>
      <p:sp>
        <p:nvSpPr>
          <p:cNvPr id="92" name="Slide Number Placeholder 91"/>
          <p:cNvSpPr>
            <a:spLocks noGrp="1"/>
          </p:cNvSpPr>
          <p:nvPr>
            <p:ph type="sldNum" sz="quarter" idx="12"/>
          </p:nvPr>
        </p:nvSpPr>
        <p:spPr/>
        <p:txBody>
          <a:bodyPr/>
          <a:lstStyle/>
          <a:p>
            <a:fld id="{B19B0651-EE4F-4900-A07F-96A6BFA9D0F0}" type="slidenum">
              <a:rPr lang="ru-RU" smtClean="0"/>
              <a:t>‹#›</a:t>
            </a:fld>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5" name="Date Placeholder 4"/>
          <p:cNvSpPr>
            <a:spLocks noGrp="1"/>
          </p:cNvSpPr>
          <p:nvPr>
            <p:ph type="dt" sz="half" idx="10"/>
          </p:nvPr>
        </p:nvSpPr>
        <p:spPr/>
        <p:txBody>
          <a:bodyPr/>
          <a:lstStyle/>
          <a:p>
            <a:fld id="{B4C71EC6-210F-42DE-9C53-41977AD35B3D}" type="datetimeFigureOut">
              <a:rPr lang="ru-RU" smtClean="0"/>
              <a:t>14.07.2020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lgn="ctr">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lgn="ctr">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7" name="Date Placeholder 6"/>
          <p:cNvSpPr>
            <a:spLocks noGrp="1"/>
          </p:cNvSpPr>
          <p:nvPr>
            <p:ph type="dt" sz="half" idx="10"/>
          </p:nvPr>
        </p:nvSpPr>
        <p:spPr/>
        <p:txBody>
          <a:bodyPr/>
          <a:lstStyle/>
          <a:p>
            <a:fld id="{B4C71EC6-210F-42DE-9C53-41977AD35B3D}" type="datetimeFigureOut">
              <a:rPr lang="ru-RU" smtClean="0"/>
              <a:t>14.07.2020</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Date Placeholder 2"/>
          <p:cNvSpPr>
            <a:spLocks noGrp="1"/>
          </p:cNvSpPr>
          <p:nvPr>
            <p:ph type="dt" sz="half" idx="10"/>
          </p:nvPr>
        </p:nvSpPr>
        <p:spPr/>
        <p:txBody>
          <a:bodyPr/>
          <a:lstStyle/>
          <a:p>
            <a:fld id="{B4C71EC6-210F-42DE-9C53-41977AD35B3D}" type="datetimeFigureOut">
              <a:rPr lang="ru-RU" smtClean="0"/>
              <a:t>14.07.2020</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4C71EC6-210F-42DE-9C53-41977AD35B3D}" type="datetimeFigureOut">
              <a:rPr lang="ru-RU" smtClean="0"/>
              <a:t>14.07.2020</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3" name="Content Placeholder 2"/>
          <p:cNvSpPr>
            <a:spLocks noGrp="1"/>
          </p:cNvSpPr>
          <p:nvPr>
            <p:ph idx="1"/>
          </p:nvPr>
        </p:nvSpPr>
        <p:spPr>
          <a:xfrm>
            <a:off x="3200400" y="273050"/>
            <a:ext cx="548640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B4C71EC6-210F-42DE-9C53-41977AD35B3D}" type="datetimeFigureOut">
              <a:rPr lang="ru-RU" smtClean="0"/>
              <a:t>14.07.2020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19B0651-EE4F-4900-A07F-96A6BFA9D0F0}" type="slidenum">
              <a:rPr lang="ru-RU" smtClean="0"/>
              <a:t>‹#›</a:t>
            </a:fld>
            <a:endParaRPr lang="ru-RU"/>
          </a:p>
        </p:txBody>
      </p:sp>
      <p:sp>
        <p:nvSpPr>
          <p:cNvPr id="37" name="Rectangle 36"/>
          <p:cNvSpPr/>
          <p:nvPr/>
        </p:nvSpPr>
        <p:spPr>
          <a:xfrm>
            <a:off x="0" y="1563624"/>
            <a:ext cx="2761488" cy="3313176"/>
          </a:xfrm>
          <a:prstGeom prst="rect">
            <a:avLst/>
          </a:prstGeom>
          <a:solidFill>
            <a:schemeClr val="accent1"/>
          </a:solidFill>
          <a:ln>
            <a:noFill/>
          </a:ln>
          <a:effectLst>
            <a:outerShdw blurRad="50800" dist="38100" dir="2700000" algn="ctr" rotWithShape="0">
              <a:srgbClr val="000000">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kern="1200">
              <a:solidFill>
                <a:prstClr val="white"/>
              </a:solidFill>
              <a:latin typeface="Tw Cen MT"/>
              <a:ea typeface="+mn-ea"/>
              <a:cs typeface="+mn-cs"/>
            </a:endParaRPr>
          </a:p>
        </p:txBody>
      </p:sp>
      <p:cxnSp>
        <p:nvCxnSpPr>
          <p:cNvPr id="39" name="Straight Connector 38"/>
          <p:cNvCxnSpPr/>
          <p:nvPr/>
        </p:nvCxnSpPr>
        <p:spPr>
          <a:xfrm rot="5400000">
            <a:off x="1128157" y="3221339"/>
            <a:ext cx="3017520" cy="794"/>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1" name="Straight Connector 40"/>
          <p:cNvCxnSpPr/>
          <p:nvPr/>
        </p:nvCxnSpPr>
        <p:spPr>
          <a:xfrm>
            <a:off x="0" y="1712976"/>
            <a:ext cx="2651760" cy="158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3" name="Straight Connector 42"/>
          <p:cNvCxnSpPr/>
          <p:nvPr/>
        </p:nvCxnSpPr>
        <p:spPr>
          <a:xfrm>
            <a:off x="0" y="4733544"/>
            <a:ext cx="2651760" cy="158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152400" y="1901952"/>
            <a:ext cx="2377440" cy="1371600"/>
          </a:xfrm>
        </p:spPr>
        <p:txBody>
          <a:bodyPr anchor="b">
            <a:normAutofit/>
          </a:bodyPr>
          <a:lstStyle>
            <a:lvl1pPr algn="l" defTabSz="914400" rtl="0" eaLnBrk="1" latinLnBrk="0" hangingPunct="1">
              <a:spcBef>
                <a:spcPct val="0"/>
              </a:spcBef>
              <a:buNone/>
              <a:tabLst>
                <a:tab pos="3830638" algn="l"/>
              </a:tabLst>
              <a:defRPr lang="en-US" sz="2600" b="1" kern="1200" cap="none" spc="20" baseline="0" dirty="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latin typeface="+mj-lt"/>
                <a:ea typeface="+mj-ea"/>
                <a:cs typeface="+mj-cs"/>
              </a:defRPr>
            </a:lvl1pPr>
          </a:lstStyle>
          <a:p>
            <a:r>
              <a:rPr lang="ru-RU" smtClean="0"/>
              <a:t>Образец заголовка</a:t>
            </a:r>
            <a:endParaRPr lang="en-US" dirty="0"/>
          </a:p>
        </p:txBody>
      </p:sp>
      <p:sp>
        <p:nvSpPr>
          <p:cNvPr id="4" name="Text Placeholder 3"/>
          <p:cNvSpPr>
            <a:spLocks noGrp="1"/>
          </p:cNvSpPr>
          <p:nvPr>
            <p:ph type="body" sz="half" idx="2"/>
          </p:nvPr>
        </p:nvSpPr>
        <p:spPr>
          <a:xfrm>
            <a:off x="152400" y="3273552"/>
            <a:ext cx="2377440" cy="1371600"/>
          </a:xfrm>
        </p:spPr>
        <p:txBody>
          <a:bodyPr>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3200400" y="381000"/>
            <a:ext cx="5562600" cy="5638800"/>
          </a:xfrm>
          <a:solidFill>
            <a:schemeClr val="bg2"/>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a:p>
        </p:txBody>
      </p:sp>
      <p:sp>
        <p:nvSpPr>
          <p:cNvPr id="5" name="Date Placeholder 4"/>
          <p:cNvSpPr>
            <a:spLocks noGrp="1"/>
          </p:cNvSpPr>
          <p:nvPr>
            <p:ph type="dt" sz="half" idx="10"/>
          </p:nvPr>
        </p:nvSpPr>
        <p:spPr/>
        <p:txBody>
          <a:bodyPr/>
          <a:lstStyle/>
          <a:p>
            <a:fld id="{B4C71EC6-210F-42DE-9C53-41977AD35B3D}" type="datetimeFigureOut">
              <a:rPr lang="ru-RU" smtClean="0"/>
              <a:t>14.07.2020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19B0651-EE4F-4900-A07F-96A6BFA9D0F0}" type="slidenum">
              <a:rPr lang="ru-RU" smtClean="0"/>
              <a:t>‹#›</a:t>
            </a:fld>
            <a:endParaRPr lang="ru-RU"/>
          </a:p>
        </p:txBody>
      </p:sp>
      <p:sp>
        <p:nvSpPr>
          <p:cNvPr id="33" name="Rectangle 32"/>
          <p:cNvSpPr/>
          <p:nvPr/>
        </p:nvSpPr>
        <p:spPr>
          <a:xfrm>
            <a:off x="0" y="1563624"/>
            <a:ext cx="2761488" cy="3313176"/>
          </a:xfrm>
          <a:prstGeom prst="rect">
            <a:avLst/>
          </a:prstGeom>
          <a:solidFill>
            <a:schemeClr val="accent1"/>
          </a:solidFill>
          <a:ln>
            <a:noFill/>
          </a:ln>
          <a:effectLst>
            <a:outerShdw blurRad="50800" dist="38100" dir="2700000" algn="ctr" rotWithShape="0">
              <a:srgbClr val="000000">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kern="1200">
              <a:solidFill>
                <a:prstClr val="white"/>
              </a:solidFill>
              <a:latin typeface="Tw Cen MT"/>
              <a:ea typeface="+mn-ea"/>
              <a:cs typeface="+mn-cs"/>
            </a:endParaRPr>
          </a:p>
        </p:txBody>
      </p:sp>
      <p:cxnSp>
        <p:nvCxnSpPr>
          <p:cNvPr id="34" name="Straight Connector 33"/>
          <p:cNvCxnSpPr/>
          <p:nvPr/>
        </p:nvCxnSpPr>
        <p:spPr>
          <a:xfrm rot="5400000">
            <a:off x="1128157" y="3221339"/>
            <a:ext cx="3017520" cy="794"/>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a:xfrm>
            <a:off x="0" y="1712976"/>
            <a:ext cx="2651760" cy="158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0" name="Straight Connector 59"/>
          <p:cNvCxnSpPr/>
          <p:nvPr/>
        </p:nvCxnSpPr>
        <p:spPr>
          <a:xfrm>
            <a:off x="0" y="4733544"/>
            <a:ext cx="2651760" cy="158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155448" y="1905000"/>
            <a:ext cx="2377440" cy="1371600"/>
          </a:xfrm>
        </p:spPr>
        <p:txBody>
          <a:bodyPr anchor="b">
            <a:normAutofit/>
          </a:bodyPr>
          <a:lstStyle>
            <a:lvl1pPr algn="l">
              <a:defRPr sz="2600" b="1" cap="none" spc="20" baseline="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defRPr>
            </a:lvl1pPr>
          </a:lstStyle>
          <a:p>
            <a:r>
              <a:rPr lang="ru-RU" smtClean="0"/>
              <a:t>Образец заголовка</a:t>
            </a:r>
            <a:endParaRPr lang="en-US" dirty="0"/>
          </a:p>
        </p:txBody>
      </p:sp>
      <p:sp>
        <p:nvSpPr>
          <p:cNvPr id="4" name="Text Placeholder 3"/>
          <p:cNvSpPr>
            <a:spLocks noGrp="1"/>
          </p:cNvSpPr>
          <p:nvPr>
            <p:ph type="body" sz="half" idx="2"/>
          </p:nvPr>
        </p:nvSpPr>
        <p:spPr>
          <a:xfrm>
            <a:off x="152400" y="3276600"/>
            <a:ext cx="2377440" cy="1371600"/>
          </a:xfrm>
        </p:spPr>
        <p:txBody>
          <a:bodyPr>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190" name="Rectangle 189"/>
          <p:cNvSpPr/>
          <p:nvPr/>
        </p:nvSpPr>
        <p:spPr>
          <a:xfrm>
            <a:off x="149352" y="137160"/>
            <a:ext cx="8869680" cy="6583680"/>
          </a:xfrm>
          <a:prstGeom prst="rect">
            <a:avLst/>
          </a:prstGeom>
          <a:noFill/>
          <a:ln w="19050" cmpd="sng">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kern="1200">
              <a:solidFill>
                <a:prstClr val="white"/>
              </a:solidFill>
              <a:latin typeface="Tw Cen MT"/>
              <a:ea typeface="+mn-ea"/>
              <a:cs typeface="+mn-cs"/>
            </a:endParaRPr>
          </a:p>
        </p:txBody>
      </p:sp>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b">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457200" y="6312408"/>
            <a:ext cx="2133600" cy="365125"/>
          </a:xfrm>
          <a:prstGeom prst="rect">
            <a:avLst/>
          </a:prstGeom>
        </p:spPr>
        <p:txBody>
          <a:bodyPr vert="horz" lIns="91440" tIns="45720" rIns="91440" bIns="45720" rtlCol="0" anchor="ctr"/>
          <a:lstStyle>
            <a:lvl1pPr algn="l">
              <a:defRPr sz="1200">
                <a:solidFill>
                  <a:schemeClr val="tx2"/>
                </a:solidFill>
              </a:defRPr>
            </a:lvl1pPr>
          </a:lstStyle>
          <a:p>
            <a:fld id="{B4C71EC6-210F-42DE-9C53-41977AD35B3D}" type="datetimeFigureOut">
              <a:rPr lang="ru-RU" smtClean="0"/>
              <a:t>14.07.2020</a:t>
            </a:fld>
            <a:endParaRPr lang="ru-RU"/>
          </a:p>
        </p:txBody>
      </p:sp>
      <p:sp>
        <p:nvSpPr>
          <p:cNvPr id="5" name="Footer Placeholder 4"/>
          <p:cNvSpPr>
            <a:spLocks noGrp="1"/>
          </p:cNvSpPr>
          <p:nvPr>
            <p:ph type="ftr" sz="quarter" idx="3"/>
          </p:nvPr>
        </p:nvSpPr>
        <p:spPr>
          <a:xfrm>
            <a:off x="2831123" y="6312408"/>
            <a:ext cx="3481754" cy="365125"/>
          </a:xfrm>
          <a:prstGeom prst="rect">
            <a:avLst/>
          </a:prstGeom>
        </p:spPr>
        <p:txBody>
          <a:bodyPr vert="horz" lIns="91440" tIns="45720" rIns="91440" bIns="45720" rtlCol="0" anchor="ctr"/>
          <a:lstStyle>
            <a:lvl1pPr algn="ctr">
              <a:defRPr sz="1200">
                <a:solidFill>
                  <a:schemeClr val="tx2"/>
                </a:solidFill>
              </a:defRPr>
            </a:lvl1pPr>
          </a:lstStyle>
          <a:p>
            <a:endParaRPr lang="ru-RU"/>
          </a:p>
        </p:txBody>
      </p:sp>
      <p:sp>
        <p:nvSpPr>
          <p:cNvPr id="6" name="Slide Number Placeholder 5"/>
          <p:cNvSpPr>
            <a:spLocks noGrp="1"/>
          </p:cNvSpPr>
          <p:nvPr>
            <p:ph type="sldNum" sz="quarter" idx="4"/>
          </p:nvPr>
        </p:nvSpPr>
        <p:spPr>
          <a:xfrm>
            <a:off x="6553200" y="6312408"/>
            <a:ext cx="2133600" cy="365125"/>
          </a:xfrm>
          <a:prstGeom prst="rect">
            <a:avLst/>
          </a:prstGeom>
        </p:spPr>
        <p:txBody>
          <a:bodyPr vert="horz" lIns="91440" tIns="45720" rIns="91440" bIns="45720" rtlCol="0" anchor="ctr"/>
          <a:lstStyle>
            <a:lvl1pPr algn="r">
              <a:defRPr sz="1200">
                <a:solidFill>
                  <a:schemeClr val="tx2"/>
                </a:solidFill>
              </a:defRPr>
            </a:lvl1pPr>
          </a:lstStyle>
          <a:p>
            <a:fld id="{B19B0651-EE4F-4900-A07F-96A6BFA9D0F0}" type="slidenum">
              <a:rPr lang="ru-RU" smtClean="0"/>
              <a:t>‹#›</a:t>
            </a:fld>
            <a:endParaRPr lang="ru-RU"/>
          </a:p>
        </p:txBody>
      </p:sp>
    </p:spTree>
  </p:cSld>
  <p:clrMap bg1="dk1" tx1="lt1" bg2="dk2" tx2="lt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defTabSz="914400" rtl="0" eaLnBrk="1" latinLnBrk="0" hangingPunct="1">
        <a:spcBef>
          <a:spcPct val="0"/>
        </a:spcBef>
        <a:buNone/>
        <a:tabLst>
          <a:tab pos="3830638" algn="l"/>
        </a:tabLst>
        <a:defRPr sz="3600" b="1" kern="1200" cap="none" spc="50">
          <a:ln w="13335" cmpd="sng">
            <a:solidFill>
              <a:schemeClr val="accent1">
                <a:lumMod val="50000"/>
              </a:schemeClr>
            </a:solidFill>
            <a:prstDash val="solid"/>
          </a:ln>
          <a:solidFill>
            <a:schemeClr val="accent6">
              <a:tint val="1000"/>
            </a:schemeClr>
          </a:solidFill>
          <a:effectLst/>
          <a:latin typeface="+mj-lt"/>
          <a:ea typeface="+mj-ea"/>
          <a:cs typeface="+mj-cs"/>
        </a:defRPr>
      </a:lvl1pPr>
    </p:titleStyle>
    <p:bodyStyle>
      <a:lvl1pPr marL="274320" indent="-274320" algn="l" defTabSz="914400" rtl="0" eaLnBrk="1" latinLnBrk="0" hangingPunct="1">
        <a:spcBef>
          <a:spcPct val="20000"/>
        </a:spcBef>
        <a:buClr>
          <a:schemeClr val="accent1">
            <a:lumMod val="60000"/>
            <a:lumOff val="40000"/>
          </a:schemeClr>
        </a:buClr>
        <a:buFont typeface="Arial" pitchFamily="34" charset="0"/>
        <a:buChar char="•"/>
        <a:defRPr sz="2400" kern="1200">
          <a:solidFill>
            <a:schemeClr val="tx2"/>
          </a:solidFill>
          <a:latin typeface="+mn-lt"/>
          <a:ea typeface="+mn-ea"/>
          <a:cs typeface="+mn-cs"/>
        </a:defRPr>
      </a:lvl1pPr>
      <a:lvl2pPr marL="548640" indent="-182880" algn="l" defTabSz="914400" rtl="0" eaLnBrk="1" latinLnBrk="0" hangingPunct="1">
        <a:spcBef>
          <a:spcPct val="20000"/>
        </a:spcBef>
        <a:buClr>
          <a:schemeClr val="accent1">
            <a:lumMod val="60000"/>
            <a:lumOff val="40000"/>
          </a:schemeClr>
        </a:buClr>
        <a:buFont typeface="Arial" pitchFamily="34" charset="0"/>
        <a:buChar char="•"/>
        <a:defRPr sz="2000" kern="1200">
          <a:solidFill>
            <a:schemeClr val="tx1"/>
          </a:solidFill>
          <a:latin typeface="+mn-lt"/>
          <a:ea typeface="+mn-ea"/>
          <a:cs typeface="+mn-cs"/>
        </a:defRPr>
      </a:lvl2pPr>
      <a:lvl3pPr marL="914400" indent="-228600" algn="l" defTabSz="914400" rtl="0" eaLnBrk="1" latinLnBrk="0" hangingPunct="1">
        <a:spcBef>
          <a:spcPct val="20000"/>
        </a:spcBef>
        <a:buClr>
          <a:schemeClr val="accent2"/>
        </a:buClr>
        <a:buFont typeface="Arial" pitchFamily="34" charset="0"/>
        <a:buChar char="•"/>
        <a:defRPr sz="2000" kern="1200">
          <a:solidFill>
            <a:schemeClr val="tx2"/>
          </a:solidFill>
          <a:latin typeface="+mn-lt"/>
          <a:ea typeface="+mn-ea"/>
          <a:cs typeface="+mn-cs"/>
        </a:defRPr>
      </a:lvl3pPr>
      <a:lvl4pPr marL="118872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4pPr>
      <a:lvl5pPr marL="1463040" indent="-228600" algn="l" defTabSz="914400" rtl="0" eaLnBrk="1" latinLnBrk="0" hangingPunct="1">
        <a:spcBef>
          <a:spcPct val="20000"/>
        </a:spcBef>
        <a:buClr>
          <a:schemeClr val="accent4"/>
        </a:buClr>
        <a:buFont typeface="Arial" pitchFamily="34" charset="0"/>
        <a:buChar char="•"/>
        <a:defRPr sz="1600" kern="1200" baseline="0">
          <a:solidFill>
            <a:schemeClr val="tx2"/>
          </a:solidFill>
          <a:latin typeface="+mn-lt"/>
          <a:ea typeface="+mn-ea"/>
          <a:cs typeface="+mn-cs"/>
        </a:defRPr>
      </a:lvl5pPr>
      <a:lvl6pPr marL="1691640" indent="-182880" algn="l" defTabSz="914400" rtl="0" eaLnBrk="1" latinLnBrk="0" hangingPunct="1">
        <a:spcBef>
          <a:spcPct val="20000"/>
        </a:spcBef>
        <a:buClr>
          <a:schemeClr val="accent5"/>
        </a:buClr>
        <a:buFont typeface="Arial" pitchFamily="34" charset="0"/>
        <a:buChar char="•"/>
        <a:defRPr sz="1600" kern="1200">
          <a:solidFill>
            <a:schemeClr val="tx1"/>
          </a:solidFill>
          <a:latin typeface="+mn-lt"/>
          <a:ea typeface="+mn-ea"/>
          <a:cs typeface="+mn-cs"/>
        </a:defRPr>
      </a:lvl6pPr>
      <a:lvl7pPr marL="1920240" indent="-182880" algn="l" defTabSz="914400" rtl="0" eaLnBrk="1" latinLnBrk="0" hangingPunct="1">
        <a:spcBef>
          <a:spcPct val="20000"/>
        </a:spcBef>
        <a:buClr>
          <a:schemeClr val="accent6"/>
        </a:buClr>
        <a:buFont typeface="Arial" pitchFamily="34" charset="0"/>
        <a:buChar char="•"/>
        <a:defRPr sz="1600" kern="1200">
          <a:solidFill>
            <a:schemeClr val="tx1"/>
          </a:solidFill>
          <a:latin typeface="+mn-lt"/>
          <a:ea typeface="+mn-ea"/>
          <a:cs typeface="+mn-cs"/>
        </a:defRPr>
      </a:lvl7pPr>
      <a:lvl8pPr marL="2148840" indent="-182880" algn="l" defTabSz="914400" rtl="0" eaLnBrk="1" latinLnBrk="0" hangingPunct="1">
        <a:spcBef>
          <a:spcPct val="20000"/>
        </a:spcBef>
        <a:buClr>
          <a:schemeClr val="accent3"/>
        </a:buClr>
        <a:buFont typeface="Arial" pitchFamily="34" charset="0"/>
        <a:buChar char="•"/>
        <a:defRPr sz="1600" kern="1200">
          <a:solidFill>
            <a:schemeClr val="tx1"/>
          </a:solidFill>
          <a:latin typeface="+mn-lt"/>
          <a:ea typeface="+mn-ea"/>
          <a:cs typeface="+mn-cs"/>
        </a:defRPr>
      </a:lvl8pPr>
      <a:lvl9pPr marL="2377440" indent="-182880" algn="l" defTabSz="914400" rtl="0" eaLnBrk="1" latinLnBrk="0" hangingPunct="1">
        <a:spcBef>
          <a:spcPct val="20000"/>
        </a:spcBef>
        <a:buClr>
          <a:schemeClr val="accent6"/>
        </a:buClr>
        <a:buFont typeface="Arial"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1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228600" y="2130425"/>
            <a:ext cx="4419600" cy="3098775"/>
          </a:xfrm>
        </p:spPr>
        <p:txBody>
          <a:bodyPr>
            <a:normAutofit fontScale="90000"/>
            <a:scene3d>
              <a:camera prst="orthographicFront"/>
              <a:lightRig rig="soft" dir="tl">
                <a:rot lat="0" lon="0" rev="0"/>
              </a:lightRig>
            </a:scene3d>
            <a:sp3d contourW="25400" prstMaterial="matte">
              <a:bevelT w="25400" h="55880" prst="artDeco"/>
              <a:contourClr>
                <a:schemeClr val="accent2">
                  <a:tint val="20000"/>
                </a:schemeClr>
              </a:contourClr>
            </a:sp3d>
          </a:bodyPr>
          <a:lstStyle/>
          <a:p>
            <a:r>
              <a:rPr lang="ru-RU" sz="5400"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   </a:t>
            </a:r>
            <a:br>
              <a:rPr lang="ru-RU" sz="5400"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br>
            <a:r>
              <a:rPr lang="ru-RU" sz="5400"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
            </a:r>
            <a:br>
              <a:rPr lang="ru-RU" sz="5400"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br>
            <a:r>
              <a:rPr lang="ru-RU" sz="5400"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 </a:t>
            </a:r>
            <a:br>
              <a:rPr lang="ru-RU" sz="5400"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br>
            <a:r>
              <a:rPr lang="ru-RU" sz="5400"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
            </a:r>
            <a:br>
              <a:rPr lang="ru-RU" sz="5400"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br>
            <a:r>
              <a:rPr lang="ru-RU" sz="5400"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
            </a:r>
            <a:br>
              <a:rPr lang="ru-RU" sz="5400"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br>
            <a:r>
              <a:rPr lang="ru-RU" sz="5400"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 </a:t>
            </a:r>
            <a:r>
              <a:rPr lang="ru-RU" sz="5400"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                                                          </a:t>
            </a:r>
            <a:r>
              <a:rPr lang="en-US" sz="5400"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W</a:t>
            </a:r>
            <a:r>
              <a:rPr lang="en-US" sz="5400" spc="50" dirty="0" smtClean="0">
                <a:ln w="11430"/>
                <a:solidFill>
                  <a:srgbClr val="00B050"/>
                </a:solidFill>
                <a:effectLst>
                  <a:outerShdw blurRad="76200" dist="50800" dir="5400000" algn="tl" rotWithShape="0">
                    <a:srgbClr val="000000">
                      <a:alpha val="65000"/>
                    </a:srgbClr>
                  </a:outerShdw>
                </a:effectLst>
              </a:rPr>
              <a:t>h</a:t>
            </a:r>
            <a:r>
              <a:rPr lang="en-US" sz="5400"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a</a:t>
            </a:r>
            <a:r>
              <a:rPr lang="en-US" sz="5400" spc="50" dirty="0" smtClean="0">
                <a:ln w="11430"/>
                <a:solidFill>
                  <a:srgbClr val="C00000"/>
                </a:solidFill>
                <a:effectLst>
                  <a:outerShdw blurRad="76200" dist="50800" dir="5400000" algn="tl" rotWithShape="0">
                    <a:srgbClr val="000000">
                      <a:alpha val="65000"/>
                    </a:srgbClr>
                  </a:outerShdw>
                </a:effectLst>
              </a:rPr>
              <a:t>t</a:t>
            </a:r>
            <a:r>
              <a:rPr lang="en-US" sz="5400"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 </a:t>
            </a:r>
            <a:r>
              <a:rPr lang="en-US" sz="5400"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s</a:t>
            </a:r>
            <a:r>
              <a:rPr lang="en-US" sz="5400" spc="50" dirty="0">
                <a:ln w="11430"/>
                <a:solidFill>
                  <a:srgbClr val="7030A0"/>
                </a:solidFill>
                <a:effectLst>
                  <a:outerShdw blurRad="76200" dist="50800" dir="5400000" algn="tl" rotWithShape="0">
                    <a:srgbClr val="000000">
                      <a:alpha val="65000"/>
                    </a:srgbClr>
                  </a:outerShdw>
                </a:effectLst>
              </a:rPr>
              <a:t>h</a:t>
            </a:r>
            <a:r>
              <a:rPr lang="en-US" sz="5400"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o</a:t>
            </a:r>
            <a:r>
              <a:rPr lang="en-US" sz="5400" spc="50" dirty="0">
                <a:ln w="11430"/>
                <a:solidFill>
                  <a:srgbClr val="00B0F0"/>
                </a:solidFill>
                <a:effectLst>
                  <a:outerShdw blurRad="76200" dist="50800" dir="5400000" algn="tl" rotWithShape="0">
                    <a:srgbClr val="000000">
                      <a:alpha val="65000"/>
                    </a:srgbClr>
                  </a:outerShdw>
                </a:effectLst>
              </a:rPr>
              <a:t>ul</a:t>
            </a:r>
            <a:r>
              <a:rPr lang="en-US" sz="5400"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d a</a:t>
            </a:r>
            <a:r>
              <a:rPr lang="en-US" sz="5400" spc="50" dirty="0">
                <a:ln w="11430"/>
                <a:solidFill>
                  <a:schemeClr val="accent5">
                    <a:lumMod val="75000"/>
                  </a:schemeClr>
                </a:solidFill>
                <a:effectLst>
                  <a:outerShdw blurRad="76200" dist="50800" dir="5400000" algn="tl" rotWithShape="0">
                    <a:srgbClr val="000000">
                      <a:alpha val="65000"/>
                    </a:srgbClr>
                  </a:outerShdw>
                </a:effectLst>
              </a:rPr>
              <a:t>n</a:t>
            </a:r>
            <a:r>
              <a:rPr lang="en-US" sz="5400"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 </a:t>
            </a:r>
            <a:r>
              <a:rPr lang="en-US" sz="5400"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in</a:t>
            </a:r>
            <a:r>
              <a:rPr lang="en-US" sz="5400" spc="50" dirty="0" smtClean="0">
                <a:ln w="11430"/>
                <a:solidFill>
                  <a:schemeClr val="bg2">
                    <a:lumMod val="75000"/>
                    <a:lumOff val="25000"/>
                  </a:schemeClr>
                </a:solidFill>
                <a:effectLst>
                  <a:outerShdw blurRad="76200" dist="50800" dir="5400000" algn="tl" rotWithShape="0">
                    <a:srgbClr val="000000">
                      <a:alpha val="65000"/>
                    </a:srgbClr>
                  </a:outerShdw>
                </a:effectLst>
              </a:rPr>
              <a:t>te</a:t>
            </a:r>
            <a:r>
              <a:rPr lang="en-US" sz="5400"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rpr</a:t>
            </a:r>
            <a:r>
              <a:rPr lang="en-US" sz="5400" spc="50" dirty="0" smtClean="0">
                <a:ln w="11430"/>
                <a:solidFill>
                  <a:srgbClr val="0070C0"/>
                </a:solidFill>
                <a:effectLst>
                  <a:outerShdw blurRad="76200" dist="50800" dir="5400000" algn="tl" rotWithShape="0">
                    <a:srgbClr val="000000">
                      <a:alpha val="65000"/>
                    </a:srgbClr>
                  </a:outerShdw>
                </a:effectLst>
              </a:rPr>
              <a:t>e</a:t>
            </a:r>
            <a:r>
              <a:rPr lang="en-US" sz="5400"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te</a:t>
            </a:r>
            <a:r>
              <a:rPr lang="en-US" sz="5400" spc="50" dirty="0" smtClean="0">
                <a:ln w="11430"/>
                <a:solidFill>
                  <a:schemeClr val="accent2">
                    <a:lumMod val="75000"/>
                  </a:schemeClr>
                </a:solidFill>
                <a:effectLst>
                  <a:outerShdw blurRad="76200" dist="50800" dir="5400000" algn="tl" rotWithShape="0">
                    <a:srgbClr val="000000">
                      <a:alpha val="65000"/>
                    </a:srgbClr>
                  </a:outerShdw>
                </a:effectLst>
              </a:rPr>
              <a:t>r </a:t>
            </a:r>
            <a:r>
              <a:rPr lang="en-US" sz="5400" spc="50" dirty="0" smtClean="0">
                <a:ln w="11430"/>
                <a:solidFill>
                  <a:srgbClr val="FF0066"/>
                </a:solidFill>
                <a:effectLst>
                  <a:outerShdw blurRad="76200" dist="50800" dir="5400000" algn="tl" rotWithShape="0">
                    <a:srgbClr val="000000">
                      <a:alpha val="65000"/>
                    </a:srgbClr>
                  </a:outerShdw>
                </a:effectLst>
              </a:rPr>
              <a:t>/</a:t>
            </a:r>
            <a:r>
              <a:rPr lang="en-US" sz="5400" spc="50" dirty="0" smtClean="0">
                <a:ln w="11430"/>
                <a:solidFill>
                  <a:schemeClr val="accent2">
                    <a:lumMod val="75000"/>
                  </a:schemeClr>
                </a:solidFill>
                <a:effectLst>
                  <a:outerShdw blurRad="76200" dist="50800" dir="5400000" algn="tl" rotWithShape="0">
                    <a:srgbClr val="000000">
                      <a:alpha val="65000"/>
                    </a:srgbClr>
                  </a:outerShdw>
                </a:effectLst>
              </a:rPr>
              <a:t/>
            </a:r>
            <a:br>
              <a:rPr lang="en-US" sz="5400" spc="50" dirty="0" smtClean="0">
                <a:ln w="11430"/>
                <a:solidFill>
                  <a:schemeClr val="accent2">
                    <a:lumMod val="75000"/>
                  </a:schemeClr>
                </a:solidFill>
                <a:effectLst>
                  <a:outerShdw blurRad="76200" dist="50800" dir="5400000" algn="tl" rotWithShape="0">
                    <a:srgbClr val="000000">
                      <a:alpha val="65000"/>
                    </a:srgbClr>
                  </a:outerShdw>
                </a:effectLst>
              </a:rPr>
            </a:br>
            <a:r>
              <a:rPr lang="en-US" sz="4800" dirty="0" smtClean="0">
                <a:solidFill>
                  <a:srgbClr val="FF0000"/>
                </a:solidFill>
              </a:rPr>
              <a:t>translator</a:t>
            </a:r>
            <a:r>
              <a:rPr lang="en-US" sz="4800" dirty="0" smtClean="0"/>
              <a:t> </a:t>
            </a:r>
            <a:r>
              <a:rPr lang="en-US" sz="5400" spc="50" dirty="0" smtClean="0">
                <a:ln w="11430"/>
                <a:solidFill>
                  <a:schemeClr val="bg2">
                    <a:lumMod val="50000"/>
                    <a:lumOff val="50000"/>
                  </a:schemeClr>
                </a:solidFill>
                <a:effectLst>
                  <a:outerShdw blurRad="76200" dist="50800" dir="5400000" algn="tl" rotWithShape="0">
                    <a:srgbClr val="000000">
                      <a:alpha val="65000"/>
                    </a:srgbClr>
                  </a:outerShdw>
                </a:effectLst>
              </a:rPr>
              <a:t>l</a:t>
            </a:r>
            <a:r>
              <a:rPr lang="en-US" sz="5400"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e</a:t>
            </a:r>
            <a:r>
              <a:rPr lang="en-US" sz="5400" spc="50" dirty="0" smtClean="0">
                <a:ln w="11430"/>
                <a:solidFill>
                  <a:srgbClr val="92D050"/>
                </a:solidFill>
                <a:effectLst>
                  <a:outerShdw blurRad="76200" dist="50800" dir="5400000" algn="tl" rotWithShape="0">
                    <a:srgbClr val="000000">
                      <a:alpha val="65000"/>
                    </a:srgbClr>
                  </a:outerShdw>
                </a:effectLst>
              </a:rPr>
              <a:t>a</a:t>
            </a:r>
            <a:r>
              <a:rPr lang="en-US" sz="5400"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rn</a:t>
            </a:r>
            <a:r>
              <a:rPr lang="en-US" sz="5400" spc="50" dirty="0">
                <a:ln w="11430"/>
                <a:solidFill>
                  <a:srgbClr val="C00000"/>
                </a:solidFill>
                <a:effectLst>
                  <a:outerShdw blurRad="76200" dist="50800" dir="5400000" algn="tl" rotWithShape="0">
                    <a:srgbClr val="000000">
                      <a:alpha val="65000"/>
                    </a:srgbClr>
                  </a:outerShdw>
                </a:effectLst>
              </a:rPr>
              <a:t>?</a:t>
            </a:r>
            <a:r>
              <a:rPr lang="ru-RU"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
            </a:r>
            <a:br>
              <a:rPr lang="ru-RU"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br>
            <a:endParaRPr lang="ru-RU"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97512" y="2559968"/>
            <a:ext cx="3024336" cy="3960440"/>
          </a:xfrm>
          <a:prstGeom prst="rect">
            <a:avLst/>
          </a:prstGeom>
          <a:ln>
            <a:noFill/>
          </a:ln>
          <a:effectLst>
            <a:softEdge rad="112500"/>
          </a:effectLst>
        </p:spPr>
      </p:pic>
      <p:pic>
        <p:nvPicPr>
          <p:cNvPr id="6" name="Рисунок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87824" y="476672"/>
            <a:ext cx="2984500" cy="2057400"/>
          </a:xfrm>
          <a:prstGeom prst="ellipse">
            <a:avLst/>
          </a:prstGeom>
          <a:ln>
            <a:noFill/>
          </a:ln>
          <a:effectLst>
            <a:softEdge rad="112500"/>
          </a:effectLst>
        </p:spPr>
      </p:pic>
    </p:spTree>
    <p:extLst>
      <p:ext uri="{BB962C8B-B14F-4D97-AF65-F5344CB8AC3E}">
        <p14:creationId xmlns:p14="http://schemas.microsoft.com/office/powerpoint/2010/main" val="2580940826"/>
      </p:ext>
    </p:extLst>
  </p:cSld>
  <p:clrMapOvr>
    <a:masterClrMapping/>
  </p:clrMapOvr>
  <mc:AlternateContent xmlns:mc="http://schemas.openxmlformats.org/markup-compatibility/2006" xmlns:p14="http://schemas.microsoft.com/office/powerpoint/2010/main">
    <mc:Choice Requires="p14">
      <p:transition spd="slow" p14:dur="4400">
        <p14:honeycomb/>
      </p:transition>
    </mc:Choice>
    <mc:Fallback xmlns="">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642194"/>
          </a:xfrm>
        </p:spPr>
        <p:txBody>
          <a:bodyPr>
            <a:normAutofit/>
            <a:scene3d>
              <a:camera prst="orthographicFront"/>
              <a:lightRig rig="flat" dir="tl"/>
            </a:scene3d>
            <a:sp3d contourW="19050" prstMaterial="clear">
              <a:bevelT w="50800" h="50800"/>
              <a:contourClr>
                <a:schemeClr val="accent5">
                  <a:tint val="70000"/>
                  <a:satMod val="180000"/>
                  <a:alpha val="70000"/>
                </a:schemeClr>
              </a:contourClr>
            </a:sp3d>
          </a:bodyPr>
          <a:lstStyle/>
          <a:p>
            <a:pPr lvl="0" algn="ctr"/>
            <a:r>
              <a:rPr lang="en-US" sz="6000" spc="0" dirty="0">
                <a:ln>
                  <a:solidFill>
                    <a:srgbClr val="00B0F0"/>
                  </a:solidFill>
                </a:ln>
                <a:solidFill>
                  <a:srgbClr val="7030A0"/>
                </a:solidFill>
                <a:effectLst>
                  <a:reflection blurRad="6350" stA="60000" endA="900" endPos="60000" dist="60007" dir="5400000" sy="-100000" algn="bl" rotWithShape="0"/>
                </a:effectLst>
              </a:rPr>
              <a:t>S</a:t>
            </a:r>
            <a:r>
              <a:rPr lang="en-US" sz="6000" spc="0" dirty="0">
                <a:ln>
                  <a:solidFill>
                    <a:srgbClr val="00B0F0"/>
                  </a:solidFill>
                </a:ln>
                <a:solidFill>
                  <a:srgbClr val="C00000"/>
                </a:solidFill>
                <a:effectLst>
                  <a:reflection blurRad="6350" stA="60000" endA="900" endPos="60000" dist="60007" dir="5400000" sy="-100000" algn="bl" rotWithShape="0"/>
                </a:effectLst>
              </a:rPr>
              <a:t>u</a:t>
            </a:r>
            <a:r>
              <a:rPr lang="en-US" sz="6000" spc="0" dirty="0">
                <a:ln>
                  <a:solidFill>
                    <a:srgbClr val="00B0F0"/>
                  </a:solidFill>
                </a:ln>
                <a:solidFill>
                  <a:srgbClr val="7030A0"/>
                </a:solidFill>
                <a:effectLst>
                  <a:reflection blurRad="6350" stA="60000" endA="900" endPos="60000" dist="60007" dir="5400000" sy="-100000" algn="bl" rotWithShape="0"/>
                </a:effectLst>
              </a:rPr>
              <a:t>m</a:t>
            </a:r>
            <a:r>
              <a:rPr lang="en-US" sz="6000" spc="0" dirty="0">
                <a:ln>
                  <a:solidFill>
                    <a:srgbClr val="00B0F0"/>
                  </a:solidFill>
                </a:ln>
                <a:solidFill>
                  <a:srgbClr val="00B050"/>
                </a:solidFill>
                <a:effectLst>
                  <a:reflection blurRad="6350" stA="60000" endA="900" endPos="60000" dist="60007" dir="5400000" sy="-100000" algn="bl" rotWithShape="0"/>
                </a:effectLst>
              </a:rPr>
              <a:t>m</a:t>
            </a:r>
            <a:r>
              <a:rPr lang="en-US" sz="6000" spc="0" dirty="0">
                <a:ln>
                  <a:solidFill>
                    <a:srgbClr val="00B0F0"/>
                  </a:solidFill>
                </a:ln>
                <a:solidFill>
                  <a:srgbClr val="7030A0"/>
                </a:solidFill>
                <a:effectLst>
                  <a:reflection blurRad="6350" stA="60000" endA="900" endPos="60000" dist="60007" dir="5400000" sy="-100000" algn="bl" rotWithShape="0"/>
                </a:effectLst>
              </a:rPr>
              <a:t>a</a:t>
            </a:r>
            <a:r>
              <a:rPr lang="en-US" sz="6000" spc="0" dirty="0">
                <a:ln>
                  <a:solidFill>
                    <a:srgbClr val="00B0F0"/>
                  </a:solidFill>
                </a:ln>
                <a:solidFill>
                  <a:srgbClr val="0070C0"/>
                </a:solidFill>
                <a:effectLst>
                  <a:reflection blurRad="6350" stA="60000" endA="900" endPos="60000" dist="60007" dir="5400000" sy="-100000" algn="bl" rotWithShape="0"/>
                </a:effectLst>
              </a:rPr>
              <a:t>r</a:t>
            </a:r>
            <a:r>
              <a:rPr lang="en-US" sz="6000" spc="0" dirty="0">
                <a:ln>
                  <a:solidFill>
                    <a:srgbClr val="00B0F0"/>
                  </a:solidFill>
                </a:ln>
                <a:solidFill>
                  <a:srgbClr val="7030A0"/>
                </a:solidFill>
                <a:effectLst>
                  <a:reflection blurRad="6350" stA="60000" endA="900" endPos="60000" dist="60007" dir="5400000" sy="-100000" algn="bl" rotWithShape="0"/>
                </a:effectLst>
              </a:rPr>
              <a:t>y</a:t>
            </a:r>
            <a:r>
              <a:rPr lang="ru-RU" spc="0" dirty="0">
                <a:ln/>
                <a:solidFill>
                  <a:schemeClr val="accent5">
                    <a:tint val="50000"/>
                    <a:satMod val="180000"/>
                  </a:schemeClr>
                </a:solidFill>
              </a:rPr>
              <a:t/>
            </a:r>
            <a:br>
              <a:rPr lang="ru-RU" spc="0" dirty="0">
                <a:ln/>
                <a:solidFill>
                  <a:schemeClr val="accent5">
                    <a:tint val="50000"/>
                    <a:satMod val="180000"/>
                  </a:schemeClr>
                </a:solidFill>
              </a:rPr>
            </a:br>
            <a:endParaRPr lang="ru-RU" spc="0" dirty="0">
              <a:ln/>
              <a:solidFill>
                <a:schemeClr val="accent5">
                  <a:tint val="50000"/>
                  <a:satMod val="180000"/>
                </a:schemeClr>
              </a:solidFill>
            </a:endParaRPr>
          </a:p>
        </p:txBody>
      </p:sp>
      <p:graphicFrame>
        <p:nvGraphicFramePr>
          <p:cNvPr id="6" name="Объект 5"/>
          <p:cNvGraphicFramePr>
            <a:graphicFrameLocks noGrp="1"/>
          </p:cNvGraphicFramePr>
          <p:nvPr>
            <p:ph idx="1"/>
            <p:extLst>
              <p:ext uri="{D42A27DB-BD31-4B8C-83A1-F6EECF244321}">
                <p14:modId xmlns:p14="http://schemas.microsoft.com/office/powerpoint/2010/main" val="1996727502"/>
              </p:ext>
            </p:extLst>
          </p:nvPr>
        </p:nvGraphicFramePr>
        <p:xfrm>
          <a:off x="179512" y="1169368"/>
          <a:ext cx="8784976" cy="568863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007285116"/>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n-US" sz="6600" dirty="0">
                <a:ln w="11430"/>
                <a:solidFill>
                  <a:srgbClr val="7030A0"/>
                </a:solidFill>
                <a:effectLst>
                  <a:outerShdw blurRad="76200" dist="50800" dir="5400000" algn="tl" rotWithShape="0">
                    <a:srgbClr val="000000">
                      <a:alpha val="65000"/>
                    </a:srgbClr>
                  </a:outerShdw>
                </a:effectLst>
              </a:rPr>
              <a:t>T</a:t>
            </a:r>
            <a:r>
              <a:rPr lang="en-US" sz="6600" dirty="0">
                <a:ln w="11430"/>
                <a:solidFill>
                  <a:srgbClr val="FFFF00"/>
                </a:solidFill>
                <a:effectLst>
                  <a:outerShdw blurRad="76200" dist="50800" dir="5400000" algn="tl" rotWithShape="0">
                    <a:srgbClr val="000000">
                      <a:alpha val="65000"/>
                    </a:srgbClr>
                  </a:outerShdw>
                </a:effectLst>
              </a:rPr>
              <a:t>e</a:t>
            </a:r>
            <a:r>
              <a:rPr lang="en-US" sz="6600" dirty="0">
                <a:ln w="11430"/>
                <a:solidFill>
                  <a:srgbClr val="7030A0"/>
                </a:solidFill>
                <a:effectLst>
                  <a:outerShdw blurRad="76200" dist="50800" dir="5400000" algn="tl" rotWithShape="0">
                    <a:srgbClr val="000000">
                      <a:alpha val="65000"/>
                    </a:srgbClr>
                  </a:outerShdw>
                </a:effectLst>
              </a:rPr>
              <a:t>s</a:t>
            </a:r>
            <a:r>
              <a:rPr lang="en-US" sz="6600" dirty="0">
                <a:ln w="11430"/>
                <a:solidFill>
                  <a:srgbClr val="FFFF00"/>
                </a:solidFill>
                <a:effectLst>
                  <a:outerShdw blurRad="76200" dist="50800" dir="5400000" algn="tl" rotWithShape="0">
                    <a:srgbClr val="000000">
                      <a:alpha val="65000"/>
                    </a:srgbClr>
                  </a:outerShdw>
                </a:effectLst>
              </a:rPr>
              <a:t>t</a:t>
            </a:r>
            <a:r>
              <a:rPr lang="en-US" sz="6600" dirty="0">
                <a:ln w="11430"/>
                <a:solidFill>
                  <a:srgbClr val="7030A0"/>
                </a:solidFill>
                <a:effectLst>
                  <a:outerShdw blurRad="76200" dist="50800" dir="5400000" algn="tl" rotWithShape="0">
                    <a:srgbClr val="000000">
                      <a:alpha val="65000"/>
                    </a:srgbClr>
                  </a:outerShdw>
                </a:effectLst>
              </a:rPr>
              <a:t>s</a:t>
            </a:r>
            <a:endParaRPr lang="ru-RU" sz="6600" dirty="0">
              <a:ln w="11430"/>
              <a:solidFill>
                <a:srgbClr val="7030A0"/>
              </a:solidFill>
              <a:effectLst>
                <a:outerShdw blurRad="76200" dist="50800" dir="5400000" algn="tl" rotWithShape="0">
                  <a:srgbClr val="000000">
                    <a:alpha val="65000"/>
                  </a:srgbClr>
                </a:outerShdw>
              </a:effectLst>
            </a:endParaRPr>
          </a:p>
        </p:txBody>
      </p:sp>
      <p:sp>
        <p:nvSpPr>
          <p:cNvPr id="3" name="Объект 2"/>
          <p:cNvSpPr>
            <a:spLocks noGrp="1"/>
          </p:cNvSpPr>
          <p:nvPr>
            <p:ph idx="1"/>
          </p:nvPr>
        </p:nvSpPr>
        <p:spPr>
          <a:xfrm>
            <a:off x="457200" y="1268760"/>
            <a:ext cx="8229600" cy="5400600"/>
          </a:xfrm>
        </p:spPr>
        <p:txBody>
          <a:bodyPr>
            <a:normAutofit fontScale="92500" lnSpcReduction="10000"/>
          </a:bodyPr>
          <a:lstStyle/>
          <a:p>
            <a:pPr marL="0" indent="0">
              <a:buNone/>
            </a:pPr>
            <a:r>
              <a:rPr lang="en-US" b="1" dirty="0" smtClean="0">
                <a:solidFill>
                  <a:srgbClr val="FF0000"/>
                </a:solidFill>
              </a:rPr>
              <a:t>1.The </a:t>
            </a:r>
            <a:r>
              <a:rPr lang="en-US" b="1" dirty="0">
                <a:solidFill>
                  <a:srgbClr val="FF0000"/>
                </a:solidFill>
              </a:rPr>
              <a:t>training of interpreters included </a:t>
            </a:r>
          </a:p>
          <a:p>
            <a:pPr marL="0" indent="0">
              <a:buNone/>
            </a:pPr>
            <a:r>
              <a:rPr lang="en-US" dirty="0" smtClean="0"/>
              <a:t>         A. a </a:t>
            </a:r>
            <a:r>
              <a:rPr lang="en-US" dirty="0"/>
              <a:t>massive ideological preparation</a:t>
            </a:r>
          </a:p>
          <a:p>
            <a:pPr marL="0" indent="0">
              <a:buNone/>
            </a:pPr>
            <a:r>
              <a:rPr lang="en-US" dirty="0"/>
              <a:t> </a:t>
            </a:r>
            <a:r>
              <a:rPr lang="en-US" dirty="0" smtClean="0"/>
              <a:t>        B.</a:t>
            </a:r>
            <a:r>
              <a:rPr lang="en-US" dirty="0"/>
              <a:t>	thematic principle</a:t>
            </a:r>
          </a:p>
          <a:p>
            <a:pPr marL="0" indent="0">
              <a:buNone/>
            </a:pPr>
            <a:r>
              <a:rPr lang="en-US" dirty="0" smtClean="0"/>
              <a:t>         C. quality </a:t>
            </a:r>
            <a:r>
              <a:rPr lang="en-US" dirty="0"/>
              <a:t>of translation and if the translation of literary or journalistic</a:t>
            </a:r>
          </a:p>
          <a:p>
            <a:pPr marL="0" indent="0">
              <a:buNone/>
            </a:pPr>
            <a:r>
              <a:rPr lang="en-US" b="1" dirty="0" smtClean="0">
                <a:solidFill>
                  <a:srgbClr val="FF0000"/>
                </a:solidFill>
              </a:rPr>
              <a:t>2.Traditionally </a:t>
            </a:r>
            <a:r>
              <a:rPr lang="en-US" b="1" dirty="0">
                <a:solidFill>
                  <a:srgbClr val="FF0000"/>
                </a:solidFill>
              </a:rPr>
              <a:t>translators were </a:t>
            </a:r>
          </a:p>
          <a:p>
            <a:pPr marL="0" indent="0">
              <a:buNone/>
            </a:pPr>
            <a:r>
              <a:rPr lang="en-US" dirty="0" smtClean="0"/>
              <a:t>         A. the </a:t>
            </a:r>
            <a:r>
              <a:rPr lang="en-US" dirty="0"/>
              <a:t>translators of literature</a:t>
            </a:r>
          </a:p>
          <a:p>
            <a:pPr marL="0" indent="0">
              <a:buNone/>
            </a:pPr>
            <a:r>
              <a:rPr lang="en-US" dirty="0" smtClean="0"/>
              <a:t>         B</a:t>
            </a:r>
            <a:r>
              <a:rPr lang="en-US" dirty="0"/>
              <a:t>.	the translators of science</a:t>
            </a:r>
          </a:p>
          <a:p>
            <a:pPr marL="0" indent="0">
              <a:buNone/>
            </a:pPr>
            <a:r>
              <a:rPr lang="en-US" dirty="0" smtClean="0"/>
              <a:t>         C. the </a:t>
            </a:r>
            <a:r>
              <a:rPr lang="en-US" dirty="0"/>
              <a:t>translators dictionaries</a:t>
            </a:r>
          </a:p>
          <a:p>
            <a:pPr marL="0" indent="0">
              <a:buNone/>
            </a:pPr>
            <a:r>
              <a:rPr lang="en-US" b="1" dirty="0" smtClean="0">
                <a:solidFill>
                  <a:srgbClr val="FF0000"/>
                </a:solidFill>
              </a:rPr>
              <a:t>3.What </a:t>
            </a:r>
            <a:r>
              <a:rPr lang="en-US" b="1" dirty="0">
                <a:solidFill>
                  <a:srgbClr val="FF0000"/>
                </a:solidFill>
              </a:rPr>
              <a:t>needs to be done to the interpreter on a daily basis?</a:t>
            </a:r>
          </a:p>
          <a:p>
            <a:pPr marL="0" indent="0">
              <a:buNone/>
            </a:pPr>
            <a:r>
              <a:rPr lang="en-US" dirty="0" smtClean="0"/>
              <a:t>         A. nothing</a:t>
            </a:r>
            <a:endParaRPr lang="en-US" dirty="0"/>
          </a:p>
          <a:p>
            <a:pPr marL="0" indent="0">
              <a:buNone/>
            </a:pPr>
            <a:r>
              <a:rPr lang="en-US" dirty="0" smtClean="0"/>
              <a:t>         B</a:t>
            </a:r>
            <a:r>
              <a:rPr lang="en-US" dirty="0"/>
              <a:t>.	to read newspapers, listen to radio, to communicate in these two languages, to accumulate, to expand and update vocabulary</a:t>
            </a:r>
          </a:p>
          <a:p>
            <a:pPr marL="0" indent="0">
              <a:buNone/>
            </a:pPr>
            <a:r>
              <a:rPr lang="en-US" dirty="0" smtClean="0"/>
              <a:t>         C. whatever</a:t>
            </a:r>
            <a:endParaRPr lang="en-US" dirty="0"/>
          </a:p>
          <a:p>
            <a:endParaRPr lang="ru-RU" dirty="0"/>
          </a:p>
        </p:txBody>
      </p:sp>
      <p:pic>
        <p:nvPicPr>
          <p:cNvPr id="2050" name="Picture 2" descr="F:\УЧЕБА\Вступ до перекладознавства\семинар 2\картинки\46_main.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40152" y="404664"/>
            <a:ext cx="2880320" cy="1899112"/>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77728560"/>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620688"/>
            <a:ext cx="8229600" cy="5505475"/>
          </a:xfrm>
        </p:spPr>
        <p:txBody>
          <a:bodyPr>
            <a:normAutofit lnSpcReduction="10000"/>
          </a:bodyPr>
          <a:lstStyle/>
          <a:p>
            <a:pPr marL="0" indent="0">
              <a:buNone/>
            </a:pPr>
            <a:r>
              <a:rPr lang="en-US" dirty="0" smtClean="0">
                <a:solidFill>
                  <a:srgbClr val="FF0000"/>
                </a:solidFill>
              </a:rPr>
              <a:t>4.The </a:t>
            </a:r>
            <a:r>
              <a:rPr lang="en-US" dirty="0">
                <a:solidFill>
                  <a:srgbClr val="FF0000"/>
                </a:solidFill>
              </a:rPr>
              <a:t>interpreter must be in</a:t>
            </a:r>
          </a:p>
          <a:p>
            <a:pPr marL="0" indent="0">
              <a:buNone/>
            </a:pPr>
            <a:r>
              <a:rPr lang="en-US" dirty="0" smtClean="0"/>
              <a:t>       A</a:t>
            </a:r>
            <a:r>
              <a:rPr lang="en-US" dirty="0"/>
              <a:t>.	a state of perpetual educational arousal</a:t>
            </a:r>
          </a:p>
          <a:p>
            <a:pPr marL="0" indent="0">
              <a:buNone/>
            </a:pPr>
            <a:r>
              <a:rPr lang="en-US" dirty="0" smtClean="0"/>
              <a:t>       B</a:t>
            </a:r>
            <a:r>
              <a:rPr lang="en-US" dirty="0"/>
              <a:t>.	a state of perpetual educational arousal, sucking and stimulating language material</a:t>
            </a:r>
          </a:p>
          <a:p>
            <a:pPr marL="0" indent="0">
              <a:buNone/>
            </a:pPr>
            <a:r>
              <a:rPr lang="en-US" dirty="0" smtClean="0">
                <a:solidFill>
                  <a:srgbClr val="FF0000"/>
                </a:solidFill>
              </a:rPr>
              <a:t>5.Who </a:t>
            </a:r>
            <a:r>
              <a:rPr lang="en-US" dirty="0">
                <a:solidFill>
                  <a:srgbClr val="FF0000"/>
                </a:solidFill>
              </a:rPr>
              <a:t>is the translator??</a:t>
            </a:r>
          </a:p>
          <a:p>
            <a:pPr marL="0" indent="0">
              <a:buNone/>
            </a:pPr>
            <a:r>
              <a:rPr lang="en-US" dirty="0" smtClean="0"/>
              <a:t>       A</a:t>
            </a:r>
            <a:r>
              <a:rPr lang="en-US" dirty="0"/>
              <a:t>.	is a specialist in active possession of speech in two languages in a situation of increased complexity</a:t>
            </a:r>
          </a:p>
          <a:p>
            <a:pPr marL="0" indent="0">
              <a:buNone/>
            </a:pPr>
            <a:r>
              <a:rPr lang="en-US" dirty="0" smtClean="0"/>
              <a:t>       B</a:t>
            </a:r>
            <a:r>
              <a:rPr lang="en-US" dirty="0"/>
              <a:t>.	 is specialist speech translation</a:t>
            </a:r>
          </a:p>
          <a:p>
            <a:pPr marL="0" indent="0">
              <a:buNone/>
            </a:pPr>
            <a:r>
              <a:rPr lang="en-US" dirty="0" smtClean="0"/>
              <a:t>       C</a:t>
            </a:r>
            <a:r>
              <a:rPr lang="en-US" dirty="0"/>
              <a:t>.	Is specialist science</a:t>
            </a:r>
          </a:p>
          <a:p>
            <a:pPr marL="0" indent="0">
              <a:buNone/>
            </a:pPr>
            <a:r>
              <a:rPr lang="en-US" dirty="0" smtClean="0">
                <a:solidFill>
                  <a:srgbClr val="FF0000"/>
                </a:solidFill>
              </a:rPr>
              <a:t>6.The </a:t>
            </a:r>
            <a:r>
              <a:rPr lang="en-US" dirty="0">
                <a:solidFill>
                  <a:srgbClr val="FF0000"/>
                </a:solidFill>
              </a:rPr>
              <a:t>native language is needed for translator </a:t>
            </a:r>
          </a:p>
          <a:p>
            <a:pPr marL="0" indent="0">
              <a:buNone/>
            </a:pPr>
            <a:r>
              <a:rPr lang="en-US" dirty="0" smtClean="0"/>
              <a:t>       A</a:t>
            </a:r>
            <a:r>
              <a:rPr lang="en-US" dirty="0"/>
              <a:t>.	in the passive form</a:t>
            </a:r>
          </a:p>
          <a:p>
            <a:pPr marL="0" indent="0">
              <a:buNone/>
            </a:pPr>
            <a:r>
              <a:rPr lang="en-US" dirty="0" smtClean="0"/>
              <a:t>       B</a:t>
            </a:r>
            <a:r>
              <a:rPr lang="en-US" dirty="0"/>
              <a:t>.	in the active form</a:t>
            </a:r>
          </a:p>
          <a:p>
            <a:pPr marL="0" indent="0">
              <a:buNone/>
            </a:pPr>
            <a:r>
              <a:rPr lang="en-US" dirty="0" smtClean="0"/>
              <a:t>       C</a:t>
            </a:r>
            <a:r>
              <a:rPr lang="en-US" dirty="0"/>
              <a:t>.	in a passive-active forms</a:t>
            </a:r>
          </a:p>
          <a:p>
            <a:pPr marL="0" indent="0">
              <a:buNone/>
            </a:pPr>
            <a:endParaRPr lang="ru-RU" dirty="0"/>
          </a:p>
        </p:txBody>
      </p:sp>
      <p:pic>
        <p:nvPicPr>
          <p:cNvPr id="4" name="Picture 2" descr="F:\УЧЕБА\Вступ до перекладознавства\семинар 2\картинки\images.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28184" y="4077072"/>
            <a:ext cx="2631907" cy="2407915"/>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53159178"/>
      </p:ext>
    </p:extLst>
  </p:cSld>
  <p:clrMapOvr>
    <a:masterClrMapping/>
  </p:clrMapOvr>
  <p:transition spd="slow">
    <p:push dir="u"/>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260648"/>
            <a:ext cx="8229600" cy="6264696"/>
          </a:xfrm>
        </p:spPr>
        <p:txBody>
          <a:bodyPr>
            <a:normAutofit fontScale="92500" lnSpcReduction="20000"/>
          </a:bodyPr>
          <a:lstStyle/>
          <a:p>
            <a:pPr marL="0" indent="0">
              <a:buNone/>
            </a:pPr>
            <a:r>
              <a:rPr lang="en-US" dirty="0" smtClean="0">
                <a:solidFill>
                  <a:srgbClr val="FF0000"/>
                </a:solidFill>
              </a:rPr>
              <a:t>7.Maybe </a:t>
            </a:r>
            <a:r>
              <a:rPr lang="en-US" dirty="0">
                <a:solidFill>
                  <a:srgbClr val="FF0000"/>
                </a:solidFill>
              </a:rPr>
              <a:t>the translator to change the text as he wants?</a:t>
            </a:r>
          </a:p>
          <a:p>
            <a:pPr marL="0" indent="0">
              <a:buNone/>
            </a:pPr>
            <a:r>
              <a:rPr lang="en-US" dirty="0" smtClean="0"/>
              <a:t>       A</a:t>
            </a:r>
            <a:r>
              <a:rPr lang="en-US" dirty="0"/>
              <a:t>.	Yes</a:t>
            </a:r>
          </a:p>
          <a:p>
            <a:pPr marL="0" indent="0">
              <a:buNone/>
            </a:pPr>
            <a:r>
              <a:rPr lang="en-US" dirty="0" smtClean="0"/>
              <a:t>       B</a:t>
            </a:r>
            <a:r>
              <a:rPr lang="en-US" dirty="0"/>
              <a:t>.	No</a:t>
            </a:r>
          </a:p>
          <a:p>
            <a:pPr marL="0" indent="0">
              <a:buNone/>
            </a:pPr>
            <a:r>
              <a:rPr lang="en-US" dirty="0" smtClean="0"/>
              <a:t>       C</a:t>
            </a:r>
            <a:r>
              <a:rPr lang="en-US" dirty="0"/>
              <a:t>.	Sometimes</a:t>
            </a:r>
          </a:p>
          <a:p>
            <a:pPr marL="0" indent="0">
              <a:buNone/>
            </a:pPr>
            <a:r>
              <a:rPr lang="en-US" dirty="0" smtClean="0">
                <a:solidFill>
                  <a:srgbClr val="FF0000"/>
                </a:solidFill>
              </a:rPr>
              <a:t>8.The </a:t>
            </a:r>
            <a:r>
              <a:rPr lang="en-US" dirty="0">
                <a:solidFill>
                  <a:srgbClr val="FF0000"/>
                </a:solidFill>
              </a:rPr>
              <a:t>interpreter </a:t>
            </a:r>
          </a:p>
          <a:p>
            <a:pPr marL="0" indent="0">
              <a:buNone/>
            </a:pPr>
            <a:r>
              <a:rPr lang="en-US" dirty="0" smtClean="0"/>
              <a:t>       A</a:t>
            </a:r>
            <a:r>
              <a:rPr lang="en-US" dirty="0"/>
              <a:t>.	shall maintain confidentiality in relation to the contents of the translated material and without the need not to disclose it</a:t>
            </a:r>
          </a:p>
          <a:p>
            <a:pPr marL="0" indent="0">
              <a:buNone/>
            </a:pPr>
            <a:r>
              <a:rPr lang="en-US" dirty="0" smtClean="0"/>
              <a:t>       B</a:t>
            </a:r>
            <a:r>
              <a:rPr lang="en-US" dirty="0"/>
              <a:t>.	is obliged to maintain confidentiality in relation to the contents of the translated material and to disclose it.</a:t>
            </a:r>
          </a:p>
          <a:p>
            <a:pPr marL="0" indent="0">
              <a:buNone/>
            </a:pPr>
            <a:r>
              <a:rPr lang="en-US" dirty="0" smtClean="0">
                <a:solidFill>
                  <a:srgbClr val="FF0000"/>
                </a:solidFill>
              </a:rPr>
              <a:t>9.The </a:t>
            </a:r>
            <a:r>
              <a:rPr lang="en-US" dirty="0">
                <a:solidFill>
                  <a:srgbClr val="FF0000"/>
                </a:solidFill>
              </a:rPr>
              <a:t>translator is entitled to demand </a:t>
            </a:r>
          </a:p>
          <a:p>
            <a:pPr marL="0" indent="0">
              <a:buNone/>
            </a:pPr>
            <a:r>
              <a:rPr lang="en-US" dirty="0" smtClean="0"/>
              <a:t>       A</a:t>
            </a:r>
            <a:r>
              <a:rPr lang="en-US" dirty="0"/>
              <a:t>.	all necessary conditions to ensure a high level of translation competence</a:t>
            </a:r>
          </a:p>
          <a:p>
            <a:pPr marL="0" indent="0">
              <a:buNone/>
            </a:pPr>
            <a:r>
              <a:rPr lang="en-US" dirty="0" smtClean="0"/>
              <a:t>       B</a:t>
            </a:r>
            <a:r>
              <a:rPr lang="en-US" dirty="0"/>
              <a:t>.	nothing</a:t>
            </a:r>
          </a:p>
          <a:p>
            <a:pPr marL="0" indent="0">
              <a:buNone/>
            </a:pPr>
            <a:r>
              <a:rPr lang="en-US" dirty="0" smtClean="0"/>
              <a:t>       C</a:t>
            </a:r>
            <a:r>
              <a:rPr lang="en-US" dirty="0"/>
              <a:t>.	only the money</a:t>
            </a:r>
          </a:p>
          <a:p>
            <a:pPr marL="0" indent="0">
              <a:buNone/>
            </a:pPr>
            <a:r>
              <a:rPr lang="en-US" dirty="0" smtClean="0">
                <a:solidFill>
                  <a:srgbClr val="FF0000"/>
                </a:solidFill>
              </a:rPr>
              <a:t>10. Does </a:t>
            </a:r>
            <a:r>
              <a:rPr lang="en-US" dirty="0">
                <a:solidFill>
                  <a:srgbClr val="FF0000"/>
                </a:solidFill>
              </a:rPr>
              <a:t>the translator responsible for the translation quality?</a:t>
            </a:r>
          </a:p>
          <a:p>
            <a:pPr marL="0" indent="0">
              <a:buNone/>
            </a:pPr>
            <a:r>
              <a:rPr lang="en-US" dirty="0" smtClean="0"/>
              <a:t>       A</a:t>
            </a:r>
            <a:r>
              <a:rPr lang="en-US" dirty="0"/>
              <a:t>.	Yes</a:t>
            </a:r>
          </a:p>
          <a:p>
            <a:pPr marL="0" indent="0">
              <a:buNone/>
            </a:pPr>
            <a:r>
              <a:rPr lang="en-US" dirty="0" smtClean="0"/>
              <a:t>       B</a:t>
            </a:r>
            <a:r>
              <a:rPr lang="en-US" dirty="0"/>
              <a:t>.	Never</a:t>
            </a:r>
          </a:p>
          <a:p>
            <a:pPr marL="0" indent="0">
              <a:buNone/>
            </a:pPr>
            <a:r>
              <a:rPr lang="en-US" dirty="0" smtClean="0"/>
              <a:t>       C</a:t>
            </a:r>
            <a:r>
              <a:rPr lang="en-US" dirty="0"/>
              <a:t>.	No</a:t>
            </a:r>
          </a:p>
          <a:p>
            <a:pPr marL="0" indent="0">
              <a:buNone/>
            </a:pPr>
            <a:r>
              <a:rPr lang="en-US" dirty="0" smtClean="0"/>
              <a:t>       D</a:t>
            </a:r>
            <a:r>
              <a:rPr lang="en-US" dirty="0"/>
              <a:t>.	Sometimes</a:t>
            </a:r>
          </a:p>
          <a:p>
            <a:pPr marL="0" indent="0">
              <a:buNone/>
            </a:pPr>
            <a:endParaRPr lang="ru-RU" dirty="0"/>
          </a:p>
        </p:txBody>
      </p:sp>
      <p:pic>
        <p:nvPicPr>
          <p:cNvPr id="4099" name="Picture 3" descr="F:\УЧЕБА\Вступ до перекладознавства\семинар 2\картинки\traductor-de-idiomas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64088" y="5026340"/>
            <a:ext cx="3376810" cy="1590763"/>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94645574"/>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332656"/>
            <a:ext cx="8229600" cy="5793507"/>
          </a:xfrm>
        </p:spPr>
        <p:txBody>
          <a:bodyPr>
            <a:scene3d>
              <a:camera prst="orthographicFront"/>
              <a:lightRig rig="flat" dir="tl">
                <a:rot lat="0" lon="0" rev="6600000"/>
              </a:lightRig>
            </a:scene3d>
            <a:sp3d extrusionH="25400" contourW="8890">
              <a:bevelT w="38100" h="31750"/>
              <a:contourClr>
                <a:schemeClr val="accent2">
                  <a:shade val="75000"/>
                </a:schemeClr>
              </a:contourClr>
            </a:sp3d>
          </a:bodyPr>
          <a:lstStyle/>
          <a:p>
            <a:pPr indent="0" algn="ctr">
              <a:buNone/>
            </a:pPr>
            <a:endParaRPr lang="ru-RU" sz="72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a:p>
            <a:pPr indent="0" algn="ctr">
              <a:buNone/>
            </a:pPr>
            <a:r>
              <a:rPr lang="en-US" sz="72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T</a:t>
            </a:r>
            <a:r>
              <a:rPr lang="en-US" sz="7200" b="1" dirty="0" smtClean="0">
                <a:ln w="11430"/>
                <a:solidFill>
                  <a:schemeClr val="bg2">
                    <a:lumMod val="75000"/>
                    <a:lumOff val="25000"/>
                  </a:schemeClr>
                </a:solidFill>
                <a:effectLst>
                  <a:outerShdw blurRad="50800" dist="39000" dir="5460000" algn="tl">
                    <a:srgbClr val="000000">
                      <a:alpha val="38000"/>
                    </a:srgbClr>
                  </a:outerShdw>
                </a:effectLst>
              </a:rPr>
              <a:t>h</a:t>
            </a:r>
            <a:r>
              <a:rPr lang="en-US" sz="72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a</a:t>
            </a:r>
            <a:r>
              <a:rPr lang="en-US" sz="7200" b="1" dirty="0" smtClean="0">
                <a:ln w="11430"/>
                <a:solidFill>
                  <a:srgbClr val="C00000"/>
                </a:solidFill>
                <a:effectLst>
                  <a:outerShdw blurRad="50800" dist="39000" dir="5460000" algn="tl">
                    <a:srgbClr val="000000">
                      <a:alpha val="38000"/>
                    </a:srgbClr>
                  </a:outerShdw>
                </a:effectLst>
              </a:rPr>
              <a:t>n</a:t>
            </a:r>
            <a:r>
              <a:rPr lang="en-US" sz="72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k </a:t>
            </a:r>
            <a:r>
              <a:rPr lang="en-US" sz="7200" b="1" dirty="0">
                <a:ln w="11430"/>
                <a:solidFill>
                  <a:srgbClr val="7030A0"/>
                </a:solidFill>
                <a:effectLst>
                  <a:outerShdw blurRad="50800" dist="39000" dir="5460000" algn="tl">
                    <a:srgbClr val="000000">
                      <a:alpha val="38000"/>
                    </a:srgbClr>
                  </a:outerShdw>
                </a:effectLst>
              </a:rPr>
              <a:t>y</a:t>
            </a:r>
            <a:r>
              <a:rPr lang="en-US" sz="72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o</a:t>
            </a:r>
            <a:r>
              <a:rPr lang="en-US" sz="7200" b="1" dirty="0">
                <a:ln w="11430"/>
                <a:solidFill>
                  <a:srgbClr val="FFC000"/>
                </a:solidFill>
                <a:effectLst>
                  <a:outerShdw blurRad="50800" dist="39000" dir="5460000" algn="tl">
                    <a:srgbClr val="000000">
                      <a:alpha val="38000"/>
                    </a:srgbClr>
                  </a:outerShdw>
                </a:effectLst>
              </a:rPr>
              <a:t>u</a:t>
            </a:r>
            <a:r>
              <a:rPr lang="en-US" sz="72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 f</a:t>
            </a:r>
            <a:r>
              <a:rPr lang="en-US" sz="7200" b="1" dirty="0">
                <a:ln w="11430"/>
                <a:solidFill>
                  <a:srgbClr val="C00000"/>
                </a:solidFill>
                <a:effectLst>
                  <a:outerShdw blurRad="50800" dist="39000" dir="5460000" algn="tl">
                    <a:srgbClr val="000000">
                      <a:alpha val="38000"/>
                    </a:srgbClr>
                  </a:outerShdw>
                </a:effectLst>
              </a:rPr>
              <a:t>o</a:t>
            </a:r>
            <a:r>
              <a:rPr lang="en-US" sz="72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r </a:t>
            </a:r>
          </a:p>
          <a:p>
            <a:pPr indent="0" algn="ctr">
              <a:buNone/>
            </a:pPr>
            <a:r>
              <a:rPr lang="en-US" sz="7200" b="1" dirty="0">
                <a:ln w="11430"/>
                <a:solidFill>
                  <a:srgbClr val="00B0F0"/>
                </a:solidFill>
                <a:effectLst>
                  <a:outerShdw blurRad="50800" dist="39000" dir="5460000" algn="tl">
                    <a:srgbClr val="000000">
                      <a:alpha val="38000"/>
                    </a:srgbClr>
                  </a:outerShdw>
                </a:effectLst>
              </a:rPr>
              <a:t>y</a:t>
            </a:r>
            <a:r>
              <a:rPr lang="en-US" sz="72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o</a:t>
            </a:r>
            <a:r>
              <a:rPr lang="en-US" sz="7200" b="1" dirty="0">
                <a:ln w="11430"/>
                <a:solidFill>
                  <a:schemeClr val="accent3">
                    <a:lumMod val="75000"/>
                  </a:schemeClr>
                </a:solidFill>
                <a:effectLst>
                  <a:outerShdw blurRad="50800" dist="39000" dir="5460000" algn="tl">
                    <a:srgbClr val="000000">
                      <a:alpha val="38000"/>
                    </a:srgbClr>
                  </a:outerShdw>
                </a:effectLst>
              </a:rPr>
              <a:t>u</a:t>
            </a:r>
            <a:r>
              <a:rPr lang="en-US" sz="72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r a</a:t>
            </a:r>
            <a:r>
              <a:rPr lang="en-US" sz="7200" b="1" dirty="0">
                <a:ln w="11430"/>
                <a:solidFill>
                  <a:srgbClr val="002060"/>
                </a:solidFill>
                <a:effectLst>
                  <a:outerShdw blurRad="50800" dist="39000" dir="5460000" algn="tl">
                    <a:srgbClr val="000000">
                      <a:alpha val="38000"/>
                    </a:srgbClr>
                  </a:outerShdw>
                </a:effectLst>
              </a:rPr>
              <a:t>tt</a:t>
            </a:r>
            <a:r>
              <a:rPr lang="en-US" sz="72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e</a:t>
            </a:r>
            <a:r>
              <a:rPr lang="en-US" sz="7200" b="1" dirty="0">
                <a:ln w="11430"/>
                <a:solidFill>
                  <a:srgbClr val="00B050"/>
                </a:solidFill>
                <a:effectLst>
                  <a:outerShdw blurRad="50800" dist="39000" dir="5460000" algn="tl">
                    <a:srgbClr val="000000">
                      <a:alpha val="38000"/>
                    </a:srgbClr>
                  </a:outerShdw>
                </a:effectLst>
              </a:rPr>
              <a:t>n</a:t>
            </a:r>
            <a:r>
              <a:rPr lang="en-US" sz="72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ti</a:t>
            </a:r>
            <a:r>
              <a:rPr lang="en-US" sz="7200" b="1" dirty="0">
                <a:ln w="11430"/>
                <a:solidFill>
                  <a:schemeClr val="accent6">
                    <a:lumMod val="50000"/>
                  </a:schemeClr>
                </a:solidFill>
                <a:effectLst>
                  <a:outerShdw blurRad="50800" dist="39000" dir="5460000" algn="tl">
                    <a:srgbClr val="000000">
                      <a:alpha val="38000"/>
                    </a:srgbClr>
                  </a:outerShdw>
                </a:effectLst>
              </a:rPr>
              <a:t>o</a:t>
            </a:r>
            <a:r>
              <a:rPr lang="en-US" sz="72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n </a:t>
            </a:r>
            <a:endParaRPr lang="ru-RU" sz="72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a:p>
            <a:pPr marL="0" indent="0" algn="r">
              <a:buNone/>
            </a:pPr>
            <a:endParaRPr lang="ru-RU" sz="72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a:p>
            <a:endParaRPr lang="ru-RU"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pic>
        <p:nvPicPr>
          <p:cNvPr id="1026" name="Picture 2" descr="F:\УЧЕБА\Вступ до перекладознавства\семинар 2\картинки\14052014190515.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536" y="4077072"/>
            <a:ext cx="4294013" cy="2512318"/>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4" name="Picture 2" descr="F:\УЧЕБА\Вступ до перекладознавства\семинар 2\картинки\perevod4.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33223" y="-31545"/>
            <a:ext cx="2781999" cy="2356517"/>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40829331"/>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066130"/>
          </a:xfrm>
        </p:spPr>
        <p:txBody>
          <a:bodyPr>
            <a:normAutofit/>
            <a:scene3d>
              <a:camera prst="orthographicFront"/>
              <a:lightRig rig="brightRoom" dir="t"/>
            </a:scene3d>
            <a:sp3d extrusionH="57150" contourW="6350" prstMaterial="plastic">
              <a:bevelT w="20320" h="20320" prst="riblet"/>
              <a:contourClr>
                <a:schemeClr val="accent1">
                  <a:tint val="100000"/>
                  <a:shade val="100000"/>
                  <a:hueMod val="100000"/>
                  <a:satMod val="100000"/>
                </a:schemeClr>
              </a:contourClr>
            </a:sp3d>
          </a:bodyPr>
          <a:lstStyle/>
          <a:p>
            <a:pPr algn="ctr"/>
            <a:r>
              <a:rPr lang="ru-RU" sz="4800" cap="all" spc="0" dirty="0" smtClean="0">
                <a:ln>
                  <a:solidFill>
                    <a:srgbClr val="0070C0"/>
                  </a:solidFill>
                </a:ln>
                <a:solidFill>
                  <a:srgbClr val="00B0F0"/>
                </a:solidFill>
                <a:effectLst>
                  <a:outerShdw blurRad="19685" dist="12700" dir="5400000" algn="tl" rotWithShape="0">
                    <a:schemeClr val="accent1">
                      <a:satMod val="130000"/>
                      <a:alpha val="60000"/>
                    </a:schemeClr>
                  </a:outerShdw>
                  <a:reflection blurRad="10000" stA="55000" endPos="48000" dist="500" dir="5400000" sy="-100000" algn="bl" rotWithShape="0"/>
                </a:effectLst>
              </a:rPr>
              <a:t>  </a:t>
            </a:r>
            <a:r>
              <a:rPr lang="en-US" sz="4800" cap="all" spc="0" dirty="0" smtClean="0">
                <a:ln>
                  <a:solidFill>
                    <a:srgbClr val="0070C0"/>
                  </a:solidFill>
                </a:ln>
                <a:solidFill>
                  <a:srgbClr val="00B0F0"/>
                </a:solidFill>
                <a:effectLst>
                  <a:outerShdw blurRad="19685" dist="12700" dir="5400000" algn="tl" rotWithShape="0">
                    <a:schemeClr val="accent1">
                      <a:satMod val="130000"/>
                      <a:alpha val="60000"/>
                    </a:schemeClr>
                  </a:outerShdw>
                  <a:reflection blurRad="10000" stA="55000" endPos="48000" dist="500" dir="5400000" sy="-100000" algn="bl" rotWithShape="0"/>
                </a:effectLst>
              </a:rPr>
              <a:t>K</a:t>
            </a:r>
            <a:r>
              <a:rPr lang="en-US" sz="4800" cap="all" spc="0" dirty="0" smtClean="0">
                <a:ln>
                  <a:solidFill>
                    <a:srgbClr val="0070C0"/>
                  </a:solidFill>
                </a:ln>
                <a:solidFill>
                  <a:srgbClr val="C00000"/>
                </a:solidFill>
                <a:effectLst>
                  <a:outerShdw blurRad="19685" dist="12700" dir="5400000" algn="tl" rotWithShape="0">
                    <a:schemeClr val="accent1">
                      <a:satMod val="130000"/>
                      <a:alpha val="60000"/>
                    </a:schemeClr>
                  </a:outerShdw>
                  <a:reflection blurRad="10000" stA="55000" endPos="48000" dist="500" dir="5400000" sy="-100000" algn="bl" rotWithShape="0"/>
                </a:effectLst>
              </a:rPr>
              <a:t>e</a:t>
            </a:r>
            <a:r>
              <a:rPr lang="en-US" sz="4800" cap="all" spc="0" dirty="0" smtClean="0">
                <a:ln>
                  <a:solidFill>
                    <a:srgbClr val="0070C0"/>
                  </a:solidFill>
                </a:ln>
                <a:solidFill>
                  <a:srgbClr val="00B0F0"/>
                </a:solidFill>
                <a:effectLst>
                  <a:outerShdw blurRad="19685" dist="12700" dir="5400000" algn="tl" rotWithShape="0">
                    <a:schemeClr val="accent1">
                      <a:satMod val="130000"/>
                      <a:alpha val="60000"/>
                    </a:schemeClr>
                  </a:outerShdw>
                  <a:reflection blurRad="10000" stA="55000" endPos="48000" dist="500" dir="5400000" sy="-100000" algn="bl" rotWithShape="0"/>
                </a:effectLst>
              </a:rPr>
              <a:t>y w</a:t>
            </a:r>
            <a:r>
              <a:rPr lang="en-US" sz="4800" cap="all" spc="0" dirty="0" smtClean="0">
                <a:ln>
                  <a:solidFill>
                    <a:srgbClr val="0070C0"/>
                  </a:solidFill>
                </a:ln>
                <a:solidFill>
                  <a:srgbClr val="C00000"/>
                </a:solidFill>
                <a:effectLst>
                  <a:outerShdw blurRad="19685" dist="12700" dir="5400000" algn="tl" rotWithShape="0">
                    <a:schemeClr val="accent1">
                      <a:satMod val="130000"/>
                      <a:alpha val="60000"/>
                    </a:schemeClr>
                  </a:outerShdw>
                  <a:reflection blurRad="10000" stA="55000" endPos="48000" dist="500" dir="5400000" sy="-100000" algn="bl" rotWithShape="0"/>
                </a:effectLst>
              </a:rPr>
              <a:t>o</a:t>
            </a:r>
            <a:r>
              <a:rPr lang="en-US" sz="4800" cap="all" spc="0" dirty="0" smtClean="0">
                <a:ln>
                  <a:solidFill>
                    <a:srgbClr val="0070C0"/>
                  </a:solidFill>
                </a:ln>
                <a:solidFill>
                  <a:srgbClr val="00B0F0"/>
                </a:solidFill>
                <a:effectLst>
                  <a:outerShdw blurRad="19685" dist="12700" dir="5400000" algn="tl" rotWithShape="0">
                    <a:schemeClr val="accent1">
                      <a:satMod val="130000"/>
                      <a:alpha val="60000"/>
                    </a:schemeClr>
                  </a:outerShdw>
                  <a:reflection blurRad="10000" stA="55000" endPos="48000" dist="500" dir="5400000" sy="-100000" algn="bl" rotWithShape="0"/>
                </a:effectLst>
              </a:rPr>
              <a:t>r</a:t>
            </a:r>
            <a:r>
              <a:rPr lang="en-US" sz="4800" cap="all" spc="0" dirty="0" smtClean="0">
                <a:ln>
                  <a:solidFill>
                    <a:srgbClr val="0070C0"/>
                  </a:solidFill>
                </a:ln>
                <a:solidFill>
                  <a:srgbClr val="C00000"/>
                </a:solidFill>
                <a:effectLst>
                  <a:outerShdw blurRad="19685" dist="12700" dir="5400000" algn="tl" rotWithShape="0">
                    <a:schemeClr val="accent1">
                      <a:satMod val="130000"/>
                      <a:alpha val="60000"/>
                    </a:schemeClr>
                  </a:outerShdw>
                  <a:reflection blurRad="10000" stA="55000" endPos="48000" dist="500" dir="5400000" sy="-100000" algn="bl" rotWithShape="0"/>
                </a:effectLst>
              </a:rPr>
              <a:t>d</a:t>
            </a:r>
            <a:r>
              <a:rPr lang="en-US" sz="4800" cap="all" spc="0" dirty="0" smtClean="0">
                <a:ln>
                  <a:solidFill>
                    <a:srgbClr val="0070C0"/>
                  </a:solidFill>
                </a:ln>
                <a:solidFill>
                  <a:srgbClr val="00B0F0"/>
                </a:solidFill>
                <a:effectLst>
                  <a:outerShdw blurRad="19685" dist="12700" dir="5400000" algn="tl" rotWithShape="0">
                    <a:schemeClr val="accent1">
                      <a:satMod val="130000"/>
                      <a:alpha val="60000"/>
                    </a:schemeClr>
                  </a:outerShdw>
                  <a:reflection blurRad="10000" stA="55000" endPos="48000" dist="500" dir="5400000" sy="-100000" algn="bl" rotWithShape="0"/>
                </a:effectLst>
              </a:rPr>
              <a:t>s</a:t>
            </a:r>
            <a:endParaRPr lang="ru-RU" sz="4800" cap="all" spc="0" dirty="0">
              <a:ln>
                <a:solidFill>
                  <a:srgbClr val="0070C0"/>
                </a:solidFill>
              </a:ln>
              <a:solidFill>
                <a:srgbClr val="00B0F0"/>
              </a:solidFill>
              <a:effectLst>
                <a:outerShdw blurRad="19685" dist="12700" dir="5400000" algn="tl" rotWithShape="0">
                  <a:schemeClr val="accent1">
                    <a:satMod val="130000"/>
                    <a:alpha val="60000"/>
                  </a:schemeClr>
                </a:outerShdw>
                <a:reflection blurRad="10000" stA="55000" endPos="48000" dist="500" dir="5400000" sy="-100000" algn="bl" rotWithShape="0"/>
              </a:effectLst>
            </a:endParaRPr>
          </a:p>
        </p:txBody>
      </p:sp>
      <p:sp>
        <p:nvSpPr>
          <p:cNvPr id="3" name="Объект 2"/>
          <p:cNvSpPr>
            <a:spLocks noGrp="1"/>
          </p:cNvSpPr>
          <p:nvPr>
            <p:ph idx="1"/>
          </p:nvPr>
        </p:nvSpPr>
        <p:spPr>
          <a:xfrm>
            <a:off x="457200" y="1412776"/>
            <a:ext cx="8229600" cy="5112568"/>
          </a:xfrm>
        </p:spPr>
        <p:txBody>
          <a:bodyPr numCol="2">
            <a:normAutofit fontScale="92500" lnSpcReduction="10000"/>
          </a:bodyPr>
          <a:lstStyle/>
          <a:p>
            <a:r>
              <a:rPr lang="en-US" sz="2600" i="1" dirty="0">
                <a:solidFill>
                  <a:srgbClr val="FFFF00"/>
                </a:solidFill>
                <a:latin typeface="Arial Rounded MT Bold" pitchFamily="34" charset="0"/>
              </a:rPr>
              <a:t>Massive- </a:t>
            </a:r>
            <a:r>
              <a:rPr lang="uk-UA" sz="2600" i="1" dirty="0">
                <a:solidFill>
                  <a:srgbClr val="FFFF00"/>
                </a:solidFill>
              </a:rPr>
              <a:t>масивні</a:t>
            </a:r>
            <a:endParaRPr lang="ru-RU" sz="2600" i="1" dirty="0">
              <a:solidFill>
                <a:srgbClr val="FFFF00"/>
              </a:solidFill>
            </a:endParaRPr>
          </a:p>
          <a:p>
            <a:r>
              <a:rPr lang="en-US" sz="2600" i="1" dirty="0" smtClean="0">
                <a:solidFill>
                  <a:srgbClr val="FFFF00"/>
                </a:solidFill>
                <a:latin typeface="Arial Rounded MT Bold" pitchFamily="34" charset="0"/>
              </a:rPr>
              <a:t>Nullify</a:t>
            </a:r>
            <a:r>
              <a:rPr lang="ru-RU" sz="2600" i="1" dirty="0">
                <a:solidFill>
                  <a:srgbClr val="FFFF00"/>
                </a:solidFill>
                <a:latin typeface="Arial Rounded MT Bold" pitchFamily="34" charset="0"/>
              </a:rPr>
              <a:t> </a:t>
            </a:r>
            <a:r>
              <a:rPr lang="uk-UA" sz="2600" i="1" dirty="0" smtClean="0">
                <a:solidFill>
                  <a:srgbClr val="FFFF00"/>
                </a:solidFill>
              </a:rPr>
              <a:t>- визнати </a:t>
            </a:r>
            <a:r>
              <a:rPr lang="uk-UA" sz="2600" i="1" dirty="0">
                <a:solidFill>
                  <a:srgbClr val="FFFF00"/>
                </a:solidFill>
              </a:rPr>
              <a:t>недійсним</a:t>
            </a:r>
            <a:endParaRPr lang="ru-RU" sz="2600" i="1" dirty="0">
              <a:solidFill>
                <a:srgbClr val="FFFF00"/>
              </a:solidFill>
            </a:endParaRPr>
          </a:p>
          <a:p>
            <a:r>
              <a:rPr lang="en-US" sz="2600" i="1" dirty="0">
                <a:solidFill>
                  <a:srgbClr val="FFFF00"/>
                </a:solidFill>
                <a:latin typeface="Arial Rounded MT Bold" pitchFamily="34" charset="0"/>
              </a:rPr>
              <a:t>Manual – </a:t>
            </a:r>
            <a:r>
              <a:rPr lang="en-US" sz="2600" i="1" dirty="0" err="1">
                <a:solidFill>
                  <a:srgbClr val="FFFF00"/>
                </a:solidFill>
                <a:latin typeface="Arial Rounded MT Bold" pitchFamily="34" charset="0"/>
              </a:rPr>
              <a:t>керівництво</a:t>
            </a:r>
            <a:endParaRPr lang="ru-RU" sz="2600" i="1" dirty="0">
              <a:solidFill>
                <a:srgbClr val="FFFF00"/>
              </a:solidFill>
            </a:endParaRPr>
          </a:p>
          <a:p>
            <a:r>
              <a:rPr lang="en-US" sz="2600" i="1" dirty="0" smtClean="0">
                <a:solidFill>
                  <a:srgbClr val="FFFF00"/>
                </a:solidFill>
                <a:latin typeface="Arial Rounded MT Bold" pitchFamily="34" charset="0"/>
              </a:rPr>
              <a:t>Appl</a:t>
            </a:r>
            <a:r>
              <a:rPr lang="en-US" sz="2600" i="1" dirty="0">
                <a:solidFill>
                  <a:srgbClr val="FFFF00"/>
                </a:solidFill>
                <a:latin typeface="Arial Rounded MT Bold" pitchFamily="34" charset="0"/>
              </a:rPr>
              <a:t>y</a:t>
            </a:r>
            <a:r>
              <a:rPr lang="en-US" sz="2600" i="1" dirty="0" smtClean="0">
                <a:solidFill>
                  <a:srgbClr val="FFFF00"/>
                </a:solidFill>
                <a:latin typeface="Arial Rounded MT Bold" pitchFamily="34" charset="0"/>
              </a:rPr>
              <a:t> </a:t>
            </a:r>
            <a:r>
              <a:rPr lang="en-US" sz="2600" i="1" dirty="0">
                <a:solidFill>
                  <a:srgbClr val="FFFF00"/>
                </a:solidFill>
                <a:latin typeface="Arial Rounded MT Bold" pitchFamily="34" charset="0"/>
              </a:rPr>
              <a:t>– </a:t>
            </a:r>
            <a:r>
              <a:rPr lang="en-US" sz="2600" i="1" dirty="0" err="1" smtClean="0">
                <a:solidFill>
                  <a:srgbClr val="FFFF00"/>
                </a:solidFill>
                <a:latin typeface="Arial Rounded MT Bold" pitchFamily="34" charset="0"/>
              </a:rPr>
              <a:t>застосову</a:t>
            </a:r>
            <a:r>
              <a:rPr lang="ru-RU" sz="2600" i="1" dirty="0" err="1" smtClean="0">
                <a:solidFill>
                  <a:srgbClr val="FFFF00"/>
                </a:solidFill>
                <a:latin typeface="Arial Rounded MT Bold" pitchFamily="34" charset="0"/>
              </a:rPr>
              <a:t>вати</a:t>
            </a:r>
            <a:endParaRPr lang="ru-RU" sz="2600" i="1" dirty="0">
              <a:solidFill>
                <a:srgbClr val="FFFF00"/>
              </a:solidFill>
            </a:endParaRPr>
          </a:p>
          <a:p>
            <a:r>
              <a:rPr lang="en-US" sz="2600" i="1" dirty="0">
                <a:solidFill>
                  <a:srgbClr val="FFFF00"/>
                </a:solidFill>
                <a:latin typeface="Arial Rounded MT Bold" pitchFamily="34" charset="0"/>
              </a:rPr>
              <a:t>Inspiration - </a:t>
            </a:r>
            <a:r>
              <a:rPr lang="ru-RU" sz="2600" i="1" dirty="0" err="1" smtClean="0">
                <a:solidFill>
                  <a:srgbClr val="FFFF00"/>
                </a:solidFill>
              </a:rPr>
              <a:t>натхнення</a:t>
            </a:r>
            <a:endParaRPr lang="ru-RU" sz="2600" i="1" dirty="0">
              <a:solidFill>
                <a:srgbClr val="FFFF00"/>
              </a:solidFill>
            </a:endParaRPr>
          </a:p>
          <a:p>
            <a:r>
              <a:rPr lang="en-US" sz="2600" i="1" dirty="0">
                <a:solidFill>
                  <a:srgbClr val="FFFF00"/>
                </a:solidFill>
                <a:latin typeface="Arial Rounded MT Bold" pitchFamily="34" charset="0"/>
              </a:rPr>
              <a:t>Random - </a:t>
            </a:r>
            <a:r>
              <a:rPr lang="uk-UA" sz="2600" i="1" dirty="0" smtClean="0">
                <a:solidFill>
                  <a:srgbClr val="FFFF00"/>
                </a:solidFill>
              </a:rPr>
              <a:t>випадковий</a:t>
            </a:r>
            <a:endParaRPr lang="ru-RU" sz="2600" i="1" dirty="0">
              <a:solidFill>
                <a:srgbClr val="FFFF00"/>
              </a:solidFill>
            </a:endParaRPr>
          </a:p>
          <a:p>
            <a:r>
              <a:rPr lang="en-US" sz="2600" i="1" dirty="0">
                <a:solidFill>
                  <a:srgbClr val="FFFF00"/>
                </a:solidFill>
                <a:latin typeface="Arial Rounded MT Bold" pitchFamily="34" charset="0"/>
              </a:rPr>
              <a:t> </a:t>
            </a:r>
            <a:r>
              <a:rPr lang="en-US" sz="2600" i="1" dirty="0" smtClean="0">
                <a:solidFill>
                  <a:srgbClr val="FFFF00"/>
                </a:solidFill>
                <a:latin typeface="Arial Rounded MT Bold" pitchFamily="34" charset="0"/>
              </a:rPr>
              <a:t>Unpredictable-</a:t>
            </a:r>
            <a:r>
              <a:rPr lang="ru-RU" sz="2600" i="1" dirty="0" err="1" smtClean="0">
                <a:solidFill>
                  <a:srgbClr val="FFFF00"/>
                </a:solidFill>
              </a:rPr>
              <a:t>непередбачуваний</a:t>
            </a:r>
            <a:endParaRPr lang="ru-RU" sz="2600" i="1" dirty="0">
              <a:solidFill>
                <a:srgbClr val="FFFF00"/>
              </a:solidFill>
            </a:endParaRPr>
          </a:p>
          <a:p>
            <a:r>
              <a:rPr lang="en-US" sz="2600" i="1" dirty="0">
                <a:solidFill>
                  <a:srgbClr val="FFFF00"/>
                </a:solidFill>
                <a:latin typeface="Arial Rounded MT Bold" pitchFamily="34" charset="0"/>
              </a:rPr>
              <a:t>Pattern – </a:t>
            </a:r>
            <a:r>
              <a:rPr lang="ru-RU" sz="2600" i="1" dirty="0" smtClean="0">
                <a:solidFill>
                  <a:srgbClr val="FFFF00"/>
                </a:solidFill>
              </a:rPr>
              <a:t>шаблон</a:t>
            </a:r>
            <a:endParaRPr lang="ru-RU" sz="2600" i="1" dirty="0">
              <a:solidFill>
                <a:srgbClr val="FFFF00"/>
              </a:solidFill>
            </a:endParaRPr>
          </a:p>
          <a:p>
            <a:r>
              <a:rPr lang="en-US" sz="2600" i="1" dirty="0">
                <a:solidFill>
                  <a:srgbClr val="FFFF00"/>
                </a:solidFill>
                <a:latin typeface="Arial Rounded MT Bold" pitchFamily="34" charset="0"/>
              </a:rPr>
              <a:t>Tireless - </a:t>
            </a:r>
            <a:r>
              <a:rPr lang="uk-UA" sz="2600" i="1" dirty="0">
                <a:solidFill>
                  <a:srgbClr val="FFFF00"/>
                </a:solidFill>
              </a:rPr>
              <a:t>н</a:t>
            </a:r>
            <a:r>
              <a:rPr lang="ru-RU" sz="2600" i="1" dirty="0" err="1">
                <a:solidFill>
                  <a:srgbClr val="FFFF00"/>
                </a:solidFill>
              </a:rPr>
              <a:t>евтомний</a:t>
            </a:r>
            <a:endParaRPr lang="ru-RU" sz="2600" i="1" dirty="0">
              <a:solidFill>
                <a:srgbClr val="FFFF00"/>
              </a:solidFill>
            </a:endParaRPr>
          </a:p>
          <a:p>
            <a:r>
              <a:rPr lang="en-US" sz="2600" i="1" dirty="0">
                <a:solidFill>
                  <a:srgbClr val="FFFF00"/>
                </a:solidFill>
                <a:latin typeface="Arial Rounded MT Bold" pitchFamily="34" charset="0"/>
              </a:rPr>
              <a:t>Perpetual - </a:t>
            </a:r>
            <a:r>
              <a:rPr lang="uk-UA" sz="2600" i="1" dirty="0">
                <a:solidFill>
                  <a:srgbClr val="FFFF00"/>
                </a:solidFill>
              </a:rPr>
              <a:t>в</a:t>
            </a:r>
            <a:r>
              <a:rPr lang="ru-RU" sz="2600" i="1" dirty="0" err="1">
                <a:solidFill>
                  <a:srgbClr val="FFFF00"/>
                </a:solidFill>
              </a:rPr>
              <a:t>ічний</a:t>
            </a:r>
            <a:endParaRPr lang="ru-RU" sz="2600" i="1" dirty="0">
              <a:solidFill>
                <a:srgbClr val="FFFF00"/>
              </a:solidFill>
            </a:endParaRPr>
          </a:p>
          <a:p>
            <a:r>
              <a:rPr lang="en-US" sz="2600" i="1" dirty="0">
                <a:solidFill>
                  <a:srgbClr val="FFFF00"/>
                </a:solidFill>
                <a:latin typeface="Arial Rounded MT Bold" pitchFamily="34" charset="0"/>
              </a:rPr>
              <a:t>Arousal - </a:t>
            </a:r>
            <a:r>
              <a:rPr lang="uk-UA" sz="2600" i="1" dirty="0">
                <a:solidFill>
                  <a:srgbClr val="FFFF00"/>
                </a:solidFill>
              </a:rPr>
              <a:t>збудження</a:t>
            </a:r>
            <a:endParaRPr lang="ru-RU" sz="2600" i="1" dirty="0">
              <a:solidFill>
                <a:srgbClr val="FFFF00"/>
              </a:solidFill>
            </a:endParaRPr>
          </a:p>
          <a:p>
            <a:r>
              <a:rPr lang="en-US" sz="2600" i="1" dirty="0">
                <a:solidFill>
                  <a:srgbClr val="FFFF00"/>
                </a:solidFill>
                <a:latin typeface="Arial Rounded MT Bold" pitchFamily="34" charset="0"/>
              </a:rPr>
              <a:t>Delusion </a:t>
            </a:r>
            <a:r>
              <a:rPr lang="uk-UA" sz="2600" i="1" dirty="0">
                <a:solidFill>
                  <a:srgbClr val="FFFF00"/>
                </a:solidFill>
              </a:rPr>
              <a:t>- маячня</a:t>
            </a:r>
            <a:endParaRPr lang="ru-RU" sz="2600" i="1" dirty="0">
              <a:solidFill>
                <a:srgbClr val="FFFF00"/>
              </a:solidFill>
            </a:endParaRPr>
          </a:p>
          <a:p>
            <a:r>
              <a:rPr lang="en-US" sz="2600" i="1" dirty="0">
                <a:solidFill>
                  <a:srgbClr val="FFFF00"/>
                </a:solidFill>
                <a:latin typeface="Arial Rounded MT Bold" pitchFamily="34" charset="0"/>
              </a:rPr>
              <a:t>Possession</a:t>
            </a:r>
            <a:r>
              <a:rPr lang="uk-UA" sz="2600" i="1" dirty="0">
                <a:solidFill>
                  <a:srgbClr val="FFFF00"/>
                </a:solidFill>
              </a:rPr>
              <a:t> - володіння</a:t>
            </a:r>
            <a:endParaRPr lang="ru-RU" sz="2600" i="1" dirty="0">
              <a:solidFill>
                <a:srgbClr val="FFFF00"/>
              </a:solidFill>
            </a:endParaRPr>
          </a:p>
          <a:p>
            <a:r>
              <a:rPr lang="en-US" sz="2600" i="1" dirty="0">
                <a:solidFill>
                  <a:srgbClr val="FFFF00"/>
                </a:solidFill>
                <a:latin typeface="Arial Rounded MT Bold" pitchFamily="34" charset="0"/>
              </a:rPr>
              <a:t>Re</a:t>
            </a:r>
            <a:r>
              <a:rPr lang="uk-UA" sz="2600" i="1" dirty="0">
                <a:solidFill>
                  <a:srgbClr val="FFFF00"/>
                </a:solidFill>
              </a:rPr>
              <a:t>-</a:t>
            </a:r>
            <a:r>
              <a:rPr lang="en-US" sz="2600" i="1" dirty="0">
                <a:solidFill>
                  <a:srgbClr val="FFFF00"/>
                </a:solidFill>
                <a:latin typeface="Arial Rounded MT Bold" pitchFamily="34" charset="0"/>
              </a:rPr>
              <a:t>express</a:t>
            </a:r>
            <a:r>
              <a:rPr lang="uk-UA" sz="2600" i="1" dirty="0">
                <a:solidFill>
                  <a:srgbClr val="FFFF00"/>
                </a:solidFill>
              </a:rPr>
              <a:t>- переформулювати</a:t>
            </a:r>
            <a:endParaRPr lang="ru-RU" sz="2600" i="1" dirty="0">
              <a:solidFill>
                <a:srgbClr val="FFFF00"/>
              </a:solidFill>
            </a:endParaRPr>
          </a:p>
          <a:p>
            <a:r>
              <a:rPr lang="en-US" sz="2600" i="1" dirty="0">
                <a:solidFill>
                  <a:srgbClr val="FFFF00"/>
                </a:solidFill>
                <a:latin typeface="Arial Rounded MT Bold" pitchFamily="34" charset="0"/>
              </a:rPr>
              <a:t>Convey </a:t>
            </a:r>
            <a:r>
              <a:rPr lang="uk-UA" sz="2600" i="1" dirty="0">
                <a:solidFill>
                  <a:srgbClr val="FFFF00"/>
                </a:solidFill>
              </a:rPr>
              <a:t>- передати </a:t>
            </a:r>
            <a:endParaRPr lang="ru-RU" sz="2600" i="1" dirty="0">
              <a:solidFill>
                <a:srgbClr val="FFFF00"/>
              </a:solidFill>
            </a:endParaRPr>
          </a:p>
          <a:p>
            <a:r>
              <a:rPr lang="en-US" sz="2600" i="1" dirty="0">
                <a:solidFill>
                  <a:srgbClr val="FFFF00"/>
                </a:solidFill>
                <a:latin typeface="Arial Rounded MT Bold" pitchFamily="34" charset="0"/>
              </a:rPr>
              <a:t>Endow </a:t>
            </a:r>
            <a:r>
              <a:rPr lang="uk-UA" sz="2600" i="1" dirty="0">
                <a:solidFill>
                  <a:srgbClr val="FFFF00"/>
                </a:solidFill>
              </a:rPr>
              <a:t>– обдаровувати, жертвувати</a:t>
            </a:r>
            <a:endParaRPr lang="ru-RU" sz="2600" i="1" dirty="0">
              <a:solidFill>
                <a:srgbClr val="FFFF00"/>
              </a:solidFill>
            </a:endParaRPr>
          </a:p>
          <a:p>
            <a:r>
              <a:rPr lang="en-US" sz="2600" i="1" dirty="0">
                <a:solidFill>
                  <a:srgbClr val="FFFF00"/>
                </a:solidFill>
                <a:latin typeface="Arial Rounded MT Bold" pitchFamily="34" charset="0"/>
              </a:rPr>
              <a:t>Accuracy</a:t>
            </a:r>
            <a:r>
              <a:rPr lang="uk-UA" sz="2600" i="1" dirty="0">
                <a:solidFill>
                  <a:srgbClr val="FFFF00"/>
                </a:solidFill>
              </a:rPr>
              <a:t> - точність, акуратність</a:t>
            </a:r>
            <a:endParaRPr lang="ru-RU" sz="2600" i="1" dirty="0">
              <a:solidFill>
                <a:srgbClr val="FFFF00"/>
              </a:solidFill>
            </a:endParaRPr>
          </a:p>
          <a:p>
            <a:r>
              <a:rPr lang="en-US" sz="2600" i="1" dirty="0">
                <a:solidFill>
                  <a:srgbClr val="FFFF00"/>
                </a:solidFill>
                <a:latin typeface="Arial Rounded MT Bold" pitchFamily="34" charset="0"/>
              </a:rPr>
              <a:t>Input</a:t>
            </a:r>
            <a:r>
              <a:rPr lang="uk-UA" sz="2600" i="1" dirty="0">
                <a:solidFill>
                  <a:srgbClr val="FFFF00"/>
                </a:solidFill>
              </a:rPr>
              <a:t> - внесок, вхід</a:t>
            </a:r>
            <a:endParaRPr lang="ru-RU" sz="2600" i="1" dirty="0">
              <a:solidFill>
                <a:srgbClr val="FFFF00"/>
              </a:solidFill>
            </a:endParaRPr>
          </a:p>
          <a:p>
            <a:r>
              <a:rPr lang="en-US" sz="2600" i="1" dirty="0">
                <a:solidFill>
                  <a:srgbClr val="FFFF00"/>
                </a:solidFill>
                <a:latin typeface="Arial Rounded MT Bold" pitchFamily="34" charset="0"/>
              </a:rPr>
              <a:t>Demand</a:t>
            </a:r>
            <a:r>
              <a:rPr lang="uk-UA" sz="2600" i="1" dirty="0">
                <a:solidFill>
                  <a:srgbClr val="FFFF00"/>
                </a:solidFill>
              </a:rPr>
              <a:t> - попит, вимога, потреба</a:t>
            </a:r>
            <a:endParaRPr lang="ru-RU" sz="2600" i="1" dirty="0">
              <a:solidFill>
                <a:srgbClr val="FFFF00"/>
              </a:solidFill>
            </a:endParaRPr>
          </a:p>
          <a:p>
            <a:endParaRPr lang="ru-RU" dirty="0"/>
          </a:p>
        </p:txBody>
      </p:sp>
    </p:spTree>
    <p:extLst>
      <p:ext uri="{BB962C8B-B14F-4D97-AF65-F5344CB8AC3E}">
        <p14:creationId xmlns:p14="http://schemas.microsoft.com/office/powerpoint/2010/main" val="2758226224"/>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n-US" sz="4400" u="sng"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Is it possible to learn to translate?</a:t>
            </a:r>
            <a:r>
              <a:rPr lang="ru-RU"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
            </a:r>
            <a:br>
              <a:rPr lang="ru-RU"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br>
            <a:endParaRPr lang="ru-RU"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graphicFrame>
        <p:nvGraphicFramePr>
          <p:cNvPr id="4" name="Объект 3"/>
          <p:cNvGraphicFramePr>
            <a:graphicFrameLocks noGrp="1"/>
          </p:cNvGraphicFramePr>
          <p:nvPr>
            <p:ph idx="1"/>
            <p:extLst>
              <p:ext uri="{D42A27DB-BD31-4B8C-83A1-F6EECF244321}">
                <p14:modId xmlns:p14="http://schemas.microsoft.com/office/powerpoint/2010/main" val="2155362265"/>
              </p:ext>
            </p:extLst>
          </p:nvPr>
        </p:nvGraphicFramePr>
        <p:xfrm>
          <a:off x="467544" y="692696"/>
          <a:ext cx="8229600" cy="63093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824902071"/>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en-US" sz="5400" i="1" spc="0" dirty="0">
                <a:ln w="10541" cmpd="sng">
                  <a:solidFill>
                    <a:schemeClr val="bg1"/>
                  </a:solidFill>
                  <a:prstDash val="solid"/>
                </a:ln>
                <a:solidFill>
                  <a:srgbClr val="00B0F0"/>
                </a:solidFill>
              </a:rPr>
              <a:t>The hard life of a translator</a:t>
            </a:r>
            <a:endParaRPr lang="ru-RU" sz="5400" i="1" spc="0" dirty="0">
              <a:ln w="10541" cmpd="sng">
                <a:solidFill>
                  <a:schemeClr val="bg1"/>
                </a:solidFill>
                <a:prstDash val="solid"/>
              </a:ln>
              <a:solidFill>
                <a:srgbClr val="00B0F0"/>
              </a:solidFill>
            </a:endParaRPr>
          </a:p>
        </p:txBody>
      </p:sp>
      <p:graphicFrame>
        <p:nvGraphicFramePr>
          <p:cNvPr id="4" name="Объект 3"/>
          <p:cNvGraphicFramePr>
            <a:graphicFrameLocks noGrp="1"/>
          </p:cNvGraphicFramePr>
          <p:nvPr>
            <p:ph idx="1"/>
            <p:extLst>
              <p:ext uri="{D42A27DB-BD31-4B8C-83A1-F6EECF244321}">
                <p14:modId xmlns:p14="http://schemas.microsoft.com/office/powerpoint/2010/main" val="2258022466"/>
              </p:ext>
            </p:extLst>
          </p:nvPr>
        </p:nvGraphicFramePr>
        <p:xfrm>
          <a:off x="395536" y="1412776"/>
          <a:ext cx="8229600" cy="532859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730561507"/>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243408"/>
            <a:ext cx="8229600" cy="1268760"/>
          </a:xfrm>
        </p:spPr>
        <p:txBody>
          <a:bodyPr/>
          <a:lstStyle/>
          <a:p>
            <a:pPr algn="ctr"/>
            <a:r>
              <a:rPr lang="en-US" cap="all" spc="0" dirty="0">
                <a:ln w="9000" cmpd="sng">
                  <a:solidFill>
                    <a:schemeClr val="bg1"/>
                  </a:solidFill>
                  <a:prstDash val="solid"/>
                </a:ln>
                <a:solidFill>
                  <a:srgbClr val="C00000"/>
                </a:solidFill>
                <a:effectLst>
                  <a:reflection blurRad="6350" stA="50000" endA="300" endPos="50000" dist="60007" dir="5400000" sy="-100000" algn="bl" rotWithShape="0"/>
                </a:effectLst>
              </a:rPr>
              <a:t>Native language</a:t>
            </a:r>
            <a:endParaRPr lang="ru-RU" cap="all" spc="0" dirty="0">
              <a:ln w="9000" cmpd="sng">
                <a:solidFill>
                  <a:schemeClr val="bg1"/>
                </a:solidFill>
                <a:prstDash val="solid"/>
              </a:ln>
              <a:solidFill>
                <a:srgbClr val="C00000"/>
              </a:solidFill>
              <a:effectLst>
                <a:reflection blurRad="6350" stA="50000" endA="300" endPos="50000" dist="60007" dir="5400000" sy="-100000" algn="bl" rotWithShape="0"/>
              </a:effectLst>
            </a:endParaRPr>
          </a:p>
        </p:txBody>
      </p:sp>
      <p:graphicFrame>
        <p:nvGraphicFramePr>
          <p:cNvPr id="5" name="Объект 4"/>
          <p:cNvGraphicFramePr>
            <a:graphicFrameLocks noGrp="1"/>
          </p:cNvGraphicFramePr>
          <p:nvPr>
            <p:ph idx="1"/>
            <p:extLst>
              <p:ext uri="{D42A27DB-BD31-4B8C-83A1-F6EECF244321}">
                <p14:modId xmlns:p14="http://schemas.microsoft.com/office/powerpoint/2010/main" val="2986721868"/>
              </p:ext>
            </p:extLst>
          </p:nvPr>
        </p:nvGraphicFramePr>
        <p:xfrm>
          <a:off x="251520" y="1052736"/>
          <a:ext cx="8712968" cy="568863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1895636"/>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Объект 3"/>
          <p:cNvGraphicFramePr>
            <a:graphicFrameLocks noGrp="1"/>
          </p:cNvGraphicFramePr>
          <p:nvPr>
            <p:ph idx="1"/>
            <p:extLst>
              <p:ext uri="{D42A27DB-BD31-4B8C-83A1-F6EECF244321}">
                <p14:modId xmlns:p14="http://schemas.microsoft.com/office/powerpoint/2010/main" val="2421440937"/>
              </p:ext>
            </p:extLst>
          </p:nvPr>
        </p:nvGraphicFramePr>
        <p:xfrm>
          <a:off x="457200" y="548680"/>
          <a:ext cx="8229600" cy="557748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680583005"/>
      </p:ext>
    </p:extLst>
  </p:cSld>
  <p:clrMapOvr>
    <a:masterClrMapping/>
  </p:clrMapOvr>
  <mc:AlternateContent xmlns:mc="http://schemas.openxmlformats.org/markup-compatibility/2006" xmlns:p14="http://schemas.microsoft.com/office/powerpoint/2010/main">
    <mc:Choice Requires="p14">
      <p:transition spd="slow" p14:dur="1100">
        <p14:switch dir="r"/>
      </p:transition>
    </mc:Choice>
    <mc:Fallback xmlns="">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0"/>
            <a:ext cx="8229600" cy="1417638"/>
          </a:xfrm>
        </p:spPr>
        <p:txBody>
          <a:bodyPr>
            <a:normAutofit/>
            <a:scene3d>
              <a:camera prst="orthographicFront"/>
              <a:lightRig rig="balanced" dir="t">
                <a:rot lat="0" lon="0" rev="2100000"/>
              </a:lightRig>
            </a:scene3d>
            <a:sp3d extrusionH="57150" prstMaterial="metal">
              <a:bevelT w="38100" h="25400"/>
              <a:contourClr>
                <a:schemeClr val="bg2"/>
              </a:contourClr>
            </a:sp3d>
          </a:bodyPr>
          <a:lstStyle/>
          <a:p>
            <a:pPr algn="ctr"/>
            <a:r>
              <a:rPr lang="en-US" sz="4000" u="sng" spc="0" dirty="0">
                <a:ln w="50800"/>
                <a:solidFill>
                  <a:srgbClr val="00B0F0"/>
                </a:solidFill>
                <a:latin typeface="Aharoni" pitchFamily="2" charset="-79"/>
                <a:cs typeface="Aharoni" pitchFamily="2" charset="-79"/>
              </a:rPr>
              <a:t>The moral code of the interpreter</a:t>
            </a:r>
            <a:endParaRPr lang="ru-RU" sz="4000" u="sng" spc="0" dirty="0">
              <a:ln w="50800"/>
              <a:solidFill>
                <a:srgbClr val="00B0F0"/>
              </a:solidFill>
              <a:cs typeface="Aharoni" pitchFamily="2" charset="-79"/>
            </a:endParaRPr>
          </a:p>
        </p:txBody>
      </p:sp>
      <p:graphicFrame>
        <p:nvGraphicFramePr>
          <p:cNvPr id="4" name="Объект 3"/>
          <p:cNvGraphicFramePr>
            <a:graphicFrameLocks noGrp="1"/>
          </p:cNvGraphicFramePr>
          <p:nvPr>
            <p:ph idx="1"/>
            <p:extLst>
              <p:ext uri="{D42A27DB-BD31-4B8C-83A1-F6EECF244321}">
                <p14:modId xmlns:p14="http://schemas.microsoft.com/office/powerpoint/2010/main" val="3185339283"/>
              </p:ext>
            </p:extLst>
          </p:nvPr>
        </p:nvGraphicFramePr>
        <p:xfrm>
          <a:off x="457200" y="1600200"/>
          <a:ext cx="8229600" cy="499715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719196469"/>
      </p:ext>
    </p:extLst>
  </p:cSld>
  <p:clrMapOvr>
    <a:masterClrMapping/>
  </p:clrMapOvr>
  <mc:AlternateContent xmlns:mc="http://schemas.openxmlformats.org/markup-compatibility/2006" xmlns:p14="http://schemas.microsoft.com/office/powerpoint/2010/main">
    <mc:Choice Requires="p14">
      <p:transition spd="slow" p14:dur="1200">
        <p14:flip dir="r"/>
      </p:transition>
    </mc:Choice>
    <mc:Fallback xmlns="">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Объект 3"/>
          <p:cNvGraphicFramePr>
            <a:graphicFrameLocks noGrp="1"/>
          </p:cNvGraphicFramePr>
          <p:nvPr>
            <p:ph idx="1"/>
            <p:extLst>
              <p:ext uri="{D42A27DB-BD31-4B8C-83A1-F6EECF244321}">
                <p14:modId xmlns:p14="http://schemas.microsoft.com/office/powerpoint/2010/main" val="437195551"/>
              </p:ext>
            </p:extLst>
          </p:nvPr>
        </p:nvGraphicFramePr>
        <p:xfrm>
          <a:off x="457200" y="404664"/>
          <a:ext cx="8229600" cy="612068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22341438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Объект 3"/>
          <p:cNvGraphicFramePr>
            <a:graphicFrameLocks noGrp="1"/>
          </p:cNvGraphicFramePr>
          <p:nvPr>
            <p:ph idx="1"/>
            <p:extLst>
              <p:ext uri="{D42A27DB-BD31-4B8C-83A1-F6EECF244321}">
                <p14:modId xmlns:p14="http://schemas.microsoft.com/office/powerpoint/2010/main" val="3476105461"/>
              </p:ext>
            </p:extLst>
          </p:nvPr>
        </p:nvGraphicFramePr>
        <p:xfrm>
          <a:off x="457200" y="260648"/>
          <a:ext cx="8229600" cy="626469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21444632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theme/theme1.xml><?xml version="1.0" encoding="utf-8"?>
<a:theme xmlns:a="http://schemas.openxmlformats.org/drawingml/2006/main" name="Паркет">
  <a:themeElements>
    <a:clrScheme name="Паркет">
      <a:dk1>
        <a:sysClr val="windowText" lastClr="000000"/>
      </a:dk1>
      <a:lt1>
        <a:sysClr val="window" lastClr="FFFFFF"/>
      </a:lt1>
      <a:dk2>
        <a:srgbClr val="1D3641"/>
      </a:dk2>
      <a:lt2>
        <a:srgbClr val="DFE6D0"/>
      </a:lt2>
      <a:accent1>
        <a:srgbClr val="759AA5"/>
      </a:accent1>
      <a:accent2>
        <a:srgbClr val="CFC60D"/>
      </a:accent2>
      <a:accent3>
        <a:srgbClr val="99987F"/>
      </a:accent3>
      <a:accent4>
        <a:srgbClr val="90AC97"/>
      </a:accent4>
      <a:accent5>
        <a:srgbClr val="FFAD1C"/>
      </a:accent5>
      <a:accent6>
        <a:srgbClr val="B9AB6F"/>
      </a:accent6>
      <a:hlink>
        <a:srgbClr val="66AACD"/>
      </a:hlink>
      <a:folHlink>
        <a:srgbClr val="809DB3"/>
      </a:folHlink>
    </a:clrScheme>
    <a:fontScheme name="Обычная">
      <a:majorFont>
        <a:latin typeface="Tw Cen MT"/>
        <a:ea typeface=""/>
        <a:cs typeface=""/>
        <a:font script="Grek" typeface="Calibri"/>
        <a:font script="Cyrl" typeface="Calibri"/>
        <a:font script="Jpan" typeface="HG創英角ｺﾞｼｯｸUB"/>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a:ea typeface=""/>
        <a:cs typeface=""/>
        <a:font script="Grek" typeface="Calibri"/>
        <a:font script="Cyrl" typeface="Calibri"/>
        <a:font script="Jpan" typeface="HG創英角ｺﾞｼｯｸUB"/>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Паркет">
      <a:fillStyleLst>
        <a:solidFill>
          <a:schemeClr val="phClr"/>
        </a:solidFill>
        <a:gradFill rotWithShape="1">
          <a:gsLst>
            <a:gs pos="0">
              <a:schemeClr val="phClr">
                <a:tint val="79000"/>
                <a:satMod val="180000"/>
              </a:schemeClr>
            </a:gs>
            <a:gs pos="65000">
              <a:schemeClr val="phClr">
                <a:tint val="52000"/>
                <a:satMod val="250000"/>
              </a:schemeClr>
            </a:gs>
            <a:gs pos="100000">
              <a:schemeClr val="phClr">
                <a:tint val="29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15875" cap="flat" cmpd="sng" algn="ctr">
          <a:solidFill>
            <a:schemeClr val="phClr"/>
          </a:solidFill>
          <a:prstDash val="solid"/>
        </a:ln>
        <a:ln w="38100" cap="flat" cmpd="sng" algn="ctr">
          <a:solidFill>
            <a:schemeClr val="phClr"/>
          </a:solidFill>
          <a:prstDash val="solid"/>
        </a:ln>
      </a:lnStyleLst>
      <a:effectStyleLst>
        <a:effectStyle>
          <a:effectLst>
            <a:outerShdw blurRad="63500" dist="25400" dir="5400000" rotWithShape="0">
              <a:srgbClr val="000000">
                <a:alpha val="43000"/>
              </a:srgbClr>
            </a:outerShdw>
          </a:effectLst>
        </a:effectStyle>
        <a:effectStyle>
          <a:effectLst>
            <a:outerShdw blurRad="63500" dist="25400" dir="5400000" rotWithShape="0">
              <a:srgbClr val="000000">
                <a:alpha val="43000"/>
              </a:srgbClr>
            </a:outerShdw>
          </a:effectLst>
          <a:scene3d>
            <a:camera prst="orthographicFront">
              <a:rot lat="0" lon="0" rev="0"/>
            </a:camera>
            <a:lightRig rig="brightRoom" dir="t">
              <a:rot lat="0" lon="0" rev="8700000"/>
            </a:lightRig>
          </a:scene3d>
          <a:sp3d contourW="12700" prstMaterial="dkEdge">
            <a:bevelT w="0" h="0" prst="relaxedInset"/>
            <a:contourClr>
              <a:schemeClr val="phClr">
                <a:shade val="65000"/>
                <a:satMod val="150000"/>
              </a:schemeClr>
            </a:contourClr>
          </a:sp3d>
        </a:effectStyle>
        <a:effectStyle>
          <a:effectLst>
            <a:outerShdw blurRad="63500" dist="25400" dir="5400000" rotWithShape="0">
              <a:srgbClr val="000000">
                <a:alpha val="43000"/>
              </a:srgbClr>
            </a:outerShdw>
          </a:effectLst>
          <a:scene3d>
            <a:camera prst="orthographicFront">
              <a:rot lat="0" lon="0" rev="0"/>
            </a:camera>
            <a:lightRig rig="glow" dir="t">
              <a:rot lat="0" lon="0" rev="13200000"/>
            </a:lightRig>
          </a:scene3d>
          <a:sp3d prstMaterial="dkEdge">
            <a:bevelT w="63500" h="50800" prst="relaxedInset"/>
          </a:sp3d>
        </a:effectStyle>
      </a:effectStyleLst>
      <a:bgFillStyleLst>
        <a:solidFill>
          <a:schemeClr val="phClr"/>
        </a:solidFill>
        <a:gradFill rotWithShape="1">
          <a:gsLst>
            <a:gs pos="0">
              <a:schemeClr val="phClr">
                <a:tint val="85000"/>
                <a:shade val="95000"/>
                <a:satMod val="200000"/>
              </a:schemeClr>
            </a:gs>
            <a:gs pos="53000">
              <a:schemeClr val="phClr">
                <a:shade val="60000"/>
                <a:satMod val="220000"/>
              </a:schemeClr>
            </a:gs>
            <a:gs pos="100000">
              <a:schemeClr val="phClr">
                <a:shade val="45000"/>
                <a:satMod val="220000"/>
              </a:schemeClr>
            </a:gs>
          </a:gsLst>
          <a:lin ang="16200000" scaled="0"/>
        </a:gradFill>
        <a:gradFill rotWithShape="1">
          <a:gsLst>
            <a:gs pos="0">
              <a:schemeClr val="phClr">
                <a:tint val="83000"/>
                <a:shade val="97000"/>
                <a:satMod val="230000"/>
              </a:schemeClr>
            </a:gs>
            <a:gs pos="100000">
              <a:schemeClr val="phClr">
                <a:shade val="35000"/>
                <a:satMod val="250000"/>
              </a:schemeClr>
            </a:gs>
          </a:gsLst>
          <a:path path="circle">
            <a:fillToRect l="15000" t="50000" r="85000" b="6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Thatch</Template>
  <TotalTime>97</TotalTime>
  <Words>767</Words>
  <Application>Microsoft Office PowerPoint</Application>
  <PresentationFormat>Экран (4:3)</PresentationFormat>
  <Paragraphs>86</Paragraphs>
  <Slides>14</Slides>
  <Notes>0</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14</vt:i4>
      </vt:variant>
    </vt:vector>
  </HeadingPairs>
  <TitlesOfParts>
    <vt:vector size="20" baseType="lpstr">
      <vt:lpstr>Aharoni</vt:lpstr>
      <vt:lpstr>Arial</vt:lpstr>
      <vt:lpstr>Arial Rounded MT Bold</vt:lpstr>
      <vt:lpstr>Calibri</vt:lpstr>
      <vt:lpstr>Tw Cen MT</vt:lpstr>
      <vt:lpstr>Паркет</vt:lpstr>
      <vt:lpstr>                                                                    What should an interpreter / translator learn? </vt:lpstr>
      <vt:lpstr>  Key words</vt:lpstr>
      <vt:lpstr>Is it possible to learn to translate? </vt:lpstr>
      <vt:lpstr>The hard life of a translator</vt:lpstr>
      <vt:lpstr>Native language</vt:lpstr>
      <vt:lpstr>Презентация PowerPoint</vt:lpstr>
      <vt:lpstr>The moral code of the interpreter</vt:lpstr>
      <vt:lpstr>Презентация PowerPoint</vt:lpstr>
      <vt:lpstr>Презентация PowerPoint</vt:lpstr>
      <vt:lpstr>Summary </vt:lpstr>
      <vt:lpstr>Tests</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Admin</dc:creator>
  <cp:lastModifiedBy>lenovo</cp:lastModifiedBy>
  <cp:revision>26</cp:revision>
  <dcterms:created xsi:type="dcterms:W3CDTF">2017-04-09T10:43:59Z</dcterms:created>
  <dcterms:modified xsi:type="dcterms:W3CDTF">2020-07-14T08:26:58Z</dcterms:modified>
</cp:coreProperties>
</file>