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2" r:id="rId1"/>
  </p:sldMasterIdLst>
  <p:sldIdLst>
    <p:sldId id="256" r:id="rId2"/>
    <p:sldId id="257" r:id="rId3"/>
    <p:sldId id="274" r:id="rId4"/>
    <p:sldId id="261" r:id="rId5"/>
    <p:sldId id="262" r:id="rId6"/>
    <p:sldId id="263" r:id="rId7"/>
    <p:sldId id="268" r:id="rId8"/>
    <p:sldId id="269" r:id="rId9"/>
    <p:sldId id="276" r:id="rId10"/>
    <p:sldId id="271" r:id="rId11"/>
    <p:sldId id="277" r:id="rId12"/>
    <p:sldId id="278" r:id="rId13"/>
    <p:sldId id="280" r:id="rId14"/>
    <p:sldId id="27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7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" y="4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image" Target="../media/image17.jpg"/><Relationship Id="rId4" Type="http://schemas.openxmlformats.org/officeDocument/2006/relationships/image" Target="../media/image20.png"/></Relationships>
</file>

<file path=ppt/diagrams/_rels/drawing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.jpe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23A0CE-D86D-4537-914C-0DAD5A72C031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FBF08FD0-9D95-46AD-ADBF-04F4D09FE4F5}">
      <dgm:prSet custT="1"/>
      <dgm:spPr>
        <a:gradFill rotWithShape="0">
          <a:gsLst>
            <a:gs pos="0">
              <a:schemeClr val="accent2">
                <a:lumMod val="20000"/>
                <a:lumOff val="8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</a:gradFill>
      </dgm:spPr>
      <dgm:t>
        <a:bodyPr/>
        <a:lstStyle/>
        <a:p>
          <a:r>
            <a:rPr lang="ru-RU" sz="2000" b="1" dirty="0" err="1"/>
            <a:t>Об'єктом</a:t>
          </a:r>
          <a:r>
            <a:rPr lang="ru-RU" sz="2000" dirty="0"/>
            <a:t> </a:t>
          </a:r>
          <a:r>
            <a:rPr lang="uk-UA" sz="2000" dirty="0"/>
            <a:t>дослідження є процес навчання математики учнів середньої школи</a:t>
          </a:r>
          <a:endParaRPr lang="ru-UA" sz="2000" dirty="0"/>
        </a:p>
      </dgm:t>
    </dgm:pt>
    <dgm:pt modelId="{52D6203F-ABD3-4B09-93C2-A00A9E79752F}" type="parTrans" cxnId="{1B89BF3F-784D-4D38-B039-35890FDBB2AD}">
      <dgm:prSet/>
      <dgm:spPr/>
      <dgm:t>
        <a:bodyPr/>
        <a:lstStyle/>
        <a:p>
          <a:endParaRPr lang="uk-UA"/>
        </a:p>
      </dgm:t>
    </dgm:pt>
    <dgm:pt modelId="{4D5BCC28-8D70-479A-B856-409635B02DB8}" type="sibTrans" cxnId="{1B89BF3F-784D-4D38-B039-35890FDBB2AD}">
      <dgm:prSet/>
      <dgm:spPr/>
      <dgm:t>
        <a:bodyPr/>
        <a:lstStyle/>
        <a:p>
          <a:endParaRPr lang="uk-UA"/>
        </a:p>
      </dgm:t>
    </dgm:pt>
    <dgm:pt modelId="{271F65D1-859B-44E2-B2F8-D65AC605B367}" type="pres">
      <dgm:prSet presAssocID="{1A23A0CE-D86D-4537-914C-0DAD5A72C031}" presName="linear" presStyleCnt="0">
        <dgm:presLayoutVars>
          <dgm:animLvl val="lvl"/>
          <dgm:resizeHandles val="exact"/>
        </dgm:presLayoutVars>
      </dgm:prSet>
      <dgm:spPr/>
    </dgm:pt>
    <dgm:pt modelId="{1479B1AF-6CB3-45DA-AFB3-7277DD7C4687}" type="pres">
      <dgm:prSet presAssocID="{FBF08FD0-9D95-46AD-ADBF-04F4D09FE4F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47BC002-DF95-45EA-B83B-E0A0ECAB775D}" type="presOf" srcId="{FBF08FD0-9D95-46AD-ADBF-04F4D09FE4F5}" destId="{1479B1AF-6CB3-45DA-AFB3-7277DD7C4687}" srcOrd="0" destOrd="0" presId="urn:microsoft.com/office/officeart/2005/8/layout/vList2"/>
    <dgm:cxn modelId="{1B89BF3F-784D-4D38-B039-35890FDBB2AD}" srcId="{1A23A0CE-D86D-4537-914C-0DAD5A72C031}" destId="{FBF08FD0-9D95-46AD-ADBF-04F4D09FE4F5}" srcOrd="0" destOrd="0" parTransId="{52D6203F-ABD3-4B09-93C2-A00A9E79752F}" sibTransId="{4D5BCC28-8D70-479A-B856-409635B02DB8}"/>
    <dgm:cxn modelId="{C75A9D4A-A161-418A-AF0C-D5686C304164}" type="presOf" srcId="{1A23A0CE-D86D-4537-914C-0DAD5A72C031}" destId="{271F65D1-859B-44E2-B2F8-D65AC605B367}" srcOrd="0" destOrd="0" presId="urn:microsoft.com/office/officeart/2005/8/layout/vList2"/>
    <dgm:cxn modelId="{DF9B97F1-EA16-4670-B6D3-54ADD24BA600}" type="presParOf" srcId="{271F65D1-859B-44E2-B2F8-D65AC605B367}" destId="{1479B1AF-6CB3-45DA-AFB3-7277DD7C46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950F942-0141-4E16-BCE4-87788D7738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uk-UA"/>
        </a:p>
      </dgm:t>
    </dgm:pt>
    <dgm:pt modelId="{5CE35F5B-EB0F-4AFA-B00C-D4A5A298A8B9}">
      <dgm:prSet/>
      <dgm:spPr/>
      <dgm:t>
        <a:bodyPr/>
        <a:lstStyle/>
        <a:p>
          <a:pPr algn="ctr"/>
          <a:r>
            <a:rPr lang="uk-UA" b="1" dirty="0"/>
            <a:t>Аналіз шкільних підручників з математики</a:t>
          </a:r>
          <a:endParaRPr lang="ru-UA" dirty="0"/>
        </a:p>
      </dgm:t>
    </dgm:pt>
    <dgm:pt modelId="{1C7712A9-1B4A-4E36-999E-705E08A8D1AE}" type="parTrans" cxnId="{16E3B518-B8E5-4343-9E4A-39AAB971495C}">
      <dgm:prSet/>
      <dgm:spPr/>
      <dgm:t>
        <a:bodyPr/>
        <a:lstStyle/>
        <a:p>
          <a:endParaRPr lang="uk-UA"/>
        </a:p>
      </dgm:t>
    </dgm:pt>
    <dgm:pt modelId="{2A5D56B2-F415-4AE0-A067-A8C22D8513B5}" type="sibTrans" cxnId="{16E3B518-B8E5-4343-9E4A-39AAB971495C}">
      <dgm:prSet/>
      <dgm:spPr/>
      <dgm:t>
        <a:bodyPr/>
        <a:lstStyle/>
        <a:p>
          <a:endParaRPr lang="uk-UA"/>
        </a:p>
      </dgm:t>
    </dgm:pt>
    <dgm:pt modelId="{A12F4BF0-EACA-4123-8291-CBA863DC4F57}" type="pres">
      <dgm:prSet presAssocID="{7950F942-0141-4E16-BCE4-87788D77389A}" presName="linear" presStyleCnt="0">
        <dgm:presLayoutVars>
          <dgm:animLvl val="lvl"/>
          <dgm:resizeHandles val="exact"/>
        </dgm:presLayoutVars>
      </dgm:prSet>
      <dgm:spPr/>
    </dgm:pt>
    <dgm:pt modelId="{FDEDC35E-B6A7-405C-AD09-D1C4E8A6F758}" type="pres">
      <dgm:prSet presAssocID="{5CE35F5B-EB0F-4AFA-B00C-D4A5A298A8B9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6E3B518-B8E5-4343-9E4A-39AAB971495C}" srcId="{7950F942-0141-4E16-BCE4-87788D77389A}" destId="{5CE35F5B-EB0F-4AFA-B00C-D4A5A298A8B9}" srcOrd="0" destOrd="0" parTransId="{1C7712A9-1B4A-4E36-999E-705E08A8D1AE}" sibTransId="{2A5D56B2-F415-4AE0-A067-A8C22D8513B5}"/>
    <dgm:cxn modelId="{D2291839-37EB-4428-AEA4-F11FDD0F68C6}" type="presOf" srcId="{7950F942-0141-4E16-BCE4-87788D77389A}" destId="{A12F4BF0-EACA-4123-8291-CBA863DC4F57}" srcOrd="0" destOrd="0" presId="urn:microsoft.com/office/officeart/2005/8/layout/vList2"/>
    <dgm:cxn modelId="{9F103FF8-4338-4C54-882B-5E529DAF83A7}" type="presOf" srcId="{5CE35F5B-EB0F-4AFA-B00C-D4A5A298A8B9}" destId="{FDEDC35E-B6A7-405C-AD09-D1C4E8A6F758}" srcOrd="0" destOrd="0" presId="urn:microsoft.com/office/officeart/2005/8/layout/vList2"/>
    <dgm:cxn modelId="{D8E43BF8-7CC7-4874-AF4E-6F4896466141}" type="presParOf" srcId="{A12F4BF0-EACA-4123-8291-CBA863DC4F57}" destId="{FDEDC35E-B6A7-405C-AD09-D1C4E8A6F75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6552137-B625-4DFC-9F10-EBCBC20DF0B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uk-UA"/>
        </a:p>
      </dgm:t>
    </dgm:pt>
    <dgm:pt modelId="{1A3F4B58-F1D8-4807-980D-D4816A8BE174}">
      <dgm:prSet/>
      <dgm:spPr/>
      <dgm:t>
        <a:bodyPr/>
        <a:lstStyle/>
        <a:p>
          <a:r>
            <a:rPr lang="uk-UA" b="1" dirty="0"/>
            <a:t>Аналіз завдань ЗНО з математики на ймовірнісну і статистичну складову</a:t>
          </a:r>
          <a:endParaRPr lang="ru-UA" dirty="0"/>
        </a:p>
      </dgm:t>
    </dgm:pt>
    <dgm:pt modelId="{B9769204-602D-4F73-B3A0-00F9E86BF16F}" type="parTrans" cxnId="{C2CF27B1-A59C-4BDC-AE0D-D66EE56B4AF3}">
      <dgm:prSet/>
      <dgm:spPr/>
      <dgm:t>
        <a:bodyPr/>
        <a:lstStyle/>
        <a:p>
          <a:endParaRPr lang="uk-UA"/>
        </a:p>
      </dgm:t>
    </dgm:pt>
    <dgm:pt modelId="{B041E6E9-46F5-485C-B29F-B2CEE9DACB7F}" type="sibTrans" cxnId="{C2CF27B1-A59C-4BDC-AE0D-D66EE56B4AF3}">
      <dgm:prSet/>
      <dgm:spPr/>
      <dgm:t>
        <a:bodyPr/>
        <a:lstStyle/>
        <a:p>
          <a:endParaRPr lang="uk-UA"/>
        </a:p>
      </dgm:t>
    </dgm:pt>
    <dgm:pt modelId="{A836FED5-90DB-435D-BA96-2C37A5374B19}" type="pres">
      <dgm:prSet presAssocID="{A6552137-B625-4DFC-9F10-EBCBC20DF0B1}" presName="linear" presStyleCnt="0">
        <dgm:presLayoutVars>
          <dgm:animLvl val="lvl"/>
          <dgm:resizeHandles val="exact"/>
        </dgm:presLayoutVars>
      </dgm:prSet>
      <dgm:spPr/>
    </dgm:pt>
    <dgm:pt modelId="{E96A42A5-96AA-4F82-AF1D-840879906C13}" type="pres">
      <dgm:prSet presAssocID="{1A3F4B58-F1D8-4807-980D-D4816A8BE17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DFC1057-9FE0-45FD-B8EA-A27B4E5C342A}" type="presOf" srcId="{1A3F4B58-F1D8-4807-980D-D4816A8BE174}" destId="{E96A42A5-96AA-4F82-AF1D-840879906C13}" srcOrd="0" destOrd="0" presId="urn:microsoft.com/office/officeart/2005/8/layout/vList2"/>
    <dgm:cxn modelId="{D3265C77-E9B1-403B-83BC-7F0CEC4A1AA1}" type="presOf" srcId="{A6552137-B625-4DFC-9F10-EBCBC20DF0B1}" destId="{A836FED5-90DB-435D-BA96-2C37A5374B19}" srcOrd="0" destOrd="0" presId="urn:microsoft.com/office/officeart/2005/8/layout/vList2"/>
    <dgm:cxn modelId="{C2CF27B1-A59C-4BDC-AE0D-D66EE56B4AF3}" srcId="{A6552137-B625-4DFC-9F10-EBCBC20DF0B1}" destId="{1A3F4B58-F1D8-4807-980D-D4816A8BE174}" srcOrd="0" destOrd="0" parTransId="{B9769204-602D-4F73-B3A0-00F9E86BF16F}" sibTransId="{B041E6E9-46F5-485C-B29F-B2CEE9DACB7F}"/>
    <dgm:cxn modelId="{CE4DE1CD-86EC-463E-8463-07B3B0D78D87}" type="presParOf" srcId="{A836FED5-90DB-435D-BA96-2C37A5374B19}" destId="{E96A42A5-96AA-4F82-AF1D-840879906C1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16DDFBF-3B16-4DAD-B297-AE758DF2D2FD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69BCCB5E-939C-4118-939E-062B8408ACC3}">
      <dgm:prSet custT="1"/>
      <dgm:spPr/>
      <dgm:t>
        <a:bodyPr/>
        <a:lstStyle/>
        <a:p>
          <a:r>
            <a:rPr lang="en-US" sz="2000" b="1" dirty="0"/>
            <a:t>P</a:t>
          </a:r>
          <a:r>
            <a:rPr lang="ru-RU" sz="2000" b="1" dirty="0"/>
            <a:t>-</a:t>
          </a:r>
          <a:r>
            <a:rPr lang="en-US" sz="2000" b="1" dirty="0"/>
            <a:t>value</a:t>
          </a:r>
          <a:r>
            <a:rPr lang="ru-RU" sz="2000" b="1" dirty="0"/>
            <a:t> </a:t>
          </a:r>
          <a:r>
            <a:rPr lang="ru-RU" sz="2000" dirty="0"/>
            <a:t>(</a:t>
          </a:r>
          <a:r>
            <a:rPr lang="uk-UA" sz="2000" dirty="0"/>
            <a:t>складність текстового завдання) -</a:t>
          </a:r>
          <a:r>
            <a:rPr lang="ru-RU" sz="2000" dirty="0" err="1"/>
            <a:t>показник</a:t>
          </a:r>
          <a:r>
            <a:rPr lang="ru-RU" sz="2000" dirty="0"/>
            <a:t> </a:t>
          </a:r>
          <a:r>
            <a:rPr lang="ru-RU" sz="2000" dirty="0" err="1"/>
            <a:t>успішності</a:t>
          </a:r>
          <a:r>
            <a:rPr lang="ru-RU" sz="2000" dirty="0"/>
            <a:t> </a:t>
          </a:r>
          <a:r>
            <a:rPr lang="ru-RU" sz="2000" dirty="0" err="1"/>
            <a:t>виконання</a:t>
          </a:r>
          <a:r>
            <a:rPr lang="ru-RU" sz="2000" dirty="0"/>
            <a:t> </a:t>
          </a:r>
          <a:r>
            <a:rPr lang="ru-RU" sz="2000" dirty="0" err="1"/>
            <a:t>цього</a:t>
          </a:r>
          <a:r>
            <a:rPr lang="ru-RU" sz="2000" dirty="0"/>
            <a:t> </a:t>
          </a:r>
          <a:r>
            <a:rPr lang="ru-RU" sz="2000" dirty="0" err="1"/>
            <a:t>завдання</a:t>
          </a:r>
          <a:r>
            <a:rPr lang="ru-RU" sz="2000" dirty="0"/>
            <a:t> </a:t>
          </a:r>
          <a:r>
            <a:rPr lang="ru-RU" sz="2000" dirty="0" err="1"/>
            <a:t>учасниками</a:t>
          </a:r>
          <a:r>
            <a:rPr lang="ru-RU" sz="2000" dirty="0"/>
            <a:t> </a:t>
          </a:r>
          <a:r>
            <a:rPr lang="ru-RU" sz="2000" dirty="0" err="1"/>
            <a:t>тестування</a:t>
          </a:r>
          <a:r>
            <a:rPr lang="ru-RU" sz="2000" dirty="0"/>
            <a:t>. </a:t>
          </a:r>
          <a:endParaRPr lang="ru-UA" sz="2000" dirty="0"/>
        </a:p>
      </dgm:t>
    </dgm:pt>
    <dgm:pt modelId="{B3B087A5-A4B6-4568-934F-45BB01A6A9AC}" type="parTrans" cxnId="{B211F758-E74A-4F71-B4C1-CDEAF258322C}">
      <dgm:prSet/>
      <dgm:spPr/>
      <dgm:t>
        <a:bodyPr/>
        <a:lstStyle/>
        <a:p>
          <a:endParaRPr lang="uk-UA"/>
        </a:p>
      </dgm:t>
    </dgm:pt>
    <dgm:pt modelId="{95F73C9B-09AD-4237-A975-F5145118053C}" type="sibTrans" cxnId="{B211F758-E74A-4F71-B4C1-CDEAF258322C}">
      <dgm:prSet/>
      <dgm:spPr/>
      <dgm:t>
        <a:bodyPr/>
        <a:lstStyle/>
        <a:p>
          <a:endParaRPr lang="uk-UA"/>
        </a:p>
      </dgm:t>
    </dgm:pt>
    <dgm:pt modelId="{69FE0062-7003-4955-954D-E55FA8879BAB}" type="pres">
      <dgm:prSet presAssocID="{016DDFBF-3B16-4DAD-B297-AE758DF2D2FD}" presName="compositeShape" presStyleCnt="0">
        <dgm:presLayoutVars>
          <dgm:chMax val="7"/>
          <dgm:dir/>
          <dgm:resizeHandles val="exact"/>
        </dgm:presLayoutVars>
      </dgm:prSet>
      <dgm:spPr/>
    </dgm:pt>
    <dgm:pt modelId="{854A4A2F-7381-4787-8D8C-C256F4652F8F}" type="pres">
      <dgm:prSet presAssocID="{69BCCB5E-939C-4118-939E-062B8408ACC3}" presName="circ1TxSh" presStyleLbl="vennNode1" presStyleIdx="0" presStyleCnt="1" custScaleX="387391" custLinFactNeighborX="-8395" custLinFactNeighborY="-272"/>
      <dgm:spPr/>
    </dgm:pt>
  </dgm:ptLst>
  <dgm:cxnLst>
    <dgm:cxn modelId="{B6499040-2813-4ADA-87D7-EAEBD0AF86D7}" type="presOf" srcId="{69BCCB5E-939C-4118-939E-062B8408ACC3}" destId="{854A4A2F-7381-4787-8D8C-C256F4652F8F}" srcOrd="0" destOrd="0" presId="urn:microsoft.com/office/officeart/2005/8/layout/venn1"/>
    <dgm:cxn modelId="{B211F758-E74A-4F71-B4C1-CDEAF258322C}" srcId="{016DDFBF-3B16-4DAD-B297-AE758DF2D2FD}" destId="{69BCCB5E-939C-4118-939E-062B8408ACC3}" srcOrd="0" destOrd="0" parTransId="{B3B087A5-A4B6-4568-934F-45BB01A6A9AC}" sibTransId="{95F73C9B-09AD-4237-A975-F5145118053C}"/>
    <dgm:cxn modelId="{4E4230EA-677B-49F0-BEF8-5344309A829B}" type="presOf" srcId="{016DDFBF-3B16-4DAD-B297-AE758DF2D2FD}" destId="{69FE0062-7003-4955-954D-E55FA8879BAB}" srcOrd="0" destOrd="0" presId="urn:microsoft.com/office/officeart/2005/8/layout/venn1"/>
    <dgm:cxn modelId="{EFB85551-B0A4-46DA-9EC6-AFB33CF76DFD}" type="presParOf" srcId="{69FE0062-7003-4955-954D-E55FA8879BAB}" destId="{854A4A2F-7381-4787-8D8C-C256F4652F8F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6B24984-63F9-4D5F-906D-CEB915BAD673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664BD07A-9982-4A6D-BE90-9677CA556065}">
      <dgm:prSet custT="1"/>
      <dgm:spPr/>
      <dgm:t>
        <a:bodyPr/>
        <a:lstStyle/>
        <a:p>
          <a:r>
            <a:rPr lang="en-US" sz="2000" b="1" dirty="0"/>
            <a:t>D-index </a:t>
          </a:r>
          <a:r>
            <a:rPr lang="en-US" sz="2000" dirty="0"/>
            <a:t>– </a:t>
          </a:r>
          <a:r>
            <a:rPr lang="ru-RU" sz="2000" dirty="0" err="1"/>
            <a:t>здатність</a:t>
          </a:r>
          <a:r>
            <a:rPr lang="ru-RU" sz="2000" dirty="0"/>
            <a:t> тестового </a:t>
          </a:r>
          <a:r>
            <a:rPr lang="ru-RU" sz="2000" dirty="0" err="1"/>
            <a:t>завдання</a:t>
          </a:r>
          <a:r>
            <a:rPr lang="ru-RU" sz="2000" dirty="0"/>
            <a:t> </a:t>
          </a:r>
          <a:r>
            <a:rPr lang="ru-RU" sz="2000" dirty="0" err="1"/>
            <a:t>відділяти</a:t>
          </a:r>
          <a:r>
            <a:rPr lang="ru-RU" sz="2000" dirty="0"/>
            <a:t> </a:t>
          </a:r>
          <a:r>
            <a:rPr lang="ru-RU" sz="2000" dirty="0" err="1"/>
            <a:t>учасників</a:t>
          </a:r>
          <a:r>
            <a:rPr lang="ru-RU" sz="2000" dirty="0"/>
            <a:t> </a:t>
          </a:r>
          <a:r>
            <a:rPr lang="ru-RU" sz="2000" dirty="0" err="1"/>
            <a:t>тестування</a:t>
          </a:r>
          <a:r>
            <a:rPr lang="ru-RU" sz="2000" dirty="0"/>
            <a:t> з </a:t>
          </a:r>
          <a:r>
            <a:rPr lang="ru-RU" sz="2000" dirty="0" err="1"/>
            <a:t>різним</a:t>
          </a:r>
          <a:r>
            <a:rPr lang="ru-RU" sz="2000" dirty="0"/>
            <a:t> </a:t>
          </a:r>
          <a:r>
            <a:rPr lang="ru-RU" sz="2000" dirty="0" err="1"/>
            <a:t>рівнем</a:t>
          </a:r>
          <a:r>
            <a:rPr lang="ru-RU" sz="2000" dirty="0"/>
            <a:t> </a:t>
          </a:r>
          <a:r>
            <a:rPr lang="ru-RU" sz="2000" dirty="0" err="1"/>
            <a:t>навчальних</a:t>
          </a:r>
          <a:r>
            <a:rPr lang="ru-RU" sz="2000" dirty="0"/>
            <a:t> </a:t>
          </a:r>
          <a:r>
            <a:rPr lang="ru-RU" sz="2000" dirty="0" err="1"/>
            <a:t>досягнень</a:t>
          </a:r>
          <a:r>
            <a:rPr lang="ru-RU" sz="2000" dirty="0"/>
            <a:t>.</a:t>
          </a:r>
          <a:r>
            <a:rPr lang="ru-RU" sz="1300" dirty="0"/>
            <a:t> </a:t>
          </a:r>
          <a:endParaRPr lang="ru-UA" sz="1300" dirty="0"/>
        </a:p>
      </dgm:t>
    </dgm:pt>
    <dgm:pt modelId="{D3DA28F7-75D2-439A-B0C8-9C311011D50C}" type="parTrans" cxnId="{023D6A98-4C69-4FDE-9DA2-71FC95336255}">
      <dgm:prSet/>
      <dgm:spPr/>
      <dgm:t>
        <a:bodyPr/>
        <a:lstStyle/>
        <a:p>
          <a:endParaRPr lang="uk-UA"/>
        </a:p>
      </dgm:t>
    </dgm:pt>
    <dgm:pt modelId="{91FCDC34-2AF5-41C3-81C9-5C8FAF4A57B2}" type="sibTrans" cxnId="{023D6A98-4C69-4FDE-9DA2-71FC95336255}">
      <dgm:prSet/>
      <dgm:spPr/>
      <dgm:t>
        <a:bodyPr/>
        <a:lstStyle/>
        <a:p>
          <a:endParaRPr lang="uk-UA"/>
        </a:p>
      </dgm:t>
    </dgm:pt>
    <dgm:pt modelId="{77294290-40F8-4F05-BAF9-87B01719E82E}" type="pres">
      <dgm:prSet presAssocID="{16B24984-63F9-4D5F-906D-CEB915BAD673}" presName="compositeShape" presStyleCnt="0">
        <dgm:presLayoutVars>
          <dgm:chMax val="7"/>
          <dgm:dir/>
          <dgm:resizeHandles val="exact"/>
        </dgm:presLayoutVars>
      </dgm:prSet>
      <dgm:spPr/>
    </dgm:pt>
    <dgm:pt modelId="{62C41F86-7500-43B2-A8D5-681C0FDA0054}" type="pres">
      <dgm:prSet presAssocID="{664BD07A-9982-4A6D-BE90-9677CA556065}" presName="circ1TxSh" presStyleLbl="vennNode1" presStyleIdx="0" presStyleCnt="1" custScaleX="439814" custLinFactNeighborX="-8632" custLinFactNeighborY="1218"/>
      <dgm:spPr/>
    </dgm:pt>
  </dgm:ptLst>
  <dgm:cxnLst>
    <dgm:cxn modelId="{023D6A98-4C69-4FDE-9DA2-71FC95336255}" srcId="{16B24984-63F9-4D5F-906D-CEB915BAD673}" destId="{664BD07A-9982-4A6D-BE90-9677CA556065}" srcOrd="0" destOrd="0" parTransId="{D3DA28F7-75D2-439A-B0C8-9C311011D50C}" sibTransId="{91FCDC34-2AF5-41C3-81C9-5C8FAF4A57B2}"/>
    <dgm:cxn modelId="{7D70BCAE-53ED-4BA6-8358-9DB2AF42A288}" type="presOf" srcId="{664BD07A-9982-4A6D-BE90-9677CA556065}" destId="{62C41F86-7500-43B2-A8D5-681C0FDA0054}" srcOrd="0" destOrd="0" presId="urn:microsoft.com/office/officeart/2005/8/layout/venn1"/>
    <dgm:cxn modelId="{7093DECA-051A-4A81-A20E-E3C255098DA3}" type="presOf" srcId="{16B24984-63F9-4D5F-906D-CEB915BAD673}" destId="{77294290-40F8-4F05-BAF9-87B01719E82E}" srcOrd="0" destOrd="0" presId="urn:microsoft.com/office/officeart/2005/8/layout/venn1"/>
    <dgm:cxn modelId="{80742CE2-107C-4DD5-891E-90B8EFA8EA8F}" type="presParOf" srcId="{77294290-40F8-4F05-BAF9-87B01719E82E}" destId="{62C41F86-7500-43B2-A8D5-681C0FDA0054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6552137-B625-4DFC-9F10-EBCBC20DF0B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uk-UA"/>
        </a:p>
      </dgm:t>
    </dgm:pt>
    <dgm:pt modelId="{1A3F4B58-F1D8-4807-980D-D4816A8BE174}">
      <dgm:prSet/>
      <dgm:spPr/>
      <dgm:t>
        <a:bodyPr/>
        <a:lstStyle/>
        <a:p>
          <a:r>
            <a:rPr lang="uk-UA" b="1"/>
            <a:t>Аналіз завдань ЗНО з математики на ймовірнісну і статистичну складову</a:t>
          </a:r>
          <a:endParaRPr lang="ru-UA" dirty="0"/>
        </a:p>
      </dgm:t>
    </dgm:pt>
    <dgm:pt modelId="{B9769204-602D-4F73-B3A0-00F9E86BF16F}" type="parTrans" cxnId="{C2CF27B1-A59C-4BDC-AE0D-D66EE56B4AF3}">
      <dgm:prSet/>
      <dgm:spPr/>
      <dgm:t>
        <a:bodyPr/>
        <a:lstStyle/>
        <a:p>
          <a:endParaRPr lang="uk-UA"/>
        </a:p>
      </dgm:t>
    </dgm:pt>
    <dgm:pt modelId="{B041E6E9-46F5-485C-B29F-B2CEE9DACB7F}" type="sibTrans" cxnId="{C2CF27B1-A59C-4BDC-AE0D-D66EE56B4AF3}">
      <dgm:prSet/>
      <dgm:spPr/>
      <dgm:t>
        <a:bodyPr/>
        <a:lstStyle/>
        <a:p>
          <a:endParaRPr lang="uk-UA"/>
        </a:p>
      </dgm:t>
    </dgm:pt>
    <dgm:pt modelId="{A836FED5-90DB-435D-BA96-2C37A5374B19}" type="pres">
      <dgm:prSet presAssocID="{A6552137-B625-4DFC-9F10-EBCBC20DF0B1}" presName="linear" presStyleCnt="0">
        <dgm:presLayoutVars>
          <dgm:animLvl val="lvl"/>
          <dgm:resizeHandles val="exact"/>
        </dgm:presLayoutVars>
      </dgm:prSet>
      <dgm:spPr/>
    </dgm:pt>
    <dgm:pt modelId="{E96A42A5-96AA-4F82-AF1D-840879906C13}" type="pres">
      <dgm:prSet presAssocID="{1A3F4B58-F1D8-4807-980D-D4816A8BE17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DFC1057-9FE0-45FD-B8EA-A27B4E5C342A}" type="presOf" srcId="{1A3F4B58-F1D8-4807-980D-D4816A8BE174}" destId="{E96A42A5-96AA-4F82-AF1D-840879906C13}" srcOrd="0" destOrd="0" presId="urn:microsoft.com/office/officeart/2005/8/layout/vList2"/>
    <dgm:cxn modelId="{D3265C77-E9B1-403B-83BC-7F0CEC4A1AA1}" type="presOf" srcId="{A6552137-B625-4DFC-9F10-EBCBC20DF0B1}" destId="{A836FED5-90DB-435D-BA96-2C37A5374B19}" srcOrd="0" destOrd="0" presId="urn:microsoft.com/office/officeart/2005/8/layout/vList2"/>
    <dgm:cxn modelId="{C2CF27B1-A59C-4BDC-AE0D-D66EE56B4AF3}" srcId="{A6552137-B625-4DFC-9F10-EBCBC20DF0B1}" destId="{1A3F4B58-F1D8-4807-980D-D4816A8BE174}" srcOrd="0" destOrd="0" parTransId="{B9769204-602D-4F73-B3A0-00F9E86BF16F}" sibTransId="{B041E6E9-46F5-485C-B29F-B2CEE9DACB7F}"/>
    <dgm:cxn modelId="{CE4DE1CD-86EC-463E-8463-07B3B0D78D87}" type="presParOf" srcId="{A836FED5-90DB-435D-BA96-2C37A5374B19}" destId="{E96A42A5-96AA-4F82-AF1D-840879906C1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4379EFA-00C2-4AA6-A863-891420FBCBA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4" csCatId="accent1"/>
      <dgm:spPr/>
      <dgm:t>
        <a:bodyPr/>
        <a:lstStyle/>
        <a:p>
          <a:endParaRPr lang="uk-UA"/>
        </a:p>
      </dgm:t>
    </dgm:pt>
    <dgm:pt modelId="{93526AA1-6ADD-4FD1-BCD0-D88E61EBFD6E}">
      <dgm:prSet custT="1"/>
      <dgm:spPr/>
      <dgm:t>
        <a:bodyPr/>
        <a:lstStyle/>
        <a:p>
          <a:r>
            <a:rPr lang="uk-UA" sz="1600" i="1" dirty="0"/>
            <a:t>Завдання з вибором однієї правильної відповіді</a:t>
          </a:r>
          <a:endParaRPr lang="ru-UA" sz="1600" dirty="0"/>
        </a:p>
      </dgm:t>
    </dgm:pt>
    <dgm:pt modelId="{9E6DD73E-1612-4DF2-8213-00B0123E8DF6}" type="parTrans" cxnId="{3C277C8E-8C65-4843-AF4C-19F855A3827A}">
      <dgm:prSet/>
      <dgm:spPr/>
      <dgm:t>
        <a:bodyPr/>
        <a:lstStyle/>
        <a:p>
          <a:endParaRPr lang="uk-UA"/>
        </a:p>
      </dgm:t>
    </dgm:pt>
    <dgm:pt modelId="{A6E57775-2A4C-460A-B3F0-CBEE40FF1EF0}" type="sibTrans" cxnId="{3C277C8E-8C65-4843-AF4C-19F855A3827A}">
      <dgm:prSet/>
      <dgm:spPr/>
      <dgm:t>
        <a:bodyPr/>
        <a:lstStyle/>
        <a:p>
          <a:endParaRPr lang="uk-UA"/>
        </a:p>
      </dgm:t>
    </dgm:pt>
    <dgm:pt modelId="{823208E6-713C-4E8C-AB33-31376D1B3E65}" type="pres">
      <dgm:prSet presAssocID="{A4379EFA-00C2-4AA6-A863-891420FBCBAC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239BAC48-40F8-4ECA-8F31-2E0472F79787}" type="pres">
      <dgm:prSet presAssocID="{93526AA1-6ADD-4FD1-BCD0-D88E61EBFD6E}" presName="circle1" presStyleLbl="node1" presStyleIdx="0" presStyleCnt="1"/>
      <dgm:spPr/>
    </dgm:pt>
    <dgm:pt modelId="{06C148A0-8578-443C-8CF2-A0E99D602AD1}" type="pres">
      <dgm:prSet presAssocID="{93526AA1-6ADD-4FD1-BCD0-D88E61EBFD6E}" presName="space" presStyleCnt="0"/>
      <dgm:spPr/>
    </dgm:pt>
    <dgm:pt modelId="{F344E3BE-7D80-4748-A3A5-396FF8FC7919}" type="pres">
      <dgm:prSet presAssocID="{93526AA1-6ADD-4FD1-BCD0-D88E61EBFD6E}" presName="rect1" presStyleLbl="alignAcc1" presStyleIdx="0" presStyleCnt="1"/>
      <dgm:spPr/>
    </dgm:pt>
    <dgm:pt modelId="{C8530E26-8687-481E-A643-8A99632ACA10}" type="pres">
      <dgm:prSet presAssocID="{93526AA1-6ADD-4FD1-BCD0-D88E61EBFD6E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E968DF62-6A0C-4DA2-B149-E572D98F8124}" type="presOf" srcId="{A4379EFA-00C2-4AA6-A863-891420FBCBAC}" destId="{823208E6-713C-4E8C-AB33-31376D1B3E65}" srcOrd="0" destOrd="0" presId="urn:microsoft.com/office/officeart/2005/8/layout/target3"/>
    <dgm:cxn modelId="{2C4F9088-3B97-425A-B47A-DAF3B8F97D88}" type="presOf" srcId="{93526AA1-6ADD-4FD1-BCD0-D88E61EBFD6E}" destId="{C8530E26-8687-481E-A643-8A99632ACA10}" srcOrd="1" destOrd="0" presId="urn:microsoft.com/office/officeart/2005/8/layout/target3"/>
    <dgm:cxn modelId="{3C277C8E-8C65-4843-AF4C-19F855A3827A}" srcId="{A4379EFA-00C2-4AA6-A863-891420FBCBAC}" destId="{93526AA1-6ADD-4FD1-BCD0-D88E61EBFD6E}" srcOrd="0" destOrd="0" parTransId="{9E6DD73E-1612-4DF2-8213-00B0123E8DF6}" sibTransId="{A6E57775-2A4C-460A-B3F0-CBEE40FF1EF0}"/>
    <dgm:cxn modelId="{DCB835A4-F96F-4D99-AC54-EBE3CE9F8C81}" type="presOf" srcId="{93526AA1-6ADD-4FD1-BCD0-D88E61EBFD6E}" destId="{F344E3BE-7D80-4748-A3A5-396FF8FC7919}" srcOrd="0" destOrd="0" presId="urn:microsoft.com/office/officeart/2005/8/layout/target3"/>
    <dgm:cxn modelId="{512291DE-0091-44C6-B414-0BCC3D56E3E6}" type="presParOf" srcId="{823208E6-713C-4E8C-AB33-31376D1B3E65}" destId="{239BAC48-40F8-4ECA-8F31-2E0472F79787}" srcOrd="0" destOrd="0" presId="urn:microsoft.com/office/officeart/2005/8/layout/target3"/>
    <dgm:cxn modelId="{97B76455-6648-4189-B48F-79909BEA0529}" type="presParOf" srcId="{823208E6-713C-4E8C-AB33-31376D1B3E65}" destId="{06C148A0-8578-443C-8CF2-A0E99D602AD1}" srcOrd="1" destOrd="0" presId="urn:microsoft.com/office/officeart/2005/8/layout/target3"/>
    <dgm:cxn modelId="{E1EAAD8B-071F-4E62-878A-856B98B4B7C4}" type="presParOf" srcId="{823208E6-713C-4E8C-AB33-31376D1B3E65}" destId="{F344E3BE-7D80-4748-A3A5-396FF8FC7919}" srcOrd="2" destOrd="0" presId="urn:microsoft.com/office/officeart/2005/8/layout/target3"/>
    <dgm:cxn modelId="{AA76248A-4984-4E83-BB38-888EAA5E44A6}" type="presParOf" srcId="{823208E6-713C-4E8C-AB33-31376D1B3E65}" destId="{C8530E26-8687-481E-A643-8A99632ACA10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13CDC1F-A6B9-4C1F-AD81-978B02F2EE9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uk-UA"/>
        </a:p>
      </dgm:t>
    </dgm:pt>
    <dgm:pt modelId="{50DCC645-A018-483E-B85D-3F505ED561A4}">
      <dgm:prSet custT="1"/>
      <dgm:spPr/>
      <dgm:t>
        <a:bodyPr/>
        <a:lstStyle/>
        <a:p>
          <a:r>
            <a:rPr lang="uk-UA" sz="1600" i="1" dirty="0"/>
            <a:t>Завдання з відкритою формою з короткою відповіддю</a:t>
          </a:r>
          <a:endParaRPr lang="ru-UA" sz="1600" dirty="0"/>
        </a:p>
      </dgm:t>
    </dgm:pt>
    <dgm:pt modelId="{A178D8D4-5268-4ABB-A367-2775D6F461C6}" type="parTrans" cxnId="{0F916EA7-57E1-4963-A385-F5E4772C5A9C}">
      <dgm:prSet/>
      <dgm:spPr/>
      <dgm:t>
        <a:bodyPr/>
        <a:lstStyle/>
        <a:p>
          <a:endParaRPr lang="uk-UA"/>
        </a:p>
      </dgm:t>
    </dgm:pt>
    <dgm:pt modelId="{E52686EC-9E7B-45D5-99E8-FD904D0A3EA4}" type="sibTrans" cxnId="{0F916EA7-57E1-4963-A385-F5E4772C5A9C}">
      <dgm:prSet/>
      <dgm:spPr/>
      <dgm:t>
        <a:bodyPr/>
        <a:lstStyle/>
        <a:p>
          <a:endParaRPr lang="uk-UA"/>
        </a:p>
      </dgm:t>
    </dgm:pt>
    <dgm:pt modelId="{47C58F97-4373-439A-8C52-25CCB0CEAED9}" type="pres">
      <dgm:prSet presAssocID="{B13CDC1F-A6B9-4C1F-AD81-978B02F2EE9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73B68877-C19D-4023-BC4E-87EDA750AAF6}" type="pres">
      <dgm:prSet presAssocID="{50DCC645-A018-483E-B85D-3F505ED561A4}" presName="circle1" presStyleLbl="node1" presStyleIdx="0" presStyleCnt="1"/>
      <dgm:spPr/>
    </dgm:pt>
    <dgm:pt modelId="{99595C88-93F2-4350-B561-68ED27DDB706}" type="pres">
      <dgm:prSet presAssocID="{50DCC645-A018-483E-B85D-3F505ED561A4}" presName="space" presStyleCnt="0"/>
      <dgm:spPr/>
    </dgm:pt>
    <dgm:pt modelId="{A2752FF8-485A-4E45-932F-2953FB52B104}" type="pres">
      <dgm:prSet presAssocID="{50DCC645-A018-483E-B85D-3F505ED561A4}" presName="rect1" presStyleLbl="alignAcc1" presStyleIdx="0" presStyleCnt="1" custScaleX="100000" custScaleY="100000"/>
      <dgm:spPr/>
    </dgm:pt>
    <dgm:pt modelId="{57CB97B6-4828-4015-9CDF-11DC1249F88C}" type="pres">
      <dgm:prSet presAssocID="{50DCC645-A018-483E-B85D-3F505ED561A4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F0A38030-35A2-4ECD-8A4D-801E98629786}" type="presOf" srcId="{B13CDC1F-A6B9-4C1F-AD81-978B02F2EE98}" destId="{47C58F97-4373-439A-8C52-25CCB0CEAED9}" srcOrd="0" destOrd="0" presId="urn:microsoft.com/office/officeart/2005/8/layout/target3"/>
    <dgm:cxn modelId="{0AF2A66B-0E93-4011-9D22-CDFF5D48BC17}" type="presOf" srcId="{50DCC645-A018-483E-B85D-3F505ED561A4}" destId="{57CB97B6-4828-4015-9CDF-11DC1249F88C}" srcOrd="1" destOrd="0" presId="urn:microsoft.com/office/officeart/2005/8/layout/target3"/>
    <dgm:cxn modelId="{0D530475-CDA8-4E90-93D1-B1ACB9142020}" type="presOf" srcId="{50DCC645-A018-483E-B85D-3F505ED561A4}" destId="{A2752FF8-485A-4E45-932F-2953FB52B104}" srcOrd="0" destOrd="0" presId="urn:microsoft.com/office/officeart/2005/8/layout/target3"/>
    <dgm:cxn modelId="{0F916EA7-57E1-4963-A385-F5E4772C5A9C}" srcId="{B13CDC1F-A6B9-4C1F-AD81-978B02F2EE98}" destId="{50DCC645-A018-483E-B85D-3F505ED561A4}" srcOrd="0" destOrd="0" parTransId="{A178D8D4-5268-4ABB-A367-2775D6F461C6}" sibTransId="{E52686EC-9E7B-45D5-99E8-FD904D0A3EA4}"/>
    <dgm:cxn modelId="{8D1A66EE-6C1D-40E7-89E1-09EF8CEB3C7B}" type="presParOf" srcId="{47C58F97-4373-439A-8C52-25CCB0CEAED9}" destId="{73B68877-C19D-4023-BC4E-87EDA750AAF6}" srcOrd="0" destOrd="0" presId="urn:microsoft.com/office/officeart/2005/8/layout/target3"/>
    <dgm:cxn modelId="{E8763A29-2B3B-4EC2-9B3E-ACB17A582996}" type="presParOf" srcId="{47C58F97-4373-439A-8C52-25CCB0CEAED9}" destId="{99595C88-93F2-4350-B561-68ED27DDB706}" srcOrd="1" destOrd="0" presId="urn:microsoft.com/office/officeart/2005/8/layout/target3"/>
    <dgm:cxn modelId="{6A0FFB92-36F2-49A4-A676-F8D907149D31}" type="presParOf" srcId="{47C58F97-4373-439A-8C52-25CCB0CEAED9}" destId="{A2752FF8-485A-4E45-932F-2953FB52B104}" srcOrd="2" destOrd="0" presId="urn:microsoft.com/office/officeart/2005/8/layout/target3"/>
    <dgm:cxn modelId="{9111C760-06BD-4C80-8D6B-D346077A282D}" type="presParOf" srcId="{47C58F97-4373-439A-8C52-25CCB0CEAED9}" destId="{57CB97B6-4828-4015-9CDF-11DC1249F88C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6552137-B625-4DFC-9F10-EBCBC20DF0B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uk-UA"/>
        </a:p>
      </dgm:t>
    </dgm:pt>
    <dgm:pt modelId="{1A3F4B58-F1D8-4807-980D-D4816A8BE174}">
      <dgm:prSet/>
      <dgm:spPr/>
      <dgm:t>
        <a:bodyPr/>
        <a:lstStyle/>
        <a:p>
          <a:r>
            <a:rPr lang="uk-UA" b="1"/>
            <a:t>Аналіз завдань ЗНО з математики на ймовірнісну і статистичну складову</a:t>
          </a:r>
          <a:endParaRPr lang="ru-UA" dirty="0"/>
        </a:p>
      </dgm:t>
    </dgm:pt>
    <dgm:pt modelId="{B9769204-602D-4F73-B3A0-00F9E86BF16F}" type="parTrans" cxnId="{C2CF27B1-A59C-4BDC-AE0D-D66EE56B4AF3}">
      <dgm:prSet/>
      <dgm:spPr/>
      <dgm:t>
        <a:bodyPr/>
        <a:lstStyle/>
        <a:p>
          <a:endParaRPr lang="uk-UA"/>
        </a:p>
      </dgm:t>
    </dgm:pt>
    <dgm:pt modelId="{B041E6E9-46F5-485C-B29F-B2CEE9DACB7F}" type="sibTrans" cxnId="{C2CF27B1-A59C-4BDC-AE0D-D66EE56B4AF3}">
      <dgm:prSet/>
      <dgm:spPr/>
      <dgm:t>
        <a:bodyPr/>
        <a:lstStyle/>
        <a:p>
          <a:endParaRPr lang="uk-UA"/>
        </a:p>
      </dgm:t>
    </dgm:pt>
    <dgm:pt modelId="{A836FED5-90DB-435D-BA96-2C37A5374B19}" type="pres">
      <dgm:prSet presAssocID="{A6552137-B625-4DFC-9F10-EBCBC20DF0B1}" presName="linear" presStyleCnt="0">
        <dgm:presLayoutVars>
          <dgm:animLvl val="lvl"/>
          <dgm:resizeHandles val="exact"/>
        </dgm:presLayoutVars>
      </dgm:prSet>
      <dgm:spPr/>
    </dgm:pt>
    <dgm:pt modelId="{E96A42A5-96AA-4F82-AF1D-840879906C13}" type="pres">
      <dgm:prSet presAssocID="{1A3F4B58-F1D8-4807-980D-D4816A8BE17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DFC1057-9FE0-45FD-B8EA-A27B4E5C342A}" type="presOf" srcId="{1A3F4B58-F1D8-4807-980D-D4816A8BE174}" destId="{E96A42A5-96AA-4F82-AF1D-840879906C13}" srcOrd="0" destOrd="0" presId="urn:microsoft.com/office/officeart/2005/8/layout/vList2"/>
    <dgm:cxn modelId="{D3265C77-E9B1-403B-83BC-7F0CEC4A1AA1}" type="presOf" srcId="{A6552137-B625-4DFC-9F10-EBCBC20DF0B1}" destId="{A836FED5-90DB-435D-BA96-2C37A5374B19}" srcOrd="0" destOrd="0" presId="urn:microsoft.com/office/officeart/2005/8/layout/vList2"/>
    <dgm:cxn modelId="{C2CF27B1-A59C-4BDC-AE0D-D66EE56B4AF3}" srcId="{A6552137-B625-4DFC-9F10-EBCBC20DF0B1}" destId="{1A3F4B58-F1D8-4807-980D-D4816A8BE174}" srcOrd="0" destOrd="0" parTransId="{B9769204-602D-4F73-B3A0-00F9E86BF16F}" sibTransId="{B041E6E9-46F5-485C-B29F-B2CEE9DACB7F}"/>
    <dgm:cxn modelId="{CE4DE1CD-86EC-463E-8463-07B3B0D78D87}" type="presParOf" srcId="{A836FED5-90DB-435D-BA96-2C37A5374B19}" destId="{E96A42A5-96AA-4F82-AF1D-840879906C1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D4AF4F8-9873-41E5-BC29-742CEDDFFD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0987DC0-B8BA-4D53-B9B1-91DEECB2D767}">
      <dgm:prSet custT="1"/>
      <dgm:spPr/>
      <dgm:t>
        <a:bodyPr/>
        <a:lstStyle/>
        <a:p>
          <a:pPr algn="ctr"/>
          <a:r>
            <a:rPr lang="uk-UA" sz="2400" dirty="0"/>
            <a:t>Методики </a:t>
          </a:r>
          <a:r>
            <a:rPr lang="uk-UA" sz="2400" dirty="0" err="1"/>
            <a:t>розв’яння</a:t>
          </a:r>
          <a:r>
            <a:rPr lang="uk-UA" sz="2400" dirty="0"/>
            <a:t> задач теорії ймовірностей і математичної статистики</a:t>
          </a:r>
          <a:endParaRPr lang="ru-UA" sz="2400" dirty="0"/>
        </a:p>
      </dgm:t>
    </dgm:pt>
    <dgm:pt modelId="{10336573-F52B-4F50-B18A-3C044B66D3C2}" type="parTrans" cxnId="{D57ECA49-D879-4007-B33A-D39C994ADC01}">
      <dgm:prSet/>
      <dgm:spPr/>
      <dgm:t>
        <a:bodyPr/>
        <a:lstStyle/>
        <a:p>
          <a:endParaRPr lang="uk-UA" sz="2000"/>
        </a:p>
      </dgm:t>
    </dgm:pt>
    <dgm:pt modelId="{626E4B47-B099-4ADC-8763-E913B17FCA5B}" type="sibTrans" cxnId="{D57ECA49-D879-4007-B33A-D39C994ADC01}">
      <dgm:prSet/>
      <dgm:spPr/>
      <dgm:t>
        <a:bodyPr/>
        <a:lstStyle/>
        <a:p>
          <a:endParaRPr lang="uk-UA" sz="2000"/>
        </a:p>
      </dgm:t>
    </dgm:pt>
    <dgm:pt modelId="{510A285A-C0D8-4D82-BC2F-76BD7E586A9D}" type="pres">
      <dgm:prSet presAssocID="{7D4AF4F8-9873-41E5-BC29-742CEDDFFDEA}" presName="linear" presStyleCnt="0">
        <dgm:presLayoutVars>
          <dgm:animLvl val="lvl"/>
          <dgm:resizeHandles val="exact"/>
        </dgm:presLayoutVars>
      </dgm:prSet>
      <dgm:spPr/>
    </dgm:pt>
    <dgm:pt modelId="{AAADF520-C8BD-4167-ADE0-93B91235F6AA}" type="pres">
      <dgm:prSet presAssocID="{20987DC0-B8BA-4D53-B9B1-91DEECB2D767}" presName="parentText" presStyleLbl="node1" presStyleIdx="0" presStyleCnt="1" custScaleY="283865" custLinFactNeighborY="-24471">
        <dgm:presLayoutVars>
          <dgm:chMax val="0"/>
          <dgm:bulletEnabled val="1"/>
        </dgm:presLayoutVars>
      </dgm:prSet>
      <dgm:spPr/>
    </dgm:pt>
  </dgm:ptLst>
  <dgm:cxnLst>
    <dgm:cxn modelId="{A9E5BA2C-ACAA-4C55-ABCE-6379739D41BF}" type="presOf" srcId="{7D4AF4F8-9873-41E5-BC29-742CEDDFFDEA}" destId="{510A285A-C0D8-4D82-BC2F-76BD7E586A9D}" srcOrd="0" destOrd="0" presId="urn:microsoft.com/office/officeart/2005/8/layout/vList2"/>
    <dgm:cxn modelId="{D57ECA49-D879-4007-B33A-D39C994ADC01}" srcId="{7D4AF4F8-9873-41E5-BC29-742CEDDFFDEA}" destId="{20987DC0-B8BA-4D53-B9B1-91DEECB2D767}" srcOrd="0" destOrd="0" parTransId="{10336573-F52B-4F50-B18A-3C044B66D3C2}" sibTransId="{626E4B47-B099-4ADC-8763-E913B17FCA5B}"/>
    <dgm:cxn modelId="{07CF858A-6C05-47D3-95F1-3E6367EE9A94}" type="presOf" srcId="{20987DC0-B8BA-4D53-B9B1-91DEECB2D767}" destId="{AAADF520-C8BD-4167-ADE0-93B91235F6AA}" srcOrd="0" destOrd="0" presId="urn:microsoft.com/office/officeart/2005/8/layout/vList2"/>
    <dgm:cxn modelId="{2B202A25-7B8B-4408-A564-C31384532FD3}" type="presParOf" srcId="{510A285A-C0D8-4D82-BC2F-76BD7E586A9D}" destId="{AAADF520-C8BD-4167-ADE0-93B91235F6A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6233567-A6AB-4E22-8993-BBE9F7FF04A4}" type="doc">
      <dgm:prSet loTypeId="urn:microsoft.com/office/officeart/2005/8/layout/lProcess3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uk-UA"/>
        </a:p>
      </dgm:t>
    </dgm:pt>
    <dgm:pt modelId="{F31E1CF4-F42E-4DB2-8C8E-00042F5A2988}">
      <dgm:prSet custT="1"/>
      <dgm:spPr/>
      <dgm:t>
        <a:bodyPr/>
        <a:lstStyle/>
        <a:p>
          <a:r>
            <a:rPr lang="uk-UA" sz="2400" dirty="0"/>
            <a:t>Застосування реальних прикладів і задач</a:t>
          </a:r>
          <a:endParaRPr lang="ru-UA" sz="2400" dirty="0"/>
        </a:p>
      </dgm:t>
    </dgm:pt>
    <dgm:pt modelId="{034FCD20-9898-4401-8D01-418038BD08E7}" type="parTrans" cxnId="{B394625C-3E3A-4D2A-8EC3-04DE611B6C21}">
      <dgm:prSet/>
      <dgm:spPr/>
      <dgm:t>
        <a:bodyPr/>
        <a:lstStyle/>
        <a:p>
          <a:endParaRPr lang="uk-UA"/>
        </a:p>
      </dgm:t>
    </dgm:pt>
    <dgm:pt modelId="{5BF432CF-2575-4DA1-9904-04CDB6247389}" type="sibTrans" cxnId="{B394625C-3E3A-4D2A-8EC3-04DE611B6C21}">
      <dgm:prSet/>
      <dgm:spPr/>
      <dgm:t>
        <a:bodyPr/>
        <a:lstStyle/>
        <a:p>
          <a:endParaRPr lang="uk-UA"/>
        </a:p>
      </dgm:t>
    </dgm:pt>
    <dgm:pt modelId="{FB136FF8-211D-4708-9363-0F615330A568}" type="pres">
      <dgm:prSet presAssocID="{A6233567-A6AB-4E22-8993-BBE9F7FF04A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924F7C65-F221-407D-9B98-3AB55609E74A}" type="pres">
      <dgm:prSet presAssocID="{F31E1CF4-F42E-4DB2-8C8E-00042F5A2988}" presName="horFlow" presStyleCnt="0"/>
      <dgm:spPr/>
    </dgm:pt>
    <dgm:pt modelId="{47552F23-CA14-44B0-B4D5-B3BE0DA38D0D}" type="pres">
      <dgm:prSet presAssocID="{F31E1CF4-F42E-4DB2-8C8E-00042F5A2988}" presName="bigChev" presStyleLbl="node1" presStyleIdx="0" presStyleCnt="1" custScaleX="465984" custScaleY="188088" custLinFactNeighborX="-11897" custLinFactNeighborY="-52131"/>
      <dgm:spPr/>
    </dgm:pt>
  </dgm:ptLst>
  <dgm:cxnLst>
    <dgm:cxn modelId="{53B5C81E-5721-4B86-9B74-2BFF6FCAEA55}" type="presOf" srcId="{F31E1CF4-F42E-4DB2-8C8E-00042F5A2988}" destId="{47552F23-CA14-44B0-B4D5-B3BE0DA38D0D}" srcOrd="0" destOrd="0" presId="urn:microsoft.com/office/officeart/2005/8/layout/lProcess3"/>
    <dgm:cxn modelId="{B394625C-3E3A-4D2A-8EC3-04DE611B6C21}" srcId="{A6233567-A6AB-4E22-8993-BBE9F7FF04A4}" destId="{F31E1CF4-F42E-4DB2-8C8E-00042F5A2988}" srcOrd="0" destOrd="0" parTransId="{034FCD20-9898-4401-8D01-418038BD08E7}" sibTransId="{5BF432CF-2575-4DA1-9904-04CDB6247389}"/>
    <dgm:cxn modelId="{97920AB9-65F5-4D33-B071-F219A7793B72}" type="presOf" srcId="{A6233567-A6AB-4E22-8993-BBE9F7FF04A4}" destId="{FB136FF8-211D-4708-9363-0F615330A568}" srcOrd="0" destOrd="0" presId="urn:microsoft.com/office/officeart/2005/8/layout/lProcess3"/>
    <dgm:cxn modelId="{951B7C2D-3288-4451-928D-BE300EB4D370}" type="presParOf" srcId="{FB136FF8-211D-4708-9363-0F615330A568}" destId="{924F7C65-F221-407D-9B98-3AB55609E74A}" srcOrd="0" destOrd="0" presId="urn:microsoft.com/office/officeart/2005/8/layout/lProcess3"/>
    <dgm:cxn modelId="{3FE64F72-4E13-4D4D-9B33-9CD00C92AF06}" type="presParOf" srcId="{924F7C65-F221-407D-9B98-3AB55609E74A}" destId="{47552F23-CA14-44B0-B4D5-B3BE0DA38D0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83A016-DC81-40FB-8E74-0C4708A9732E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8C23DC3F-C8C8-4EF1-90BE-DC7A2CCA8716}">
      <dgm:prSet custT="1"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</a:gradFill>
      </dgm:spPr>
      <dgm:t>
        <a:bodyPr/>
        <a:lstStyle/>
        <a:p>
          <a:r>
            <a:rPr lang="ru-RU" sz="2000" b="1" dirty="0"/>
            <a:t>Предметом</a:t>
          </a:r>
          <a:r>
            <a:rPr lang="ru-RU" sz="2000" dirty="0"/>
            <a:t> </a:t>
          </a:r>
          <a:r>
            <a:rPr lang="ru-RU" sz="2000" dirty="0" err="1"/>
            <a:t>дослідження</a:t>
          </a:r>
          <a:r>
            <a:rPr lang="ru-RU" sz="2000" dirty="0"/>
            <a:t> </a:t>
          </a:r>
          <a:r>
            <a:rPr lang="uk-UA" sz="2000" dirty="0"/>
            <a:t>роботи є методичні особливості вивчення теорії ймовірностей і математичної статистики у шкільному курсі математики. </a:t>
          </a:r>
          <a:endParaRPr lang="ru-UA" sz="2000" dirty="0"/>
        </a:p>
      </dgm:t>
    </dgm:pt>
    <dgm:pt modelId="{4DB44CC1-259D-4DBD-A171-9716201F9DF7}" type="parTrans" cxnId="{C8A163E8-1459-46A2-89B3-23F3CA4F8A49}">
      <dgm:prSet/>
      <dgm:spPr/>
      <dgm:t>
        <a:bodyPr/>
        <a:lstStyle/>
        <a:p>
          <a:endParaRPr lang="uk-UA"/>
        </a:p>
      </dgm:t>
    </dgm:pt>
    <dgm:pt modelId="{86F27E41-F764-4BEB-B780-1CED54ACF81C}" type="sibTrans" cxnId="{C8A163E8-1459-46A2-89B3-23F3CA4F8A49}">
      <dgm:prSet/>
      <dgm:spPr/>
      <dgm:t>
        <a:bodyPr/>
        <a:lstStyle/>
        <a:p>
          <a:endParaRPr lang="uk-UA"/>
        </a:p>
      </dgm:t>
    </dgm:pt>
    <dgm:pt modelId="{E3544760-173C-4930-B963-10496C86C0B9}" type="pres">
      <dgm:prSet presAssocID="{1D83A016-DC81-40FB-8E74-0C4708A9732E}" presName="linear" presStyleCnt="0">
        <dgm:presLayoutVars>
          <dgm:animLvl val="lvl"/>
          <dgm:resizeHandles val="exact"/>
        </dgm:presLayoutVars>
      </dgm:prSet>
      <dgm:spPr/>
    </dgm:pt>
    <dgm:pt modelId="{806A09B9-D1E6-4682-A59E-69B5DDA7F546}" type="pres">
      <dgm:prSet presAssocID="{8C23DC3F-C8C8-4EF1-90BE-DC7A2CCA8716}" presName="parentText" presStyleLbl="node1" presStyleIdx="0" presStyleCnt="1" custScaleY="539425" custLinFactY="-40690" custLinFactNeighborY="-100000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</dgm:ptLst>
  <dgm:cxnLst>
    <dgm:cxn modelId="{4BB71B6B-F105-4147-B1EC-736451D7D0AF}" type="presOf" srcId="{8C23DC3F-C8C8-4EF1-90BE-DC7A2CCA8716}" destId="{806A09B9-D1E6-4682-A59E-69B5DDA7F546}" srcOrd="0" destOrd="0" presId="urn:microsoft.com/office/officeart/2005/8/layout/vList2"/>
    <dgm:cxn modelId="{023574DF-E25D-492B-8BC1-E395EB1384C6}" type="presOf" srcId="{1D83A016-DC81-40FB-8E74-0C4708A9732E}" destId="{E3544760-173C-4930-B963-10496C86C0B9}" srcOrd="0" destOrd="0" presId="urn:microsoft.com/office/officeart/2005/8/layout/vList2"/>
    <dgm:cxn modelId="{C8A163E8-1459-46A2-89B3-23F3CA4F8A49}" srcId="{1D83A016-DC81-40FB-8E74-0C4708A9732E}" destId="{8C23DC3F-C8C8-4EF1-90BE-DC7A2CCA8716}" srcOrd="0" destOrd="0" parTransId="{4DB44CC1-259D-4DBD-A171-9716201F9DF7}" sibTransId="{86F27E41-F764-4BEB-B780-1CED54ACF81C}"/>
    <dgm:cxn modelId="{BB84FF7A-B6E8-4952-BF8C-357C7DC47AA6}" type="presParOf" srcId="{E3544760-173C-4930-B963-10496C86C0B9}" destId="{806A09B9-D1E6-4682-A59E-69B5DDA7F54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2D9A406-1927-4C30-82BA-826242463551}" type="doc">
      <dgm:prSet loTypeId="urn:microsoft.com/office/officeart/2005/8/layout/lProcess3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uk-UA"/>
        </a:p>
      </dgm:t>
    </dgm:pt>
    <dgm:pt modelId="{D04A7066-25B8-4018-994C-681D46BAE1EE}">
      <dgm:prSet custT="1"/>
      <dgm:spPr/>
      <dgm:t>
        <a:bodyPr/>
        <a:lstStyle/>
        <a:p>
          <a:r>
            <a:rPr lang="uk-UA" sz="2400" dirty="0"/>
            <a:t>Використання ігор</a:t>
          </a:r>
          <a:endParaRPr lang="ru-UA" sz="2400" dirty="0"/>
        </a:p>
      </dgm:t>
    </dgm:pt>
    <dgm:pt modelId="{BF09FD7B-E292-4ABD-ABA8-23478995507F}" type="parTrans" cxnId="{8D4A3AFA-22D0-46A6-9289-C2BC4238DC80}">
      <dgm:prSet/>
      <dgm:spPr/>
      <dgm:t>
        <a:bodyPr/>
        <a:lstStyle/>
        <a:p>
          <a:endParaRPr lang="uk-UA"/>
        </a:p>
      </dgm:t>
    </dgm:pt>
    <dgm:pt modelId="{2622AAE0-4A01-4D9D-904F-B7A568619414}" type="sibTrans" cxnId="{8D4A3AFA-22D0-46A6-9289-C2BC4238DC80}">
      <dgm:prSet/>
      <dgm:spPr/>
      <dgm:t>
        <a:bodyPr/>
        <a:lstStyle/>
        <a:p>
          <a:endParaRPr lang="uk-UA"/>
        </a:p>
      </dgm:t>
    </dgm:pt>
    <dgm:pt modelId="{1652D1DB-5DEA-4DF8-A574-1C2679AFAC09}" type="pres">
      <dgm:prSet presAssocID="{62D9A406-1927-4C30-82BA-826242463551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48818DBC-2028-4BA9-A6D3-6430F9E48542}" type="pres">
      <dgm:prSet presAssocID="{D04A7066-25B8-4018-994C-681D46BAE1EE}" presName="horFlow" presStyleCnt="0"/>
      <dgm:spPr/>
    </dgm:pt>
    <dgm:pt modelId="{9C731E69-011C-4E9B-854A-6846A47AEDF6}" type="pres">
      <dgm:prSet presAssocID="{D04A7066-25B8-4018-994C-681D46BAE1EE}" presName="bigChev" presStyleLbl="node1" presStyleIdx="0" presStyleCnt="1" custScaleX="232463" custLinFactNeighborX="-888" custLinFactNeighborY="-19403"/>
      <dgm:spPr/>
    </dgm:pt>
  </dgm:ptLst>
  <dgm:cxnLst>
    <dgm:cxn modelId="{973EBC2D-7C26-4159-A4E5-A860DA41C93D}" type="presOf" srcId="{62D9A406-1927-4C30-82BA-826242463551}" destId="{1652D1DB-5DEA-4DF8-A574-1C2679AFAC09}" srcOrd="0" destOrd="0" presId="urn:microsoft.com/office/officeart/2005/8/layout/lProcess3"/>
    <dgm:cxn modelId="{B65890B2-8A2A-42B0-99E5-6C3CE35B3978}" type="presOf" srcId="{D04A7066-25B8-4018-994C-681D46BAE1EE}" destId="{9C731E69-011C-4E9B-854A-6846A47AEDF6}" srcOrd="0" destOrd="0" presId="urn:microsoft.com/office/officeart/2005/8/layout/lProcess3"/>
    <dgm:cxn modelId="{8D4A3AFA-22D0-46A6-9289-C2BC4238DC80}" srcId="{62D9A406-1927-4C30-82BA-826242463551}" destId="{D04A7066-25B8-4018-994C-681D46BAE1EE}" srcOrd="0" destOrd="0" parTransId="{BF09FD7B-E292-4ABD-ABA8-23478995507F}" sibTransId="{2622AAE0-4A01-4D9D-904F-B7A568619414}"/>
    <dgm:cxn modelId="{49EE32E4-13CB-4C67-AE95-6BDD6DFE93A8}" type="presParOf" srcId="{1652D1DB-5DEA-4DF8-A574-1C2679AFAC09}" destId="{48818DBC-2028-4BA9-A6D3-6430F9E48542}" srcOrd="0" destOrd="0" presId="urn:microsoft.com/office/officeart/2005/8/layout/lProcess3"/>
    <dgm:cxn modelId="{12251275-5ED8-4A95-BD31-343F02C05F4F}" type="presParOf" srcId="{48818DBC-2028-4BA9-A6D3-6430F9E48542}" destId="{9C731E69-011C-4E9B-854A-6846A47AEDF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658457C-85DE-485D-B763-BEAE9EDAD69F}" type="doc">
      <dgm:prSet loTypeId="urn:microsoft.com/office/officeart/2005/8/layout/lProcess3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uk-UA"/>
        </a:p>
      </dgm:t>
    </dgm:pt>
    <dgm:pt modelId="{9E47718C-3489-4998-B2EF-DFFE763D0866}">
      <dgm:prSet custT="1"/>
      <dgm:spPr/>
      <dgm:t>
        <a:bodyPr/>
        <a:lstStyle/>
        <a:p>
          <a:r>
            <a:rPr lang="uk-UA" sz="2400" dirty="0"/>
            <a:t>Емпіричний підхід</a:t>
          </a:r>
          <a:endParaRPr lang="ru-UA" sz="2400" dirty="0"/>
        </a:p>
      </dgm:t>
    </dgm:pt>
    <dgm:pt modelId="{16116489-F59A-419C-A16F-C941A56D518C}" type="parTrans" cxnId="{BCE9959E-3EA8-4D48-9152-2FC974690392}">
      <dgm:prSet/>
      <dgm:spPr/>
      <dgm:t>
        <a:bodyPr/>
        <a:lstStyle/>
        <a:p>
          <a:endParaRPr lang="uk-UA"/>
        </a:p>
      </dgm:t>
    </dgm:pt>
    <dgm:pt modelId="{ACF896BC-117A-4BE3-AA4B-EC30734C048C}" type="sibTrans" cxnId="{BCE9959E-3EA8-4D48-9152-2FC974690392}">
      <dgm:prSet/>
      <dgm:spPr/>
      <dgm:t>
        <a:bodyPr/>
        <a:lstStyle/>
        <a:p>
          <a:endParaRPr lang="uk-UA"/>
        </a:p>
      </dgm:t>
    </dgm:pt>
    <dgm:pt modelId="{D0C82160-BDD6-40FD-B80E-05CC4CD1FFEA}" type="pres">
      <dgm:prSet presAssocID="{F658457C-85DE-485D-B763-BEAE9EDAD69F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C9CAF9B-221D-4C4B-BB1B-6612AEE0DE8A}" type="pres">
      <dgm:prSet presAssocID="{9E47718C-3489-4998-B2EF-DFFE763D0866}" presName="horFlow" presStyleCnt="0"/>
      <dgm:spPr/>
    </dgm:pt>
    <dgm:pt modelId="{33659D67-7742-41AA-BE83-EFBEE3BFC18F}" type="pres">
      <dgm:prSet presAssocID="{9E47718C-3489-4998-B2EF-DFFE763D0866}" presName="bigChev" presStyleLbl="node1" presStyleIdx="0" presStyleCnt="1" custScaleX="230509"/>
      <dgm:spPr/>
    </dgm:pt>
  </dgm:ptLst>
  <dgm:cxnLst>
    <dgm:cxn modelId="{BCE9959E-3EA8-4D48-9152-2FC974690392}" srcId="{F658457C-85DE-485D-B763-BEAE9EDAD69F}" destId="{9E47718C-3489-4998-B2EF-DFFE763D0866}" srcOrd="0" destOrd="0" parTransId="{16116489-F59A-419C-A16F-C941A56D518C}" sibTransId="{ACF896BC-117A-4BE3-AA4B-EC30734C048C}"/>
    <dgm:cxn modelId="{647E33A7-1812-49B7-A95F-B365A83703AC}" type="presOf" srcId="{F658457C-85DE-485D-B763-BEAE9EDAD69F}" destId="{D0C82160-BDD6-40FD-B80E-05CC4CD1FFEA}" srcOrd="0" destOrd="0" presId="urn:microsoft.com/office/officeart/2005/8/layout/lProcess3"/>
    <dgm:cxn modelId="{EB579BB2-46DC-4EB8-A60E-4991E3791A56}" type="presOf" srcId="{9E47718C-3489-4998-B2EF-DFFE763D0866}" destId="{33659D67-7742-41AA-BE83-EFBEE3BFC18F}" srcOrd="0" destOrd="0" presId="urn:microsoft.com/office/officeart/2005/8/layout/lProcess3"/>
    <dgm:cxn modelId="{92450FB2-F69F-497F-AA17-50E16FAEC414}" type="presParOf" srcId="{D0C82160-BDD6-40FD-B80E-05CC4CD1FFEA}" destId="{DC9CAF9B-221D-4C4B-BB1B-6612AEE0DE8A}" srcOrd="0" destOrd="0" presId="urn:microsoft.com/office/officeart/2005/8/layout/lProcess3"/>
    <dgm:cxn modelId="{E9EA4BF7-4655-4790-B6B2-6CD682BA1579}" type="presParOf" srcId="{DC9CAF9B-221D-4C4B-BB1B-6612AEE0DE8A}" destId="{33659D67-7742-41AA-BE83-EFBEE3BFC18F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9DD23EED-DD37-4FBE-9F38-CA1E322C78D7}" type="doc">
      <dgm:prSet loTypeId="urn:microsoft.com/office/officeart/2005/8/layout/lProcess3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uk-UA"/>
        </a:p>
      </dgm:t>
    </dgm:pt>
    <dgm:pt modelId="{71606553-0B94-46A2-ADE7-54B48D29D63C}">
      <dgm:prSet custT="1"/>
      <dgm:spPr/>
      <dgm:t>
        <a:bodyPr/>
        <a:lstStyle/>
        <a:p>
          <a:r>
            <a:rPr lang="ru-RU" sz="2400" dirty="0" err="1"/>
            <a:t>Візуалізація</a:t>
          </a:r>
          <a:endParaRPr lang="ru-UA" sz="2400" dirty="0"/>
        </a:p>
      </dgm:t>
    </dgm:pt>
    <dgm:pt modelId="{4AC7CC44-EB47-4241-9300-FD25B3265223}" type="parTrans" cxnId="{8E8FBF1A-1E58-47FF-BF3A-8846FE751679}">
      <dgm:prSet/>
      <dgm:spPr/>
      <dgm:t>
        <a:bodyPr/>
        <a:lstStyle/>
        <a:p>
          <a:endParaRPr lang="uk-UA" sz="2400"/>
        </a:p>
      </dgm:t>
    </dgm:pt>
    <dgm:pt modelId="{7AF5D2E7-529B-4419-9F66-DCF598C8B7E6}" type="sibTrans" cxnId="{8E8FBF1A-1E58-47FF-BF3A-8846FE751679}">
      <dgm:prSet/>
      <dgm:spPr/>
      <dgm:t>
        <a:bodyPr/>
        <a:lstStyle/>
        <a:p>
          <a:endParaRPr lang="uk-UA" sz="2400"/>
        </a:p>
      </dgm:t>
    </dgm:pt>
    <dgm:pt modelId="{98684EE0-1413-4FE8-A138-E835E19DA56F}" type="pres">
      <dgm:prSet presAssocID="{9DD23EED-DD37-4FBE-9F38-CA1E322C78D7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A533B734-5721-465E-A1E1-739C8D6B1DDE}" type="pres">
      <dgm:prSet presAssocID="{71606553-0B94-46A2-ADE7-54B48D29D63C}" presName="horFlow" presStyleCnt="0"/>
      <dgm:spPr/>
    </dgm:pt>
    <dgm:pt modelId="{6E851E11-6368-4195-B053-DCF98A064DBB}" type="pres">
      <dgm:prSet presAssocID="{71606553-0B94-46A2-ADE7-54B48D29D63C}" presName="bigChev" presStyleLbl="node1" presStyleIdx="0" presStyleCnt="1" custScaleX="351890" custScaleY="109873" custLinFactNeighborX="8760" custLinFactNeighborY="2984"/>
      <dgm:spPr/>
    </dgm:pt>
  </dgm:ptLst>
  <dgm:cxnLst>
    <dgm:cxn modelId="{8E8FBF1A-1E58-47FF-BF3A-8846FE751679}" srcId="{9DD23EED-DD37-4FBE-9F38-CA1E322C78D7}" destId="{71606553-0B94-46A2-ADE7-54B48D29D63C}" srcOrd="0" destOrd="0" parTransId="{4AC7CC44-EB47-4241-9300-FD25B3265223}" sibTransId="{7AF5D2E7-529B-4419-9F66-DCF598C8B7E6}"/>
    <dgm:cxn modelId="{75101334-08E2-4F96-A914-C070DADD314D}" type="presOf" srcId="{71606553-0B94-46A2-ADE7-54B48D29D63C}" destId="{6E851E11-6368-4195-B053-DCF98A064DBB}" srcOrd="0" destOrd="0" presId="urn:microsoft.com/office/officeart/2005/8/layout/lProcess3"/>
    <dgm:cxn modelId="{3EDAACFB-8DF7-435D-918D-986DEACD3762}" type="presOf" srcId="{9DD23EED-DD37-4FBE-9F38-CA1E322C78D7}" destId="{98684EE0-1413-4FE8-A138-E835E19DA56F}" srcOrd="0" destOrd="0" presId="urn:microsoft.com/office/officeart/2005/8/layout/lProcess3"/>
    <dgm:cxn modelId="{852D3350-7BEA-4206-A872-D5251998541F}" type="presParOf" srcId="{98684EE0-1413-4FE8-A138-E835E19DA56F}" destId="{A533B734-5721-465E-A1E1-739C8D6B1DDE}" srcOrd="0" destOrd="0" presId="urn:microsoft.com/office/officeart/2005/8/layout/lProcess3"/>
    <dgm:cxn modelId="{5BCC5488-C432-47CD-947C-A1F8AFCF6D41}" type="presParOf" srcId="{A533B734-5721-465E-A1E1-739C8D6B1DDE}" destId="{6E851E11-6368-4195-B053-DCF98A064DBB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81915523-B603-40F8-A65D-6BF0BBBA006D}" type="doc">
      <dgm:prSet loTypeId="urn:microsoft.com/office/officeart/2005/8/layout/lProcess3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uk-UA"/>
        </a:p>
      </dgm:t>
    </dgm:pt>
    <dgm:pt modelId="{3B49783F-FFE8-4683-97FF-02EEE79A3DAE}">
      <dgm:prSet custT="1"/>
      <dgm:spPr/>
      <dgm:t>
        <a:bodyPr/>
        <a:lstStyle/>
        <a:p>
          <a:r>
            <a:rPr lang="uk-UA" sz="2400" dirty="0"/>
            <a:t>Групова робота</a:t>
          </a:r>
          <a:endParaRPr lang="ru-UA" sz="2400" dirty="0"/>
        </a:p>
      </dgm:t>
    </dgm:pt>
    <dgm:pt modelId="{3E53F14A-8DE5-4C0B-9843-C95D4F0A1295}" type="parTrans" cxnId="{B51AF681-580A-4200-8312-9B6C47AB29A7}">
      <dgm:prSet/>
      <dgm:spPr/>
      <dgm:t>
        <a:bodyPr/>
        <a:lstStyle/>
        <a:p>
          <a:endParaRPr lang="uk-UA"/>
        </a:p>
      </dgm:t>
    </dgm:pt>
    <dgm:pt modelId="{31187F52-C2EC-46ED-9F71-C131DD83783F}" type="sibTrans" cxnId="{B51AF681-580A-4200-8312-9B6C47AB29A7}">
      <dgm:prSet/>
      <dgm:spPr/>
      <dgm:t>
        <a:bodyPr/>
        <a:lstStyle/>
        <a:p>
          <a:endParaRPr lang="uk-UA"/>
        </a:p>
      </dgm:t>
    </dgm:pt>
    <dgm:pt modelId="{E4B9C2B3-79EA-498C-9DBF-36B27A5EFD93}" type="pres">
      <dgm:prSet presAssocID="{81915523-B603-40F8-A65D-6BF0BBBA006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75378A42-E9F2-45B5-AE0A-5CC51BC19F0D}" type="pres">
      <dgm:prSet presAssocID="{3B49783F-FFE8-4683-97FF-02EEE79A3DAE}" presName="horFlow" presStyleCnt="0"/>
      <dgm:spPr/>
    </dgm:pt>
    <dgm:pt modelId="{1134DBB6-EB56-451E-B392-EB9D01EE6D81}" type="pres">
      <dgm:prSet presAssocID="{3B49783F-FFE8-4683-97FF-02EEE79A3DAE}" presName="bigChev" presStyleLbl="node1" presStyleIdx="0" presStyleCnt="1" custScaleX="266411" custLinFactNeighborX="5847" custLinFactNeighborY="-22425"/>
      <dgm:spPr/>
    </dgm:pt>
  </dgm:ptLst>
  <dgm:cxnLst>
    <dgm:cxn modelId="{1A0BA307-3453-434C-BD5E-59119DB13C9D}" type="presOf" srcId="{81915523-B603-40F8-A65D-6BF0BBBA006D}" destId="{E4B9C2B3-79EA-498C-9DBF-36B27A5EFD93}" srcOrd="0" destOrd="0" presId="urn:microsoft.com/office/officeart/2005/8/layout/lProcess3"/>
    <dgm:cxn modelId="{86203F3B-0BEC-4AFD-A993-753BD83F43D2}" type="presOf" srcId="{3B49783F-FFE8-4683-97FF-02EEE79A3DAE}" destId="{1134DBB6-EB56-451E-B392-EB9D01EE6D81}" srcOrd="0" destOrd="0" presId="urn:microsoft.com/office/officeart/2005/8/layout/lProcess3"/>
    <dgm:cxn modelId="{B51AF681-580A-4200-8312-9B6C47AB29A7}" srcId="{81915523-B603-40F8-A65D-6BF0BBBA006D}" destId="{3B49783F-FFE8-4683-97FF-02EEE79A3DAE}" srcOrd="0" destOrd="0" parTransId="{3E53F14A-8DE5-4C0B-9843-C95D4F0A1295}" sibTransId="{31187F52-C2EC-46ED-9F71-C131DD83783F}"/>
    <dgm:cxn modelId="{B0A174EC-7791-4486-A107-B76D4CC8547A}" type="presParOf" srcId="{E4B9C2B3-79EA-498C-9DBF-36B27A5EFD93}" destId="{75378A42-E9F2-45B5-AE0A-5CC51BC19F0D}" srcOrd="0" destOrd="0" presId="urn:microsoft.com/office/officeart/2005/8/layout/lProcess3"/>
    <dgm:cxn modelId="{C9C1E4D7-FB1C-4DE9-9E8E-F86FFB0C12EB}" type="presParOf" srcId="{75378A42-E9F2-45B5-AE0A-5CC51BC19F0D}" destId="{1134DBB6-EB56-451E-B392-EB9D01EE6D81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8D684BA-EEEC-412D-A5DF-8095F59AF031}" type="doc">
      <dgm:prSet loTypeId="urn:microsoft.com/office/officeart/2005/8/layout/lProcess3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uk-UA"/>
        </a:p>
      </dgm:t>
    </dgm:pt>
    <dgm:pt modelId="{4538E4FC-B784-46BA-9567-AEF09BE357B9}">
      <dgm:prSet/>
      <dgm:spPr/>
      <dgm:t>
        <a:bodyPr/>
        <a:lstStyle/>
        <a:p>
          <a:r>
            <a:rPr lang="uk-UA" dirty="0"/>
            <a:t>Застосування реальних ситуацій</a:t>
          </a:r>
          <a:endParaRPr lang="ru-UA" dirty="0"/>
        </a:p>
      </dgm:t>
    </dgm:pt>
    <dgm:pt modelId="{741C0313-EEE8-45AD-B6B6-CD126032CFE1}" type="parTrans" cxnId="{F06B312E-A639-4370-97EE-717EC31F5FB1}">
      <dgm:prSet/>
      <dgm:spPr/>
      <dgm:t>
        <a:bodyPr/>
        <a:lstStyle/>
        <a:p>
          <a:endParaRPr lang="uk-UA"/>
        </a:p>
      </dgm:t>
    </dgm:pt>
    <dgm:pt modelId="{3360DF72-7717-474B-B42D-D44971EE060D}" type="sibTrans" cxnId="{F06B312E-A639-4370-97EE-717EC31F5FB1}">
      <dgm:prSet/>
      <dgm:spPr/>
      <dgm:t>
        <a:bodyPr/>
        <a:lstStyle/>
        <a:p>
          <a:endParaRPr lang="uk-UA"/>
        </a:p>
      </dgm:t>
    </dgm:pt>
    <dgm:pt modelId="{5C58AE88-6C9B-43FA-8F08-E36FA19EC7FD}" type="pres">
      <dgm:prSet presAssocID="{78D684BA-EEEC-412D-A5DF-8095F59AF031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756C801-393D-40C6-BD63-507EED78BB49}" type="pres">
      <dgm:prSet presAssocID="{4538E4FC-B784-46BA-9567-AEF09BE357B9}" presName="horFlow" presStyleCnt="0"/>
      <dgm:spPr/>
    </dgm:pt>
    <dgm:pt modelId="{6065FE74-B58E-42E1-9585-618657ED802C}" type="pres">
      <dgm:prSet presAssocID="{4538E4FC-B784-46BA-9567-AEF09BE357B9}" presName="bigChev" presStyleLbl="node1" presStyleIdx="0" presStyleCnt="1" custScaleX="286434"/>
      <dgm:spPr/>
    </dgm:pt>
  </dgm:ptLst>
  <dgm:cxnLst>
    <dgm:cxn modelId="{1C447B23-DE38-42A3-9784-5EF13634D85F}" type="presOf" srcId="{4538E4FC-B784-46BA-9567-AEF09BE357B9}" destId="{6065FE74-B58E-42E1-9585-618657ED802C}" srcOrd="0" destOrd="0" presId="urn:microsoft.com/office/officeart/2005/8/layout/lProcess3"/>
    <dgm:cxn modelId="{F06B312E-A639-4370-97EE-717EC31F5FB1}" srcId="{78D684BA-EEEC-412D-A5DF-8095F59AF031}" destId="{4538E4FC-B784-46BA-9567-AEF09BE357B9}" srcOrd="0" destOrd="0" parTransId="{741C0313-EEE8-45AD-B6B6-CD126032CFE1}" sibTransId="{3360DF72-7717-474B-B42D-D44971EE060D}"/>
    <dgm:cxn modelId="{4DDA7CEF-9FB9-4E8A-9D1E-2063C538E6FC}" type="presOf" srcId="{78D684BA-EEEC-412D-A5DF-8095F59AF031}" destId="{5C58AE88-6C9B-43FA-8F08-E36FA19EC7FD}" srcOrd="0" destOrd="0" presId="urn:microsoft.com/office/officeart/2005/8/layout/lProcess3"/>
    <dgm:cxn modelId="{D8456DB9-C255-4032-82F4-57873A50113E}" type="presParOf" srcId="{5C58AE88-6C9B-43FA-8F08-E36FA19EC7FD}" destId="{6756C801-393D-40C6-BD63-507EED78BB49}" srcOrd="0" destOrd="0" presId="urn:microsoft.com/office/officeart/2005/8/layout/lProcess3"/>
    <dgm:cxn modelId="{014F7B7A-C4A5-43D1-BE1D-0A1928D03780}" type="presParOf" srcId="{6756C801-393D-40C6-BD63-507EED78BB49}" destId="{6065FE74-B58E-42E1-9585-618657ED802C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503423CF-616F-4413-B71C-FD658C40F708}" type="doc">
      <dgm:prSet loTypeId="urn:microsoft.com/office/officeart/2005/8/layout/hList7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9DDC31D4-A15E-4130-8C3E-639243213790}">
      <dgm:prSet phldrT="[Текст]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uk-UA" dirty="0">
              <a:latin typeface="Times New Roman" panose="02020603050405020304" pitchFamily="18" charset="0"/>
              <a:ea typeface="Calibri" panose="020F0502020204030204" pitchFamily="34" charset="0"/>
            </a:rPr>
            <a:t>В</a:t>
          </a:r>
          <a:r>
            <a:rPr lang="uk-UA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икористання візуальних допоміжних засобів(візуальних лабораторій) </a:t>
          </a:r>
          <a:endParaRPr lang="uk-UA" dirty="0"/>
        </a:p>
      </dgm:t>
    </dgm:pt>
    <dgm:pt modelId="{27694281-DBC6-4636-9E7D-387534D9ECA5}" type="parTrans" cxnId="{4488D466-C41F-4E6B-BA2A-2B1A2D04ED88}">
      <dgm:prSet/>
      <dgm:spPr/>
      <dgm:t>
        <a:bodyPr/>
        <a:lstStyle/>
        <a:p>
          <a:endParaRPr lang="uk-UA"/>
        </a:p>
      </dgm:t>
    </dgm:pt>
    <dgm:pt modelId="{33D6A1D0-D7E9-4B9A-AD8D-252B7DD4BF3D}" type="sibTrans" cxnId="{4488D466-C41F-4E6B-BA2A-2B1A2D04ED88}">
      <dgm:prSet/>
      <dgm:spPr/>
      <dgm:t>
        <a:bodyPr/>
        <a:lstStyle/>
        <a:p>
          <a:endParaRPr lang="uk-UA"/>
        </a:p>
      </dgm:t>
    </dgm:pt>
    <dgm:pt modelId="{09E85F77-2AA8-4A50-8C6A-D8A6AFE3F4C3}">
      <dgm:prSet phldrT="[Текст]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uk-UA" dirty="0">
              <a:latin typeface="Times New Roman" panose="02020603050405020304" pitchFamily="18" charset="0"/>
              <a:ea typeface="Calibri" panose="020F0502020204030204" pitchFamily="34" charset="0"/>
            </a:rPr>
            <a:t>В</a:t>
          </a:r>
          <a:r>
            <a:rPr lang="uk-UA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икористання </a:t>
          </a:r>
          <a:r>
            <a:rPr lang="uk-UA" dirty="0" err="1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відеоуроків</a:t>
          </a:r>
          <a:r>
            <a:rPr lang="uk-UA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та онлайн-ресурсів </a:t>
          </a:r>
          <a:endParaRPr lang="uk-UA" dirty="0"/>
        </a:p>
      </dgm:t>
    </dgm:pt>
    <dgm:pt modelId="{EE708669-F7D7-4314-BA5A-902CAD596C65}" type="parTrans" cxnId="{E2AB1C1D-F090-42C4-A26C-E87956490343}">
      <dgm:prSet/>
      <dgm:spPr/>
      <dgm:t>
        <a:bodyPr/>
        <a:lstStyle/>
        <a:p>
          <a:endParaRPr lang="uk-UA"/>
        </a:p>
      </dgm:t>
    </dgm:pt>
    <dgm:pt modelId="{A8B8952E-E4C3-46FC-906C-8943B271FF8D}" type="sibTrans" cxnId="{E2AB1C1D-F090-42C4-A26C-E87956490343}">
      <dgm:prSet/>
      <dgm:spPr/>
      <dgm:t>
        <a:bodyPr/>
        <a:lstStyle/>
        <a:p>
          <a:endParaRPr lang="uk-UA"/>
        </a:p>
      </dgm:t>
    </dgm:pt>
    <dgm:pt modelId="{D89E50D3-E448-4B04-AFC1-13CAA5D56324}">
      <dgm:prSet phldrT="[Текст]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uk-UA" dirty="0">
              <a:latin typeface="Times New Roman" panose="02020603050405020304" pitchFamily="18" charset="0"/>
              <a:ea typeface="Calibri" panose="020F0502020204030204" pitchFamily="34" charset="0"/>
            </a:rPr>
            <a:t>В</a:t>
          </a:r>
          <a:r>
            <a:rPr lang="uk-UA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икористання інтерактивних задач та ігор </a:t>
          </a:r>
          <a:endParaRPr lang="uk-UA" dirty="0"/>
        </a:p>
      </dgm:t>
    </dgm:pt>
    <dgm:pt modelId="{A70058F5-FD8F-46B0-BDB8-10CD3F95DB9C}" type="parTrans" cxnId="{59C8FC80-57C8-4FB2-9B2B-D13C4C3CC97A}">
      <dgm:prSet/>
      <dgm:spPr/>
      <dgm:t>
        <a:bodyPr/>
        <a:lstStyle/>
        <a:p>
          <a:endParaRPr lang="uk-UA"/>
        </a:p>
      </dgm:t>
    </dgm:pt>
    <dgm:pt modelId="{F55D2267-C29F-4400-8752-BEF8ADD3BD3D}" type="sibTrans" cxnId="{59C8FC80-57C8-4FB2-9B2B-D13C4C3CC97A}">
      <dgm:prSet/>
      <dgm:spPr/>
      <dgm:t>
        <a:bodyPr/>
        <a:lstStyle/>
        <a:p>
          <a:endParaRPr lang="uk-UA"/>
        </a:p>
      </dgm:t>
    </dgm:pt>
    <dgm:pt modelId="{54263C63-2035-4E3B-B1B0-5F329616D0A3}">
      <dgm:prSet/>
      <dgm:spPr/>
      <dgm:t>
        <a:bodyPr/>
        <a:lstStyle/>
        <a:p>
          <a:r>
            <a:rPr lang="uk-UA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Використання , програмного забезпечення Excel</a:t>
          </a:r>
          <a:endParaRPr lang="uk-UA"/>
        </a:p>
      </dgm:t>
    </dgm:pt>
    <dgm:pt modelId="{1724A4D3-90E4-461C-94F4-6D96D8B375FC}" type="parTrans" cxnId="{4AAA25AF-7509-4DAB-91D3-84F7C3DF46EF}">
      <dgm:prSet/>
      <dgm:spPr/>
      <dgm:t>
        <a:bodyPr/>
        <a:lstStyle/>
        <a:p>
          <a:endParaRPr lang="uk-UA"/>
        </a:p>
      </dgm:t>
    </dgm:pt>
    <dgm:pt modelId="{FCC7A2EB-B8D1-4314-A483-AA684C75CF4A}" type="sibTrans" cxnId="{4AAA25AF-7509-4DAB-91D3-84F7C3DF46EF}">
      <dgm:prSet/>
      <dgm:spPr/>
      <dgm:t>
        <a:bodyPr/>
        <a:lstStyle/>
        <a:p>
          <a:endParaRPr lang="uk-UA"/>
        </a:p>
      </dgm:t>
    </dgm:pt>
    <dgm:pt modelId="{5EF37F75-55F1-451E-BA94-A097B5B1E59A}" type="pres">
      <dgm:prSet presAssocID="{503423CF-616F-4413-B71C-FD658C40F708}" presName="Name0" presStyleCnt="0">
        <dgm:presLayoutVars>
          <dgm:dir/>
          <dgm:resizeHandles val="exact"/>
        </dgm:presLayoutVars>
      </dgm:prSet>
      <dgm:spPr/>
    </dgm:pt>
    <dgm:pt modelId="{48F10D94-DD7F-47DC-B50F-FA8944A62174}" type="pres">
      <dgm:prSet presAssocID="{503423CF-616F-4413-B71C-FD658C40F708}" presName="fgShape" presStyleLbl="fgShp" presStyleIdx="0" presStyleCnt="1" custScaleX="104400"/>
      <dgm:spPr/>
    </dgm:pt>
    <dgm:pt modelId="{52EC97D6-3895-431F-82A6-44037BBEE518}" type="pres">
      <dgm:prSet presAssocID="{503423CF-616F-4413-B71C-FD658C40F708}" presName="linComp" presStyleCnt="0"/>
      <dgm:spPr/>
    </dgm:pt>
    <dgm:pt modelId="{3A157312-10A3-4AD6-9140-219C4120CFDB}" type="pres">
      <dgm:prSet presAssocID="{9DDC31D4-A15E-4130-8C3E-639243213790}" presName="compNode" presStyleCnt="0"/>
      <dgm:spPr/>
    </dgm:pt>
    <dgm:pt modelId="{E49B02B7-DD5B-4896-B6E6-93DDC39AA1DE}" type="pres">
      <dgm:prSet presAssocID="{9DDC31D4-A15E-4130-8C3E-639243213790}" presName="bkgdShape" presStyleLbl="node1" presStyleIdx="0" presStyleCnt="4"/>
      <dgm:spPr/>
    </dgm:pt>
    <dgm:pt modelId="{CB740780-2543-4ED8-A3A2-94B9FC6875EC}" type="pres">
      <dgm:prSet presAssocID="{9DDC31D4-A15E-4130-8C3E-639243213790}" presName="nodeTx" presStyleLbl="node1" presStyleIdx="0" presStyleCnt="4">
        <dgm:presLayoutVars>
          <dgm:bulletEnabled val="1"/>
        </dgm:presLayoutVars>
      </dgm:prSet>
      <dgm:spPr/>
    </dgm:pt>
    <dgm:pt modelId="{9C7F9EB9-E7E0-40D9-ACE0-6EC55CAEAF8C}" type="pres">
      <dgm:prSet presAssocID="{9DDC31D4-A15E-4130-8C3E-639243213790}" presName="invisiNode" presStyleLbl="node1" presStyleIdx="0" presStyleCnt="4"/>
      <dgm:spPr/>
    </dgm:pt>
    <dgm:pt modelId="{F3079215-3F6F-4471-A27B-4B8A916E9937}" type="pres">
      <dgm:prSet presAssocID="{9DDC31D4-A15E-4130-8C3E-639243213790}" presName="imagNode" presStyleLbl="fgImgPlace1" presStyleIdx="0" presStyleCnt="4" custScaleX="99318" custScaleY="103127" custLinFactNeighborX="1859" custLinFactNeighborY="179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C191FA9-76E7-4164-8FCA-D1967DC9A3DB}" type="pres">
      <dgm:prSet presAssocID="{33D6A1D0-D7E9-4B9A-AD8D-252B7DD4BF3D}" presName="sibTrans" presStyleLbl="sibTrans2D1" presStyleIdx="0" presStyleCnt="0"/>
      <dgm:spPr/>
    </dgm:pt>
    <dgm:pt modelId="{165BBA64-C1A8-4604-A104-EEDF25E7877E}" type="pres">
      <dgm:prSet presAssocID="{54263C63-2035-4E3B-B1B0-5F329616D0A3}" presName="compNode" presStyleCnt="0"/>
      <dgm:spPr/>
    </dgm:pt>
    <dgm:pt modelId="{AF77789F-6DB2-41FD-87B8-6FC2468C9BE0}" type="pres">
      <dgm:prSet presAssocID="{54263C63-2035-4E3B-B1B0-5F329616D0A3}" presName="bkgdShape" presStyleLbl="node1" presStyleIdx="1" presStyleCnt="4"/>
      <dgm:spPr/>
    </dgm:pt>
    <dgm:pt modelId="{533DBC84-9DCF-4DE2-9889-9921E67ACEAF}" type="pres">
      <dgm:prSet presAssocID="{54263C63-2035-4E3B-B1B0-5F329616D0A3}" presName="nodeTx" presStyleLbl="node1" presStyleIdx="1" presStyleCnt="4">
        <dgm:presLayoutVars>
          <dgm:bulletEnabled val="1"/>
        </dgm:presLayoutVars>
      </dgm:prSet>
      <dgm:spPr/>
    </dgm:pt>
    <dgm:pt modelId="{907E0638-83B4-464E-9FF7-8BB33E4ABA8A}" type="pres">
      <dgm:prSet presAssocID="{54263C63-2035-4E3B-B1B0-5F329616D0A3}" presName="invisiNode" presStyleLbl="node1" presStyleIdx="1" presStyleCnt="4"/>
      <dgm:spPr/>
    </dgm:pt>
    <dgm:pt modelId="{261ACEA5-EE7A-4420-9A23-12494F980E48}" type="pres">
      <dgm:prSet presAssocID="{54263C63-2035-4E3B-B1B0-5F329616D0A3}" presName="imagNode" presStyleLbl="fgImgPlace1" presStyleIdx="1" presStyleCnt="4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5DA4C27-85BC-470C-9F58-2C38B090D862}" type="pres">
      <dgm:prSet presAssocID="{FCC7A2EB-B8D1-4314-A483-AA684C75CF4A}" presName="sibTrans" presStyleLbl="sibTrans2D1" presStyleIdx="0" presStyleCnt="0"/>
      <dgm:spPr/>
    </dgm:pt>
    <dgm:pt modelId="{A2A65BC9-BD58-45B2-976E-CB3788DC9584}" type="pres">
      <dgm:prSet presAssocID="{D89E50D3-E448-4B04-AFC1-13CAA5D56324}" presName="compNode" presStyleCnt="0"/>
      <dgm:spPr/>
    </dgm:pt>
    <dgm:pt modelId="{0719B3A0-180A-449C-86AB-2AAE2577B794}" type="pres">
      <dgm:prSet presAssocID="{D89E50D3-E448-4B04-AFC1-13CAA5D56324}" presName="bkgdShape" presStyleLbl="node1" presStyleIdx="2" presStyleCnt="4"/>
      <dgm:spPr/>
    </dgm:pt>
    <dgm:pt modelId="{CFEF2616-92D2-4CBB-A505-B604BDABD2B0}" type="pres">
      <dgm:prSet presAssocID="{D89E50D3-E448-4B04-AFC1-13CAA5D56324}" presName="nodeTx" presStyleLbl="node1" presStyleIdx="2" presStyleCnt="4">
        <dgm:presLayoutVars>
          <dgm:bulletEnabled val="1"/>
        </dgm:presLayoutVars>
      </dgm:prSet>
      <dgm:spPr/>
    </dgm:pt>
    <dgm:pt modelId="{F69C21AA-B8AA-43F1-836F-C5C1419E61E1}" type="pres">
      <dgm:prSet presAssocID="{D89E50D3-E448-4B04-AFC1-13CAA5D56324}" presName="invisiNode" presStyleLbl="node1" presStyleIdx="2" presStyleCnt="4"/>
      <dgm:spPr/>
    </dgm:pt>
    <dgm:pt modelId="{DF6BE209-A762-46C8-8560-83DC7F068561}" type="pres">
      <dgm:prSet presAssocID="{D89E50D3-E448-4B04-AFC1-13CAA5D56324}" presName="imagNode" presStyleLbl="fgImgPlace1" presStyleIdx="2" presStyleCnt="4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EE15933-3DB5-408B-8124-91488EABCD93}" type="pres">
      <dgm:prSet presAssocID="{F55D2267-C29F-4400-8752-BEF8ADD3BD3D}" presName="sibTrans" presStyleLbl="sibTrans2D1" presStyleIdx="0" presStyleCnt="0"/>
      <dgm:spPr/>
    </dgm:pt>
    <dgm:pt modelId="{42AEFEEC-617C-4E67-B98A-7C2924FCD2C5}" type="pres">
      <dgm:prSet presAssocID="{09E85F77-2AA8-4A50-8C6A-D8A6AFE3F4C3}" presName="compNode" presStyleCnt="0"/>
      <dgm:spPr/>
    </dgm:pt>
    <dgm:pt modelId="{84A51404-DC8D-411C-98AF-49FBA875379E}" type="pres">
      <dgm:prSet presAssocID="{09E85F77-2AA8-4A50-8C6A-D8A6AFE3F4C3}" presName="bkgdShape" presStyleLbl="node1" presStyleIdx="3" presStyleCnt="4"/>
      <dgm:spPr/>
    </dgm:pt>
    <dgm:pt modelId="{1D10149B-E930-4090-8082-DC5D8A79F781}" type="pres">
      <dgm:prSet presAssocID="{09E85F77-2AA8-4A50-8C6A-D8A6AFE3F4C3}" presName="nodeTx" presStyleLbl="node1" presStyleIdx="3" presStyleCnt="4">
        <dgm:presLayoutVars>
          <dgm:bulletEnabled val="1"/>
        </dgm:presLayoutVars>
      </dgm:prSet>
      <dgm:spPr/>
    </dgm:pt>
    <dgm:pt modelId="{9AD1B327-7AFE-4216-A971-B68B2A24E128}" type="pres">
      <dgm:prSet presAssocID="{09E85F77-2AA8-4A50-8C6A-D8A6AFE3F4C3}" presName="invisiNode" presStyleLbl="node1" presStyleIdx="3" presStyleCnt="4"/>
      <dgm:spPr/>
    </dgm:pt>
    <dgm:pt modelId="{9E8914C5-9A20-41D4-973A-83B4E8C1E5F1}" type="pres">
      <dgm:prSet presAssocID="{09E85F77-2AA8-4A50-8C6A-D8A6AFE3F4C3}" presName="imagNode" presStyleLbl="fgImgPlace1" presStyleIdx="3" presStyleCnt="4"/>
      <dgm:spPr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E2AB1C1D-F090-42C4-A26C-E87956490343}" srcId="{503423CF-616F-4413-B71C-FD658C40F708}" destId="{09E85F77-2AA8-4A50-8C6A-D8A6AFE3F4C3}" srcOrd="3" destOrd="0" parTransId="{EE708669-F7D7-4314-BA5A-902CAD596C65}" sibTransId="{A8B8952E-E4C3-46FC-906C-8943B271FF8D}"/>
    <dgm:cxn modelId="{34E70B2C-B53B-47E7-A915-80180B2F3730}" type="presOf" srcId="{54263C63-2035-4E3B-B1B0-5F329616D0A3}" destId="{533DBC84-9DCF-4DE2-9889-9921E67ACEAF}" srcOrd="1" destOrd="0" presId="urn:microsoft.com/office/officeart/2005/8/layout/hList7"/>
    <dgm:cxn modelId="{D0EFFB64-3D67-4FE1-AA99-0DF06BFE2E23}" type="presOf" srcId="{503423CF-616F-4413-B71C-FD658C40F708}" destId="{5EF37F75-55F1-451E-BA94-A097B5B1E59A}" srcOrd="0" destOrd="0" presId="urn:microsoft.com/office/officeart/2005/8/layout/hList7"/>
    <dgm:cxn modelId="{4488D466-C41F-4E6B-BA2A-2B1A2D04ED88}" srcId="{503423CF-616F-4413-B71C-FD658C40F708}" destId="{9DDC31D4-A15E-4130-8C3E-639243213790}" srcOrd="0" destOrd="0" parTransId="{27694281-DBC6-4636-9E7D-387534D9ECA5}" sibTransId="{33D6A1D0-D7E9-4B9A-AD8D-252B7DD4BF3D}"/>
    <dgm:cxn modelId="{59C8FC80-57C8-4FB2-9B2B-D13C4C3CC97A}" srcId="{503423CF-616F-4413-B71C-FD658C40F708}" destId="{D89E50D3-E448-4B04-AFC1-13CAA5D56324}" srcOrd="2" destOrd="0" parTransId="{A70058F5-FD8F-46B0-BDB8-10CD3F95DB9C}" sibTransId="{F55D2267-C29F-4400-8752-BEF8ADD3BD3D}"/>
    <dgm:cxn modelId="{A245748F-9028-41EC-8EA0-5D83C89B9494}" type="presOf" srcId="{33D6A1D0-D7E9-4B9A-AD8D-252B7DD4BF3D}" destId="{4C191FA9-76E7-4164-8FCA-D1967DC9A3DB}" srcOrd="0" destOrd="0" presId="urn:microsoft.com/office/officeart/2005/8/layout/hList7"/>
    <dgm:cxn modelId="{777B2D99-7A75-4ECF-9B27-3D93B5C26A22}" type="presOf" srcId="{D89E50D3-E448-4B04-AFC1-13CAA5D56324}" destId="{0719B3A0-180A-449C-86AB-2AAE2577B794}" srcOrd="0" destOrd="0" presId="urn:microsoft.com/office/officeart/2005/8/layout/hList7"/>
    <dgm:cxn modelId="{5B9C45AD-836F-4BD3-830D-64B2A47053F1}" type="presOf" srcId="{F55D2267-C29F-4400-8752-BEF8ADD3BD3D}" destId="{9EE15933-3DB5-408B-8124-91488EABCD93}" srcOrd="0" destOrd="0" presId="urn:microsoft.com/office/officeart/2005/8/layout/hList7"/>
    <dgm:cxn modelId="{4AAA25AF-7509-4DAB-91D3-84F7C3DF46EF}" srcId="{503423CF-616F-4413-B71C-FD658C40F708}" destId="{54263C63-2035-4E3B-B1B0-5F329616D0A3}" srcOrd="1" destOrd="0" parTransId="{1724A4D3-90E4-461C-94F4-6D96D8B375FC}" sibTransId="{FCC7A2EB-B8D1-4314-A483-AA684C75CF4A}"/>
    <dgm:cxn modelId="{055356B0-3563-4196-976C-55DAB5DDF3B3}" type="presOf" srcId="{09E85F77-2AA8-4A50-8C6A-D8A6AFE3F4C3}" destId="{1D10149B-E930-4090-8082-DC5D8A79F781}" srcOrd="1" destOrd="0" presId="urn:microsoft.com/office/officeart/2005/8/layout/hList7"/>
    <dgm:cxn modelId="{E8D3F8C8-4AAB-4130-B7C6-8D46F9C7C3FA}" type="presOf" srcId="{9DDC31D4-A15E-4130-8C3E-639243213790}" destId="{CB740780-2543-4ED8-A3A2-94B9FC6875EC}" srcOrd="1" destOrd="0" presId="urn:microsoft.com/office/officeart/2005/8/layout/hList7"/>
    <dgm:cxn modelId="{E23D4CD4-A548-40E9-96C7-67DC23D1003A}" type="presOf" srcId="{9DDC31D4-A15E-4130-8C3E-639243213790}" destId="{E49B02B7-DD5B-4896-B6E6-93DDC39AA1DE}" srcOrd="0" destOrd="0" presId="urn:microsoft.com/office/officeart/2005/8/layout/hList7"/>
    <dgm:cxn modelId="{AC543DE0-18CD-44B4-97EE-B54429116698}" type="presOf" srcId="{54263C63-2035-4E3B-B1B0-5F329616D0A3}" destId="{AF77789F-6DB2-41FD-87B8-6FC2468C9BE0}" srcOrd="0" destOrd="0" presId="urn:microsoft.com/office/officeart/2005/8/layout/hList7"/>
    <dgm:cxn modelId="{3D57BDE0-5D82-4982-A51B-C63C5D9A2915}" type="presOf" srcId="{09E85F77-2AA8-4A50-8C6A-D8A6AFE3F4C3}" destId="{84A51404-DC8D-411C-98AF-49FBA875379E}" srcOrd="0" destOrd="0" presId="urn:microsoft.com/office/officeart/2005/8/layout/hList7"/>
    <dgm:cxn modelId="{AB4A21E9-871F-44B0-B4BB-9C166271071A}" type="presOf" srcId="{FCC7A2EB-B8D1-4314-A483-AA684C75CF4A}" destId="{B5DA4C27-85BC-470C-9F58-2C38B090D862}" srcOrd="0" destOrd="0" presId="urn:microsoft.com/office/officeart/2005/8/layout/hList7"/>
    <dgm:cxn modelId="{6E4E82F0-3339-42A4-BF22-447817F056CF}" type="presOf" srcId="{D89E50D3-E448-4B04-AFC1-13CAA5D56324}" destId="{CFEF2616-92D2-4CBB-A505-B604BDABD2B0}" srcOrd="1" destOrd="0" presId="urn:microsoft.com/office/officeart/2005/8/layout/hList7"/>
    <dgm:cxn modelId="{2F752078-AF77-4A51-A506-C584A92BF646}" type="presParOf" srcId="{5EF37F75-55F1-451E-BA94-A097B5B1E59A}" destId="{48F10D94-DD7F-47DC-B50F-FA8944A62174}" srcOrd="0" destOrd="0" presId="urn:microsoft.com/office/officeart/2005/8/layout/hList7"/>
    <dgm:cxn modelId="{6A2AF669-7203-41DD-9D69-67FFD09389D2}" type="presParOf" srcId="{5EF37F75-55F1-451E-BA94-A097B5B1E59A}" destId="{52EC97D6-3895-431F-82A6-44037BBEE518}" srcOrd="1" destOrd="0" presId="urn:microsoft.com/office/officeart/2005/8/layout/hList7"/>
    <dgm:cxn modelId="{3D5B96A9-BEB6-4492-8CFD-05F2AC6B66C6}" type="presParOf" srcId="{52EC97D6-3895-431F-82A6-44037BBEE518}" destId="{3A157312-10A3-4AD6-9140-219C4120CFDB}" srcOrd="0" destOrd="0" presId="urn:microsoft.com/office/officeart/2005/8/layout/hList7"/>
    <dgm:cxn modelId="{E9DD1E10-67CC-4D3A-92DB-F673E7275340}" type="presParOf" srcId="{3A157312-10A3-4AD6-9140-219C4120CFDB}" destId="{E49B02B7-DD5B-4896-B6E6-93DDC39AA1DE}" srcOrd="0" destOrd="0" presId="urn:microsoft.com/office/officeart/2005/8/layout/hList7"/>
    <dgm:cxn modelId="{99B3B8E7-BF99-4BC1-A5C3-6C72DEDD1428}" type="presParOf" srcId="{3A157312-10A3-4AD6-9140-219C4120CFDB}" destId="{CB740780-2543-4ED8-A3A2-94B9FC6875EC}" srcOrd="1" destOrd="0" presId="urn:microsoft.com/office/officeart/2005/8/layout/hList7"/>
    <dgm:cxn modelId="{D92EF84E-A741-44B3-B29F-DC9D2F9E49AD}" type="presParOf" srcId="{3A157312-10A3-4AD6-9140-219C4120CFDB}" destId="{9C7F9EB9-E7E0-40D9-ACE0-6EC55CAEAF8C}" srcOrd="2" destOrd="0" presId="urn:microsoft.com/office/officeart/2005/8/layout/hList7"/>
    <dgm:cxn modelId="{7F396EE3-7F61-441F-B9E2-21F3A5D434EA}" type="presParOf" srcId="{3A157312-10A3-4AD6-9140-219C4120CFDB}" destId="{F3079215-3F6F-4471-A27B-4B8A916E9937}" srcOrd="3" destOrd="0" presId="urn:microsoft.com/office/officeart/2005/8/layout/hList7"/>
    <dgm:cxn modelId="{498626A1-C501-4AFC-B9EF-D9B6A5869255}" type="presParOf" srcId="{52EC97D6-3895-431F-82A6-44037BBEE518}" destId="{4C191FA9-76E7-4164-8FCA-D1967DC9A3DB}" srcOrd="1" destOrd="0" presId="urn:microsoft.com/office/officeart/2005/8/layout/hList7"/>
    <dgm:cxn modelId="{4824ABCE-7FE5-4DBE-8165-3B80C677925F}" type="presParOf" srcId="{52EC97D6-3895-431F-82A6-44037BBEE518}" destId="{165BBA64-C1A8-4604-A104-EEDF25E7877E}" srcOrd="2" destOrd="0" presId="urn:microsoft.com/office/officeart/2005/8/layout/hList7"/>
    <dgm:cxn modelId="{E909F938-0DFA-48C9-8DBA-63BE34CA0252}" type="presParOf" srcId="{165BBA64-C1A8-4604-A104-EEDF25E7877E}" destId="{AF77789F-6DB2-41FD-87B8-6FC2468C9BE0}" srcOrd="0" destOrd="0" presId="urn:microsoft.com/office/officeart/2005/8/layout/hList7"/>
    <dgm:cxn modelId="{00CBBBDC-5F37-44F5-A50D-39749F72CF5E}" type="presParOf" srcId="{165BBA64-C1A8-4604-A104-EEDF25E7877E}" destId="{533DBC84-9DCF-4DE2-9889-9921E67ACEAF}" srcOrd="1" destOrd="0" presId="urn:microsoft.com/office/officeart/2005/8/layout/hList7"/>
    <dgm:cxn modelId="{DE39C8A6-BDFF-4C81-9103-880B69788A7D}" type="presParOf" srcId="{165BBA64-C1A8-4604-A104-EEDF25E7877E}" destId="{907E0638-83B4-464E-9FF7-8BB33E4ABA8A}" srcOrd="2" destOrd="0" presId="urn:microsoft.com/office/officeart/2005/8/layout/hList7"/>
    <dgm:cxn modelId="{77608D45-D5D1-4D8F-B32C-6CC2A3E2F49F}" type="presParOf" srcId="{165BBA64-C1A8-4604-A104-EEDF25E7877E}" destId="{261ACEA5-EE7A-4420-9A23-12494F980E48}" srcOrd="3" destOrd="0" presId="urn:microsoft.com/office/officeart/2005/8/layout/hList7"/>
    <dgm:cxn modelId="{0B43AD2E-5A69-475B-91FB-2A746EA87836}" type="presParOf" srcId="{52EC97D6-3895-431F-82A6-44037BBEE518}" destId="{B5DA4C27-85BC-470C-9F58-2C38B090D862}" srcOrd="3" destOrd="0" presId="urn:microsoft.com/office/officeart/2005/8/layout/hList7"/>
    <dgm:cxn modelId="{A14A4894-12FD-48CA-AEC1-D0953A5A7DAF}" type="presParOf" srcId="{52EC97D6-3895-431F-82A6-44037BBEE518}" destId="{A2A65BC9-BD58-45B2-976E-CB3788DC9584}" srcOrd="4" destOrd="0" presId="urn:microsoft.com/office/officeart/2005/8/layout/hList7"/>
    <dgm:cxn modelId="{B5CC1D75-65DB-4A95-9BE2-46FB15BF8D7B}" type="presParOf" srcId="{A2A65BC9-BD58-45B2-976E-CB3788DC9584}" destId="{0719B3A0-180A-449C-86AB-2AAE2577B794}" srcOrd="0" destOrd="0" presId="urn:microsoft.com/office/officeart/2005/8/layout/hList7"/>
    <dgm:cxn modelId="{F73FD403-6351-4DE6-978C-7E6C95402EBA}" type="presParOf" srcId="{A2A65BC9-BD58-45B2-976E-CB3788DC9584}" destId="{CFEF2616-92D2-4CBB-A505-B604BDABD2B0}" srcOrd="1" destOrd="0" presId="urn:microsoft.com/office/officeart/2005/8/layout/hList7"/>
    <dgm:cxn modelId="{3A799180-9AD0-4C99-AAE5-E572CF6570AF}" type="presParOf" srcId="{A2A65BC9-BD58-45B2-976E-CB3788DC9584}" destId="{F69C21AA-B8AA-43F1-836F-C5C1419E61E1}" srcOrd="2" destOrd="0" presId="urn:microsoft.com/office/officeart/2005/8/layout/hList7"/>
    <dgm:cxn modelId="{421E2986-3296-4307-B68B-E6E3C1852693}" type="presParOf" srcId="{A2A65BC9-BD58-45B2-976E-CB3788DC9584}" destId="{DF6BE209-A762-46C8-8560-83DC7F068561}" srcOrd="3" destOrd="0" presId="urn:microsoft.com/office/officeart/2005/8/layout/hList7"/>
    <dgm:cxn modelId="{837141CE-F307-4199-B6F9-1866BCABC7FB}" type="presParOf" srcId="{52EC97D6-3895-431F-82A6-44037BBEE518}" destId="{9EE15933-3DB5-408B-8124-91488EABCD93}" srcOrd="5" destOrd="0" presId="urn:microsoft.com/office/officeart/2005/8/layout/hList7"/>
    <dgm:cxn modelId="{FF6D89D1-10CF-4978-B5FB-425B94401215}" type="presParOf" srcId="{52EC97D6-3895-431F-82A6-44037BBEE518}" destId="{42AEFEEC-617C-4E67-B98A-7C2924FCD2C5}" srcOrd="6" destOrd="0" presId="urn:microsoft.com/office/officeart/2005/8/layout/hList7"/>
    <dgm:cxn modelId="{80F4DE91-77F8-454F-9935-B26679A9B8A8}" type="presParOf" srcId="{42AEFEEC-617C-4E67-B98A-7C2924FCD2C5}" destId="{84A51404-DC8D-411C-98AF-49FBA875379E}" srcOrd="0" destOrd="0" presId="urn:microsoft.com/office/officeart/2005/8/layout/hList7"/>
    <dgm:cxn modelId="{FEC05B98-8531-4EE2-99E3-A8944F77DC4B}" type="presParOf" srcId="{42AEFEEC-617C-4E67-B98A-7C2924FCD2C5}" destId="{1D10149B-E930-4090-8082-DC5D8A79F781}" srcOrd="1" destOrd="0" presId="urn:microsoft.com/office/officeart/2005/8/layout/hList7"/>
    <dgm:cxn modelId="{A3F78DDA-475C-4BA2-AC56-8BB7E3C88F50}" type="presParOf" srcId="{42AEFEEC-617C-4E67-B98A-7C2924FCD2C5}" destId="{9AD1B327-7AFE-4216-A971-B68B2A24E128}" srcOrd="2" destOrd="0" presId="urn:microsoft.com/office/officeart/2005/8/layout/hList7"/>
    <dgm:cxn modelId="{61B8FCD1-E6FF-47C2-B732-EBFA4FCBBCC6}" type="presParOf" srcId="{42AEFEEC-617C-4E67-B98A-7C2924FCD2C5}" destId="{9E8914C5-9A20-41D4-973A-83B4E8C1E5F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E4EDBF3F-365C-4066-A3B7-E8BAF9B2E0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472B415-28FE-47D3-992D-2A3BB125898D}">
      <dgm:prSet custT="1"/>
      <dgm:spPr/>
      <dgm:t>
        <a:bodyPr/>
        <a:lstStyle/>
        <a:p>
          <a:r>
            <a:rPr lang="uk-UA" sz="2400" b="1" dirty="0"/>
            <a:t>Практичні напрацювання з теми дослідження</a:t>
          </a:r>
          <a:endParaRPr lang="ru-UA" sz="2400" dirty="0"/>
        </a:p>
      </dgm:t>
    </dgm:pt>
    <dgm:pt modelId="{C33CCFC3-15A8-4AD8-8104-215CE8E1CA8E}" type="parTrans" cxnId="{4C985690-C945-4666-BF6A-1E68ABA7CC8F}">
      <dgm:prSet/>
      <dgm:spPr/>
      <dgm:t>
        <a:bodyPr/>
        <a:lstStyle/>
        <a:p>
          <a:endParaRPr lang="uk-UA"/>
        </a:p>
      </dgm:t>
    </dgm:pt>
    <dgm:pt modelId="{28E0E20C-418D-4D61-809A-573411077735}" type="sibTrans" cxnId="{4C985690-C945-4666-BF6A-1E68ABA7CC8F}">
      <dgm:prSet/>
      <dgm:spPr/>
      <dgm:t>
        <a:bodyPr/>
        <a:lstStyle/>
        <a:p>
          <a:endParaRPr lang="uk-UA"/>
        </a:p>
      </dgm:t>
    </dgm:pt>
    <dgm:pt modelId="{2E6C3E30-F5EB-4D00-B5A0-FD392A568C22}" type="pres">
      <dgm:prSet presAssocID="{E4EDBF3F-365C-4066-A3B7-E8BAF9B2E04C}" presName="linear" presStyleCnt="0">
        <dgm:presLayoutVars>
          <dgm:animLvl val="lvl"/>
          <dgm:resizeHandles val="exact"/>
        </dgm:presLayoutVars>
      </dgm:prSet>
      <dgm:spPr/>
    </dgm:pt>
    <dgm:pt modelId="{DA5799CA-1E01-4DB1-B285-37CAC92AFAA2}" type="pres">
      <dgm:prSet presAssocID="{E472B415-28FE-47D3-992D-2A3BB125898D}" presName="parentText" presStyleLbl="node1" presStyleIdx="0" presStyleCnt="1" custScaleY="130206" custLinFactNeighborX="-13934" custLinFactNeighborY="-49443">
        <dgm:presLayoutVars>
          <dgm:chMax val="0"/>
          <dgm:bulletEnabled val="1"/>
        </dgm:presLayoutVars>
      </dgm:prSet>
      <dgm:spPr/>
    </dgm:pt>
  </dgm:ptLst>
  <dgm:cxnLst>
    <dgm:cxn modelId="{C504F252-ED5A-45B9-A0D7-970B77F4006E}" type="presOf" srcId="{E4EDBF3F-365C-4066-A3B7-E8BAF9B2E04C}" destId="{2E6C3E30-F5EB-4D00-B5A0-FD392A568C22}" srcOrd="0" destOrd="0" presId="urn:microsoft.com/office/officeart/2005/8/layout/vList2"/>
    <dgm:cxn modelId="{4C985690-C945-4666-BF6A-1E68ABA7CC8F}" srcId="{E4EDBF3F-365C-4066-A3B7-E8BAF9B2E04C}" destId="{E472B415-28FE-47D3-992D-2A3BB125898D}" srcOrd="0" destOrd="0" parTransId="{C33CCFC3-15A8-4AD8-8104-215CE8E1CA8E}" sibTransId="{28E0E20C-418D-4D61-809A-573411077735}"/>
    <dgm:cxn modelId="{7F1AA8BA-1396-45D4-AEAA-76B46C5ED2C2}" type="presOf" srcId="{E472B415-28FE-47D3-992D-2A3BB125898D}" destId="{DA5799CA-1E01-4DB1-B285-37CAC92AFAA2}" srcOrd="0" destOrd="0" presId="urn:microsoft.com/office/officeart/2005/8/layout/vList2"/>
    <dgm:cxn modelId="{5DF73617-0168-4300-A0F2-03EFBBF3C073}" type="presParOf" srcId="{2E6C3E30-F5EB-4D00-B5A0-FD392A568C22}" destId="{DA5799CA-1E01-4DB1-B285-37CAC92AFAA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83AF6AB9-8E80-4923-AF3F-39ACB4E6BF04}" type="doc">
      <dgm:prSet loTypeId="urn:microsoft.com/office/officeart/2005/8/layout/hierarchy3" loCatId="hierarchy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uk-UA"/>
        </a:p>
      </dgm:t>
    </dgm:pt>
    <dgm:pt modelId="{57D2DD4F-771A-45FF-B53D-9C7681639DF4}">
      <dgm:prSet phldrT="[Текст]"/>
      <dgm:spPr/>
      <dgm:t>
        <a:bodyPr/>
        <a:lstStyle/>
        <a:p>
          <a:r>
            <a:rPr lang="uk-UA" dirty="0"/>
            <a:t>Урок 1</a:t>
          </a:r>
          <a:endParaRPr lang="ru-UA" dirty="0"/>
        </a:p>
        <a:p>
          <a:r>
            <a:rPr lang="uk-UA" b="1" dirty="0"/>
            <a:t>Тема: Розв’язування задач з теорії ймовірностей</a:t>
          </a:r>
          <a:endParaRPr lang="uk-UA" dirty="0"/>
        </a:p>
      </dgm:t>
    </dgm:pt>
    <dgm:pt modelId="{CA10C8F0-E3B7-4ABC-8915-DD8846C80EB8}" type="parTrans" cxnId="{0C355882-876D-4CBA-BA8C-1C630179C5BB}">
      <dgm:prSet/>
      <dgm:spPr/>
      <dgm:t>
        <a:bodyPr/>
        <a:lstStyle/>
        <a:p>
          <a:endParaRPr lang="uk-UA"/>
        </a:p>
      </dgm:t>
    </dgm:pt>
    <dgm:pt modelId="{89E113BD-F2FE-440A-80EF-B7A368C4018E}" type="sibTrans" cxnId="{0C355882-876D-4CBA-BA8C-1C630179C5BB}">
      <dgm:prSet/>
      <dgm:spPr/>
      <dgm:t>
        <a:bodyPr/>
        <a:lstStyle/>
        <a:p>
          <a:endParaRPr lang="uk-UA"/>
        </a:p>
      </dgm:t>
    </dgm:pt>
    <dgm:pt modelId="{4172DD2F-0AA1-4FBB-A83E-7CB744CF28C3}">
      <dgm:prSet phldrT="[Текст]" custT="1"/>
      <dgm:spPr/>
      <dgm:t>
        <a:bodyPr/>
        <a:lstStyle/>
        <a:p>
          <a:r>
            <a:rPr lang="uk-UA" sz="1800" b="1" dirty="0"/>
            <a:t>Тип уроку</a:t>
          </a:r>
          <a:r>
            <a:rPr lang="uk-UA" sz="1800" dirty="0"/>
            <a:t>: узагальнення і систематизація знань</a:t>
          </a:r>
        </a:p>
      </dgm:t>
    </dgm:pt>
    <dgm:pt modelId="{B54DFE16-A6D8-4A9A-B64F-39B8EDD50463}" type="parTrans" cxnId="{F513893F-49BD-44AC-A213-FF9D5BF6D80D}">
      <dgm:prSet/>
      <dgm:spPr/>
      <dgm:t>
        <a:bodyPr/>
        <a:lstStyle/>
        <a:p>
          <a:endParaRPr lang="uk-UA"/>
        </a:p>
      </dgm:t>
    </dgm:pt>
    <dgm:pt modelId="{1557D2B6-E10D-4246-BDF1-0B09C1A9A8D4}" type="sibTrans" cxnId="{F513893F-49BD-44AC-A213-FF9D5BF6D80D}">
      <dgm:prSet/>
      <dgm:spPr/>
      <dgm:t>
        <a:bodyPr/>
        <a:lstStyle/>
        <a:p>
          <a:endParaRPr lang="uk-UA"/>
        </a:p>
      </dgm:t>
    </dgm:pt>
    <dgm:pt modelId="{28C22903-00FF-4E5E-B6BC-E78C2F568D55}">
      <dgm:prSet phldrT="[Текст]"/>
      <dgm:spPr/>
      <dgm:t>
        <a:bodyPr/>
        <a:lstStyle/>
        <a:p>
          <a:r>
            <a:rPr lang="uk-UA" dirty="0"/>
            <a:t>Урок 2</a:t>
          </a:r>
          <a:endParaRPr lang="ru-UA" dirty="0"/>
        </a:p>
        <a:p>
          <a:r>
            <a:rPr lang="uk-UA" b="1" dirty="0"/>
            <a:t>Тема: Елементи математичної статистики</a:t>
          </a:r>
          <a:endParaRPr lang="uk-UA" dirty="0"/>
        </a:p>
      </dgm:t>
    </dgm:pt>
    <dgm:pt modelId="{76F49AAE-3F59-4FCB-B127-C2B5AE68E6FD}" type="parTrans" cxnId="{3B8C400C-D9AB-4E8B-9003-702AABC50B90}">
      <dgm:prSet/>
      <dgm:spPr/>
      <dgm:t>
        <a:bodyPr/>
        <a:lstStyle/>
        <a:p>
          <a:endParaRPr lang="uk-UA"/>
        </a:p>
      </dgm:t>
    </dgm:pt>
    <dgm:pt modelId="{863AE22B-F008-49BD-A18D-97D55DAE0739}" type="sibTrans" cxnId="{3B8C400C-D9AB-4E8B-9003-702AABC50B90}">
      <dgm:prSet/>
      <dgm:spPr/>
      <dgm:t>
        <a:bodyPr/>
        <a:lstStyle/>
        <a:p>
          <a:endParaRPr lang="uk-UA"/>
        </a:p>
      </dgm:t>
    </dgm:pt>
    <dgm:pt modelId="{3F9C5CBC-2507-447C-A35F-EE6AF761365F}">
      <dgm:prSet phldrT="[Текст]" custT="1"/>
      <dgm:spPr/>
      <dgm:t>
        <a:bodyPr/>
        <a:lstStyle/>
        <a:p>
          <a:pPr algn="ctr"/>
          <a:r>
            <a:rPr lang="uk-UA" sz="1400" b="1" dirty="0"/>
            <a:t>Мета:</a:t>
          </a:r>
          <a:r>
            <a:rPr lang="uk-UA" sz="1400" dirty="0"/>
            <a:t> </a:t>
          </a:r>
        </a:p>
        <a:p>
          <a:pPr algn="l"/>
          <a:r>
            <a:rPr lang="uk-UA" sz="1400" dirty="0"/>
            <a:t>-Закріпити та поглиби отримані раніше знання про основні елементи математичної статистики -Розвинути вміння розв’язувати задачі з урахуванням математичної статистики</a:t>
          </a:r>
        </a:p>
        <a:p>
          <a:pPr algn="l"/>
          <a:r>
            <a:rPr lang="uk-UA" sz="1400" dirty="0"/>
            <a:t>-Виховувати інтерес до вивчення математики.</a:t>
          </a:r>
          <a:endParaRPr lang="uk-UA" sz="1200" dirty="0"/>
        </a:p>
      </dgm:t>
    </dgm:pt>
    <dgm:pt modelId="{9460FC34-6DC2-4738-8FAA-1A933EC9B62C}" type="parTrans" cxnId="{C23BA1CC-20CE-47B6-A6F0-81ACE859171F}">
      <dgm:prSet/>
      <dgm:spPr/>
      <dgm:t>
        <a:bodyPr/>
        <a:lstStyle/>
        <a:p>
          <a:endParaRPr lang="uk-UA"/>
        </a:p>
      </dgm:t>
    </dgm:pt>
    <dgm:pt modelId="{E3981EB8-8532-4A44-8E55-1C88CB533063}" type="sibTrans" cxnId="{C23BA1CC-20CE-47B6-A6F0-81ACE859171F}">
      <dgm:prSet/>
      <dgm:spPr/>
      <dgm:t>
        <a:bodyPr/>
        <a:lstStyle/>
        <a:p>
          <a:endParaRPr lang="uk-UA"/>
        </a:p>
      </dgm:t>
    </dgm:pt>
    <dgm:pt modelId="{96DBA0F4-6F68-4A92-9BB9-5652B9DFFA14}">
      <dgm:prSet custT="1"/>
      <dgm:spPr/>
      <dgm:t>
        <a:bodyPr/>
        <a:lstStyle/>
        <a:p>
          <a:pPr algn="ctr">
            <a:buNone/>
          </a:pPr>
          <a:r>
            <a:rPr lang="uk-UA" sz="1400" b="1" dirty="0"/>
            <a:t>Мета</a:t>
          </a:r>
          <a:r>
            <a:rPr lang="uk-UA" sz="1400" dirty="0"/>
            <a:t>: </a:t>
          </a:r>
        </a:p>
        <a:p>
          <a:pPr algn="l">
            <a:buFont typeface="Arial" panose="020B0604020202020204" pitchFamily="34" charset="0"/>
            <a:buNone/>
          </a:pPr>
          <a:r>
            <a:rPr lang="uk-UA" sz="1400" dirty="0"/>
            <a:t>-Розвивати в учнів навички вирішення нестандартних завдань</a:t>
          </a:r>
        </a:p>
        <a:p>
          <a:pPr algn="l">
            <a:buFont typeface="Arial" panose="020B0604020202020204" pitchFamily="34" charset="0"/>
            <a:buNone/>
          </a:pPr>
          <a:r>
            <a:rPr lang="uk-UA" sz="1400" dirty="0"/>
            <a:t>-Навчати  застосовувати отримані знання на практиці</a:t>
          </a:r>
        </a:p>
        <a:p>
          <a:pPr algn="l">
            <a:buFont typeface="Arial" panose="020B0604020202020204" pitchFamily="34" charset="0"/>
            <a:buNone/>
          </a:pPr>
          <a:r>
            <a:rPr lang="uk-UA" sz="1400" dirty="0"/>
            <a:t>-Формувати усвідомлення негативного ставлення до асоціальних явищ, зокрема до азартних ігор.</a:t>
          </a:r>
          <a:endParaRPr lang="ru-UA" sz="1400" dirty="0"/>
        </a:p>
      </dgm:t>
    </dgm:pt>
    <dgm:pt modelId="{68719330-7D3A-40F5-9371-59D692B27B7A}" type="parTrans" cxnId="{5C22076E-D062-460F-8EB0-EA216108D6AB}">
      <dgm:prSet/>
      <dgm:spPr/>
      <dgm:t>
        <a:bodyPr/>
        <a:lstStyle/>
        <a:p>
          <a:endParaRPr lang="uk-UA"/>
        </a:p>
      </dgm:t>
    </dgm:pt>
    <dgm:pt modelId="{02241EEA-EA05-43B6-A89F-1B687FC3A25A}" type="sibTrans" cxnId="{5C22076E-D062-460F-8EB0-EA216108D6AB}">
      <dgm:prSet/>
      <dgm:spPr/>
      <dgm:t>
        <a:bodyPr/>
        <a:lstStyle/>
        <a:p>
          <a:endParaRPr lang="uk-UA"/>
        </a:p>
      </dgm:t>
    </dgm:pt>
    <dgm:pt modelId="{42D48B62-074F-4FA7-B4E2-CFCA8F64FD6E}">
      <dgm:prSet custT="1"/>
      <dgm:spPr/>
      <dgm:t>
        <a:bodyPr/>
        <a:lstStyle/>
        <a:p>
          <a:r>
            <a:rPr lang="uk-UA" sz="1800" b="1" dirty="0"/>
            <a:t>Тип уроку</a:t>
          </a:r>
          <a:r>
            <a:rPr lang="uk-UA" sz="1800" dirty="0"/>
            <a:t>: засвоєння нових знань</a:t>
          </a:r>
        </a:p>
      </dgm:t>
    </dgm:pt>
    <dgm:pt modelId="{5FD48FBB-4728-4117-BF31-374FDA05A9BA}" type="parTrans" cxnId="{4E7771B7-74E5-4F1B-913E-8BD491F13C3C}">
      <dgm:prSet/>
      <dgm:spPr/>
      <dgm:t>
        <a:bodyPr/>
        <a:lstStyle/>
        <a:p>
          <a:endParaRPr lang="uk-UA"/>
        </a:p>
      </dgm:t>
    </dgm:pt>
    <dgm:pt modelId="{B59D379C-4E29-43BD-8A5D-EB5035203527}" type="sibTrans" cxnId="{4E7771B7-74E5-4F1B-913E-8BD491F13C3C}">
      <dgm:prSet/>
      <dgm:spPr/>
      <dgm:t>
        <a:bodyPr/>
        <a:lstStyle/>
        <a:p>
          <a:endParaRPr lang="uk-UA"/>
        </a:p>
      </dgm:t>
    </dgm:pt>
    <dgm:pt modelId="{6FE429C8-2744-44C1-ABF3-082C1E083430}" type="pres">
      <dgm:prSet presAssocID="{83AF6AB9-8E80-4923-AF3F-39ACB4E6BF0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251701C-DBAF-424A-8AF7-FD67255249D8}" type="pres">
      <dgm:prSet presAssocID="{57D2DD4F-771A-45FF-B53D-9C7681639DF4}" presName="root" presStyleCnt="0"/>
      <dgm:spPr/>
    </dgm:pt>
    <dgm:pt modelId="{98856966-6637-4BDB-A0EC-0DF0A5B0E323}" type="pres">
      <dgm:prSet presAssocID="{57D2DD4F-771A-45FF-B53D-9C7681639DF4}" presName="rootComposite" presStyleCnt="0"/>
      <dgm:spPr/>
    </dgm:pt>
    <dgm:pt modelId="{F5435776-BE09-40A6-8839-E112DD1EC076}" type="pres">
      <dgm:prSet presAssocID="{57D2DD4F-771A-45FF-B53D-9C7681639DF4}" presName="rootText" presStyleLbl="node1" presStyleIdx="0" presStyleCnt="2" custScaleX="146885"/>
      <dgm:spPr/>
    </dgm:pt>
    <dgm:pt modelId="{DF02B665-5896-4595-A121-6DC24BAD1349}" type="pres">
      <dgm:prSet presAssocID="{57D2DD4F-771A-45FF-B53D-9C7681639DF4}" presName="rootConnector" presStyleLbl="node1" presStyleIdx="0" presStyleCnt="2"/>
      <dgm:spPr/>
    </dgm:pt>
    <dgm:pt modelId="{41B79AEA-3662-4D01-AC78-E6C0C72AC512}" type="pres">
      <dgm:prSet presAssocID="{57D2DD4F-771A-45FF-B53D-9C7681639DF4}" presName="childShape" presStyleCnt="0"/>
      <dgm:spPr/>
    </dgm:pt>
    <dgm:pt modelId="{67A5C471-6B61-481B-B5FD-6ADE04DCE6E8}" type="pres">
      <dgm:prSet presAssocID="{B54DFE16-A6D8-4A9A-B64F-39B8EDD50463}" presName="Name13" presStyleLbl="parChTrans1D2" presStyleIdx="0" presStyleCnt="4"/>
      <dgm:spPr/>
    </dgm:pt>
    <dgm:pt modelId="{ABDA53BF-D308-4A82-B434-61228B18B731}" type="pres">
      <dgm:prSet presAssocID="{4172DD2F-0AA1-4FBB-A83E-7CB744CF28C3}" presName="childText" presStyleLbl="bgAcc1" presStyleIdx="0" presStyleCnt="4" custScaleX="162646">
        <dgm:presLayoutVars>
          <dgm:bulletEnabled val="1"/>
        </dgm:presLayoutVars>
      </dgm:prSet>
      <dgm:spPr/>
    </dgm:pt>
    <dgm:pt modelId="{44BB4F56-3187-4384-951A-A0DBC4DD5A91}" type="pres">
      <dgm:prSet presAssocID="{68719330-7D3A-40F5-9371-59D692B27B7A}" presName="Name13" presStyleLbl="parChTrans1D2" presStyleIdx="1" presStyleCnt="4"/>
      <dgm:spPr/>
    </dgm:pt>
    <dgm:pt modelId="{68DE2CB3-E5E3-423A-90B9-31BA295D29BF}" type="pres">
      <dgm:prSet presAssocID="{96DBA0F4-6F68-4A92-9BB9-5652B9DFFA14}" presName="childText" presStyleLbl="bgAcc1" presStyleIdx="1" presStyleCnt="4" custScaleX="161664" custScaleY="141507" custLinFactNeighborX="1538" custLinFactNeighborY="-615">
        <dgm:presLayoutVars>
          <dgm:bulletEnabled val="1"/>
        </dgm:presLayoutVars>
      </dgm:prSet>
      <dgm:spPr/>
    </dgm:pt>
    <dgm:pt modelId="{05FE7CA0-2CB8-406A-8868-92C9BFE9D92E}" type="pres">
      <dgm:prSet presAssocID="{28C22903-00FF-4E5E-B6BC-E78C2F568D55}" presName="root" presStyleCnt="0"/>
      <dgm:spPr/>
    </dgm:pt>
    <dgm:pt modelId="{0AF13E71-4AE9-440C-AFBF-7F6912F4A58D}" type="pres">
      <dgm:prSet presAssocID="{28C22903-00FF-4E5E-B6BC-E78C2F568D55}" presName="rootComposite" presStyleCnt="0"/>
      <dgm:spPr/>
    </dgm:pt>
    <dgm:pt modelId="{53028E0D-7F20-47FA-8E01-DF08AB21DA89}" type="pres">
      <dgm:prSet presAssocID="{28C22903-00FF-4E5E-B6BC-E78C2F568D55}" presName="rootText" presStyleLbl="node1" presStyleIdx="1" presStyleCnt="2" custScaleX="144611"/>
      <dgm:spPr/>
    </dgm:pt>
    <dgm:pt modelId="{BD5E167A-519C-4D95-B673-15FB9CA465E9}" type="pres">
      <dgm:prSet presAssocID="{28C22903-00FF-4E5E-B6BC-E78C2F568D55}" presName="rootConnector" presStyleLbl="node1" presStyleIdx="1" presStyleCnt="2"/>
      <dgm:spPr/>
    </dgm:pt>
    <dgm:pt modelId="{F8594B35-9D83-4E61-99ED-42EAC2DE022B}" type="pres">
      <dgm:prSet presAssocID="{28C22903-00FF-4E5E-B6BC-E78C2F568D55}" presName="childShape" presStyleCnt="0"/>
      <dgm:spPr/>
    </dgm:pt>
    <dgm:pt modelId="{E3953958-9524-4944-9D8D-D058D618EC27}" type="pres">
      <dgm:prSet presAssocID="{5FD48FBB-4728-4117-BF31-374FDA05A9BA}" presName="Name13" presStyleLbl="parChTrans1D2" presStyleIdx="2" presStyleCnt="4"/>
      <dgm:spPr/>
    </dgm:pt>
    <dgm:pt modelId="{EB59E97C-73A3-4480-807F-91EB6051186E}" type="pres">
      <dgm:prSet presAssocID="{42D48B62-074F-4FA7-B4E2-CFCA8F64FD6E}" presName="childText" presStyleLbl="bgAcc1" presStyleIdx="2" presStyleCnt="4" custScaleX="143857" custLinFactNeighborX="3768">
        <dgm:presLayoutVars>
          <dgm:bulletEnabled val="1"/>
        </dgm:presLayoutVars>
      </dgm:prSet>
      <dgm:spPr/>
    </dgm:pt>
    <dgm:pt modelId="{0C9B5B40-19D8-4A0C-A8E7-7D35AB35B4D4}" type="pres">
      <dgm:prSet presAssocID="{9460FC34-6DC2-4738-8FAA-1A933EC9B62C}" presName="Name13" presStyleLbl="parChTrans1D2" presStyleIdx="3" presStyleCnt="4"/>
      <dgm:spPr/>
    </dgm:pt>
    <dgm:pt modelId="{583003D9-78B9-46B0-AB84-F0397277DB19}" type="pres">
      <dgm:prSet presAssocID="{3F9C5CBC-2507-447C-A35F-EE6AF761365F}" presName="childText" presStyleLbl="bgAcc1" presStyleIdx="3" presStyleCnt="4" custScaleX="174520" custScaleY="138772">
        <dgm:presLayoutVars>
          <dgm:bulletEnabled val="1"/>
        </dgm:presLayoutVars>
      </dgm:prSet>
      <dgm:spPr/>
    </dgm:pt>
  </dgm:ptLst>
  <dgm:cxnLst>
    <dgm:cxn modelId="{85E59B07-5714-4DD4-B867-D01EC1F595FE}" type="presOf" srcId="{9460FC34-6DC2-4738-8FAA-1A933EC9B62C}" destId="{0C9B5B40-19D8-4A0C-A8E7-7D35AB35B4D4}" srcOrd="0" destOrd="0" presId="urn:microsoft.com/office/officeart/2005/8/layout/hierarchy3"/>
    <dgm:cxn modelId="{3B8C400C-D9AB-4E8B-9003-702AABC50B90}" srcId="{83AF6AB9-8E80-4923-AF3F-39ACB4E6BF04}" destId="{28C22903-00FF-4E5E-B6BC-E78C2F568D55}" srcOrd="1" destOrd="0" parTransId="{76F49AAE-3F59-4FCB-B127-C2B5AE68E6FD}" sibTransId="{863AE22B-F008-49BD-A18D-97D55DAE0739}"/>
    <dgm:cxn modelId="{78A40D0D-1BAB-417A-9C31-7094A1C8C77A}" type="presOf" srcId="{57D2DD4F-771A-45FF-B53D-9C7681639DF4}" destId="{DF02B665-5896-4595-A121-6DC24BAD1349}" srcOrd="1" destOrd="0" presId="urn:microsoft.com/office/officeart/2005/8/layout/hierarchy3"/>
    <dgm:cxn modelId="{A474E113-352B-4940-AFC4-F150A68CFDE3}" type="presOf" srcId="{4172DD2F-0AA1-4FBB-A83E-7CB744CF28C3}" destId="{ABDA53BF-D308-4A82-B434-61228B18B731}" srcOrd="0" destOrd="0" presId="urn:microsoft.com/office/officeart/2005/8/layout/hierarchy3"/>
    <dgm:cxn modelId="{1FA4603C-292B-45B5-B5D4-71D0049AAB59}" type="presOf" srcId="{B54DFE16-A6D8-4A9A-B64F-39B8EDD50463}" destId="{67A5C471-6B61-481B-B5FD-6ADE04DCE6E8}" srcOrd="0" destOrd="0" presId="urn:microsoft.com/office/officeart/2005/8/layout/hierarchy3"/>
    <dgm:cxn modelId="{F513893F-49BD-44AC-A213-FF9D5BF6D80D}" srcId="{57D2DD4F-771A-45FF-B53D-9C7681639DF4}" destId="{4172DD2F-0AA1-4FBB-A83E-7CB744CF28C3}" srcOrd="0" destOrd="0" parTransId="{B54DFE16-A6D8-4A9A-B64F-39B8EDD50463}" sibTransId="{1557D2B6-E10D-4246-BDF1-0B09C1A9A8D4}"/>
    <dgm:cxn modelId="{5C22076E-D062-460F-8EB0-EA216108D6AB}" srcId="{57D2DD4F-771A-45FF-B53D-9C7681639DF4}" destId="{96DBA0F4-6F68-4A92-9BB9-5652B9DFFA14}" srcOrd="1" destOrd="0" parTransId="{68719330-7D3A-40F5-9371-59D692B27B7A}" sibTransId="{02241EEA-EA05-43B6-A89F-1B687FC3A25A}"/>
    <dgm:cxn modelId="{1A346A82-421B-4D6A-966C-9E36D6D6E57D}" type="presOf" srcId="{42D48B62-074F-4FA7-B4E2-CFCA8F64FD6E}" destId="{EB59E97C-73A3-4480-807F-91EB6051186E}" srcOrd="0" destOrd="0" presId="urn:microsoft.com/office/officeart/2005/8/layout/hierarchy3"/>
    <dgm:cxn modelId="{0C355882-876D-4CBA-BA8C-1C630179C5BB}" srcId="{83AF6AB9-8E80-4923-AF3F-39ACB4E6BF04}" destId="{57D2DD4F-771A-45FF-B53D-9C7681639DF4}" srcOrd="0" destOrd="0" parTransId="{CA10C8F0-E3B7-4ABC-8915-DD8846C80EB8}" sibTransId="{89E113BD-F2FE-440A-80EF-B7A368C4018E}"/>
    <dgm:cxn modelId="{1A8A8C86-CD86-4C2F-A3BE-1C24CFDF26E6}" type="presOf" srcId="{28C22903-00FF-4E5E-B6BC-E78C2F568D55}" destId="{53028E0D-7F20-47FA-8E01-DF08AB21DA89}" srcOrd="0" destOrd="0" presId="urn:microsoft.com/office/officeart/2005/8/layout/hierarchy3"/>
    <dgm:cxn modelId="{483FA48F-3359-4932-856B-CCE342AABA12}" type="presOf" srcId="{83AF6AB9-8E80-4923-AF3F-39ACB4E6BF04}" destId="{6FE429C8-2744-44C1-ABF3-082C1E083430}" srcOrd="0" destOrd="0" presId="urn:microsoft.com/office/officeart/2005/8/layout/hierarchy3"/>
    <dgm:cxn modelId="{D2BD689B-FE9F-442D-BECC-85A5F3147A67}" type="presOf" srcId="{57D2DD4F-771A-45FF-B53D-9C7681639DF4}" destId="{F5435776-BE09-40A6-8839-E112DD1EC076}" srcOrd="0" destOrd="0" presId="urn:microsoft.com/office/officeart/2005/8/layout/hierarchy3"/>
    <dgm:cxn modelId="{B3BDEC9B-DBE2-4F41-9C3E-3E5F63480996}" type="presOf" srcId="{28C22903-00FF-4E5E-B6BC-E78C2F568D55}" destId="{BD5E167A-519C-4D95-B673-15FB9CA465E9}" srcOrd="1" destOrd="0" presId="urn:microsoft.com/office/officeart/2005/8/layout/hierarchy3"/>
    <dgm:cxn modelId="{828E5AA3-A309-4C41-83EA-B72B4517484B}" type="presOf" srcId="{68719330-7D3A-40F5-9371-59D692B27B7A}" destId="{44BB4F56-3187-4384-951A-A0DBC4DD5A91}" srcOrd="0" destOrd="0" presId="urn:microsoft.com/office/officeart/2005/8/layout/hierarchy3"/>
    <dgm:cxn modelId="{88AC7AAD-871C-4DE8-A711-1C7BAE844609}" type="presOf" srcId="{96DBA0F4-6F68-4A92-9BB9-5652B9DFFA14}" destId="{68DE2CB3-E5E3-423A-90B9-31BA295D29BF}" srcOrd="0" destOrd="0" presId="urn:microsoft.com/office/officeart/2005/8/layout/hierarchy3"/>
    <dgm:cxn modelId="{4E7771B7-74E5-4F1B-913E-8BD491F13C3C}" srcId="{28C22903-00FF-4E5E-B6BC-E78C2F568D55}" destId="{42D48B62-074F-4FA7-B4E2-CFCA8F64FD6E}" srcOrd="0" destOrd="0" parTransId="{5FD48FBB-4728-4117-BF31-374FDA05A9BA}" sibTransId="{B59D379C-4E29-43BD-8A5D-EB5035203527}"/>
    <dgm:cxn modelId="{C23BA1CC-20CE-47B6-A6F0-81ACE859171F}" srcId="{28C22903-00FF-4E5E-B6BC-E78C2F568D55}" destId="{3F9C5CBC-2507-447C-A35F-EE6AF761365F}" srcOrd="1" destOrd="0" parTransId="{9460FC34-6DC2-4738-8FAA-1A933EC9B62C}" sibTransId="{E3981EB8-8532-4A44-8E55-1C88CB533063}"/>
    <dgm:cxn modelId="{5471A4E9-6DC0-4E4B-B338-C05DE0EF9EC0}" type="presOf" srcId="{3F9C5CBC-2507-447C-A35F-EE6AF761365F}" destId="{583003D9-78B9-46B0-AB84-F0397277DB19}" srcOrd="0" destOrd="0" presId="urn:microsoft.com/office/officeart/2005/8/layout/hierarchy3"/>
    <dgm:cxn modelId="{46590EFB-9E6C-4D54-B796-8A196CFAE342}" type="presOf" srcId="{5FD48FBB-4728-4117-BF31-374FDA05A9BA}" destId="{E3953958-9524-4944-9D8D-D058D618EC27}" srcOrd="0" destOrd="0" presId="urn:microsoft.com/office/officeart/2005/8/layout/hierarchy3"/>
    <dgm:cxn modelId="{98FD8265-F0E6-415A-AC91-5B8F408720E1}" type="presParOf" srcId="{6FE429C8-2744-44C1-ABF3-082C1E083430}" destId="{5251701C-DBAF-424A-8AF7-FD67255249D8}" srcOrd="0" destOrd="0" presId="urn:microsoft.com/office/officeart/2005/8/layout/hierarchy3"/>
    <dgm:cxn modelId="{8A1F310D-BF16-431E-8596-685F79036711}" type="presParOf" srcId="{5251701C-DBAF-424A-8AF7-FD67255249D8}" destId="{98856966-6637-4BDB-A0EC-0DF0A5B0E323}" srcOrd="0" destOrd="0" presId="urn:microsoft.com/office/officeart/2005/8/layout/hierarchy3"/>
    <dgm:cxn modelId="{53D20B48-2516-4571-808B-322A07445112}" type="presParOf" srcId="{98856966-6637-4BDB-A0EC-0DF0A5B0E323}" destId="{F5435776-BE09-40A6-8839-E112DD1EC076}" srcOrd="0" destOrd="0" presId="urn:microsoft.com/office/officeart/2005/8/layout/hierarchy3"/>
    <dgm:cxn modelId="{80B79B22-F799-426F-BD77-AC8AAA633147}" type="presParOf" srcId="{98856966-6637-4BDB-A0EC-0DF0A5B0E323}" destId="{DF02B665-5896-4595-A121-6DC24BAD1349}" srcOrd="1" destOrd="0" presId="urn:microsoft.com/office/officeart/2005/8/layout/hierarchy3"/>
    <dgm:cxn modelId="{77E1E5CF-4CDB-4978-B0CE-24098928409D}" type="presParOf" srcId="{5251701C-DBAF-424A-8AF7-FD67255249D8}" destId="{41B79AEA-3662-4D01-AC78-E6C0C72AC512}" srcOrd="1" destOrd="0" presId="urn:microsoft.com/office/officeart/2005/8/layout/hierarchy3"/>
    <dgm:cxn modelId="{30C32AE3-86CA-4D0A-921E-5FF072978A84}" type="presParOf" srcId="{41B79AEA-3662-4D01-AC78-E6C0C72AC512}" destId="{67A5C471-6B61-481B-B5FD-6ADE04DCE6E8}" srcOrd="0" destOrd="0" presId="urn:microsoft.com/office/officeart/2005/8/layout/hierarchy3"/>
    <dgm:cxn modelId="{54FF351E-782D-44D6-8EAF-7568D8BB8A49}" type="presParOf" srcId="{41B79AEA-3662-4D01-AC78-E6C0C72AC512}" destId="{ABDA53BF-D308-4A82-B434-61228B18B731}" srcOrd="1" destOrd="0" presId="urn:microsoft.com/office/officeart/2005/8/layout/hierarchy3"/>
    <dgm:cxn modelId="{69461F85-6F5C-4E46-B00B-95A9402FB380}" type="presParOf" srcId="{41B79AEA-3662-4D01-AC78-E6C0C72AC512}" destId="{44BB4F56-3187-4384-951A-A0DBC4DD5A91}" srcOrd="2" destOrd="0" presId="urn:microsoft.com/office/officeart/2005/8/layout/hierarchy3"/>
    <dgm:cxn modelId="{87BC66E8-2D82-4142-A001-607A610AC927}" type="presParOf" srcId="{41B79AEA-3662-4D01-AC78-E6C0C72AC512}" destId="{68DE2CB3-E5E3-423A-90B9-31BA295D29BF}" srcOrd="3" destOrd="0" presId="urn:microsoft.com/office/officeart/2005/8/layout/hierarchy3"/>
    <dgm:cxn modelId="{715C7D21-1C35-4477-9964-E99AC0E7EC62}" type="presParOf" srcId="{6FE429C8-2744-44C1-ABF3-082C1E083430}" destId="{05FE7CA0-2CB8-406A-8868-92C9BFE9D92E}" srcOrd="1" destOrd="0" presId="urn:microsoft.com/office/officeart/2005/8/layout/hierarchy3"/>
    <dgm:cxn modelId="{258FD484-6AF3-43DC-BBEF-98BFCDB83F68}" type="presParOf" srcId="{05FE7CA0-2CB8-406A-8868-92C9BFE9D92E}" destId="{0AF13E71-4AE9-440C-AFBF-7F6912F4A58D}" srcOrd="0" destOrd="0" presId="urn:microsoft.com/office/officeart/2005/8/layout/hierarchy3"/>
    <dgm:cxn modelId="{11AB35D3-23E0-40DA-8DE0-71C6E1CBFB74}" type="presParOf" srcId="{0AF13E71-4AE9-440C-AFBF-7F6912F4A58D}" destId="{53028E0D-7F20-47FA-8E01-DF08AB21DA89}" srcOrd="0" destOrd="0" presId="urn:microsoft.com/office/officeart/2005/8/layout/hierarchy3"/>
    <dgm:cxn modelId="{1EFC0BDF-C26A-421F-A32D-3B36673C5D74}" type="presParOf" srcId="{0AF13E71-4AE9-440C-AFBF-7F6912F4A58D}" destId="{BD5E167A-519C-4D95-B673-15FB9CA465E9}" srcOrd="1" destOrd="0" presId="urn:microsoft.com/office/officeart/2005/8/layout/hierarchy3"/>
    <dgm:cxn modelId="{93A4F3AE-0AE3-487B-888E-45C9469666CA}" type="presParOf" srcId="{05FE7CA0-2CB8-406A-8868-92C9BFE9D92E}" destId="{F8594B35-9D83-4E61-99ED-42EAC2DE022B}" srcOrd="1" destOrd="0" presId="urn:microsoft.com/office/officeart/2005/8/layout/hierarchy3"/>
    <dgm:cxn modelId="{1092CC05-113F-4FC7-8486-DF5B5215657D}" type="presParOf" srcId="{F8594B35-9D83-4E61-99ED-42EAC2DE022B}" destId="{E3953958-9524-4944-9D8D-D058D618EC27}" srcOrd="0" destOrd="0" presId="urn:microsoft.com/office/officeart/2005/8/layout/hierarchy3"/>
    <dgm:cxn modelId="{041046AC-8FD6-409B-B32A-2C55D55A69E4}" type="presParOf" srcId="{F8594B35-9D83-4E61-99ED-42EAC2DE022B}" destId="{EB59E97C-73A3-4480-807F-91EB6051186E}" srcOrd="1" destOrd="0" presId="urn:microsoft.com/office/officeart/2005/8/layout/hierarchy3"/>
    <dgm:cxn modelId="{DCCEE9ED-630A-4E8C-909C-1BC0CB595081}" type="presParOf" srcId="{F8594B35-9D83-4E61-99ED-42EAC2DE022B}" destId="{0C9B5B40-19D8-4A0C-A8E7-7D35AB35B4D4}" srcOrd="2" destOrd="0" presId="urn:microsoft.com/office/officeart/2005/8/layout/hierarchy3"/>
    <dgm:cxn modelId="{DA042D0F-183E-4FAF-A9A3-D6401781DFB5}" type="presParOf" srcId="{F8594B35-9D83-4E61-99ED-42EAC2DE022B}" destId="{583003D9-78B9-46B0-AB84-F0397277DB1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EB89FB89-A39A-423D-A77E-751C0E41733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445E246-16D4-4184-BAA1-3379BC274EC9}">
      <dgm:prSet custT="1"/>
      <dgm:spPr/>
      <dgm:t>
        <a:bodyPr/>
        <a:lstStyle/>
        <a:p>
          <a:pPr algn="ctr"/>
          <a:r>
            <a:rPr lang="uk-UA" sz="2400" b="1" dirty="0"/>
            <a:t>Апробація результатів</a:t>
          </a:r>
          <a:endParaRPr lang="ru-UA" sz="2400" dirty="0"/>
        </a:p>
      </dgm:t>
    </dgm:pt>
    <dgm:pt modelId="{EFFFD8CC-F022-46ED-A659-93B4F4CDAB74}" type="parTrans" cxnId="{4182547B-1A55-4471-80BF-4304F23C7AD3}">
      <dgm:prSet/>
      <dgm:spPr/>
      <dgm:t>
        <a:bodyPr/>
        <a:lstStyle/>
        <a:p>
          <a:endParaRPr lang="uk-UA"/>
        </a:p>
      </dgm:t>
    </dgm:pt>
    <dgm:pt modelId="{6972B7C4-CECB-4240-B7D5-DEF08C3E5B66}" type="sibTrans" cxnId="{4182547B-1A55-4471-80BF-4304F23C7AD3}">
      <dgm:prSet/>
      <dgm:spPr/>
      <dgm:t>
        <a:bodyPr/>
        <a:lstStyle/>
        <a:p>
          <a:endParaRPr lang="uk-UA"/>
        </a:p>
      </dgm:t>
    </dgm:pt>
    <dgm:pt modelId="{42474607-DFF8-444C-8FB4-EA13AB921E52}" type="pres">
      <dgm:prSet presAssocID="{EB89FB89-A39A-423D-A77E-751C0E417337}" presName="linear" presStyleCnt="0">
        <dgm:presLayoutVars>
          <dgm:animLvl val="lvl"/>
          <dgm:resizeHandles val="exact"/>
        </dgm:presLayoutVars>
      </dgm:prSet>
      <dgm:spPr/>
    </dgm:pt>
    <dgm:pt modelId="{B2861345-CF49-48F3-8DD8-77E7EDDAEA59}" type="pres">
      <dgm:prSet presAssocID="{C445E246-16D4-4184-BAA1-3379BC274EC9}" presName="parentText" presStyleLbl="node1" presStyleIdx="0" presStyleCnt="1" custScaleY="210516">
        <dgm:presLayoutVars>
          <dgm:chMax val="0"/>
          <dgm:bulletEnabled val="1"/>
        </dgm:presLayoutVars>
      </dgm:prSet>
      <dgm:spPr/>
    </dgm:pt>
  </dgm:ptLst>
  <dgm:cxnLst>
    <dgm:cxn modelId="{B6580039-9798-4C8A-80BB-A7A43F9D1548}" type="presOf" srcId="{EB89FB89-A39A-423D-A77E-751C0E417337}" destId="{42474607-DFF8-444C-8FB4-EA13AB921E52}" srcOrd="0" destOrd="0" presId="urn:microsoft.com/office/officeart/2005/8/layout/vList2"/>
    <dgm:cxn modelId="{4182547B-1A55-4471-80BF-4304F23C7AD3}" srcId="{EB89FB89-A39A-423D-A77E-751C0E417337}" destId="{C445E246-16D4-4184-BAA1-3379BC274EC9}" srcOrd="0" destOrd="0" parTransId="{EFFFD8CC-F022-46ED-A659-93B4F4CDAB74}" sibTransId="{6972B7C4-CECB-4240-B7D5-DEF08C3E5B66}"/>
    <dgm:cxn modelId="{1BD712EE-BF10-4784-8FFF-61A6AC753C1C}" type="presOf" srcId="{C445E246-16D4-4184-BAA1-3379BC274EC9}" destId="{B2861345-CF49-48F3-8DD8-77E7EDDAEA59}" srcOrd="0" destOrd="0" presId="urn:microsoft.com/office/officeart/2005/8/layout/vList2"/>
    <dgm:cxn modelId="{429C3945-2E6B-4DA2-8CE1-99078C181EF3}" type="presParOf" srcId="{42474607-DFF8-444C-8FB4-EA13AB921E52}" destId="{B2861345-CF49-48F3-8DD8-77E7EDDAEA5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D1DBBA4B-FE7B-4EC3-8CCA-E15CC031684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uk-UA"/>
        </a:p>
      </dgm:t>
    </dgm:pt>
    <dgm:pt modelId="{B051C634-8F34-4F2A-9F6A-9C8CB4194563}">
      <dgm:prSet custT="1"/>
      <dgm:spPr/>
      <dgm:t>
        <a:bodyPr/>
        <a:lstStyle/>
        <a:p>
          <a:pPr algn="just"/>
          <a:r>
            <a:rPr lang="ru-RU" sz="1600" dirty="0"/>
            <a:t>«</a:t>
          </a:r>
          <a:r>
            <a:rPr lang="ru-RU" sz="1600" dirty="0" err="1"/>
            <a:t>Аналіз</a:t>
          </a:r>
          <a:r>
            <a:rPr lang="ru-RU" sz="1600" dirty="0"/>
            <a:t> </a:t>
          </a:r>
          <a:r>
            <a:rPr lang="ru-RU" sz="1600" dirty="0" err="1"/>
            <a:t>завдань</a:t>
          </a:r>
          <a:r>
            <a:rPr lang="ru-RU" sz="1600" dirty="0"/>
            <a:t> ЗНО з математики на </a:t>
          </a:r>
          <a:r>
            <a:rPr lang="ru-RU" sz="1600" dirty="0" err="1"/>
            <a:t>ймовірнісну</a:t>
          </a:r>
          <a:r>
            <a:rPr lang="ru-RU" sz="1600" dirty="0"/>
            <a:t> і </a:t>
          </a:r>
          <a:r>
            <a:rPr lang="ru-RU" sz="1600" dirty="0" err="1"/>
            <a:t>статистичну</a:t>
          </a:r>
          <a:r>
            <a:rPr lang="ru-RU" sz="1600" dirty="0"/>
            <a:t> </a:t>
          </a:r>
          <a:r>
            <a:rPr lang="ru-RU" sz="1600" dirty="0" err="1"/>
            <a:t>складову</a:t>
          </a:r>
          <a:r>
            <a:rPr lang="ru-RU" sz="1600" dirty="0"/>
            <a:t>» </a:t>
          </a:r>
          <a:r>
            <a:rPr lang="ru-RU" sz="1600" dirty="0" err="1"/>
            <a:t>Студентська</a:t>
          </a:r>
          <a:r>
            <a:rPr lang="ru-RU" sz="1600" dirty="0"/>
            <a:t> </a:t>
          </a:r>
          <a:r>
            <a:rPr lang="ru-RU" sz="1600" dirty="0" err="1"/>
            <a:t>звітна</a:t>
          </a:r>
          <a:r>
            <a:rPr lang="ru-RU" sz="1600" dirty="0"/>
            <a:t> </a:t>
          </a:r>
          <a:r>
            <a:rPr lang="ru-RU" sz="1600" dirty="0" err="1"/>
            <a:t>конференція</a:t>
          </a:r>
          <a:r>
            <a:rPr lang="ru-RU" sz="1600" dirty="0"/>
            <a:t>: </a:t>
          </a:r>
          <a:r>
            <a:rPr lang="ru-RU" sz="1600" dirty="0" err="1"/>
            <a:t>Збірник</a:t>
          </a:r>
          <a:r>
            <a:rPr lang="ru-RU" sz="1600" dirty="0"/>
            <a:t> </a:t>
          </a:r>
          <a:r>
            <a:rPr lang="ru-RU" sz="1600" dirty="0" err="1"/>
            <a:t>праць</a:t>
          </a:r>
          <a:r>
            <a:rPr lang="ru-RU" sz="1600" dirty="0"/>
            <a:t> </a:t>
          </a:r>
          <a:r>
            <a:rPr lang="ru-RU" sz="1600" dirty="0" err="1"/>
            <a:t>студентів</a:t>
          </a:r>
          <a:r>
            <a:rPr lang="ru-RU" sz="1600" dirty="0"/>
            <a:t> </a:t>
          </a:r>
          <a:r>
            <a:rPr lang="ru-RU" sz="1600" dirty="0" err="1"/>
            <a:t>фізико-математичного</a:t>
          </a:r>
          <a:r>
            <a:rPr lang="ru-RU" sz="1600" dirty="0"/>
            <a:t> факультету </a:t>
          </a:r>
          <a:r>
            <a:rPr lang="ru-RU" sz="1600" dirty="0" err="1"/>
            <a:t>СумДПУ</a:t>
          </a:r>
          <a:r>
            <a:rPr lang="ru-RU" sz="1600" dirty="0"/>
            <a:t> </a:t>
          </a:r>
          <a:r>
            <a:rPr lang="ru-RU" sz="1600" dirty="0" err="1"/>
            <a:t>імені</a:t>
          </a:r>
          <a:r>
            <a:rPr lang="ru-RU" sz="1600" dirty="0"/>
            <a:t> </a:t>
          </a:r>
          <a:r>
            <a:rPr lang="ru-RU" sz="1600" dirty="0" err="1"/>
            <a:t>А.С.Макаренка</a:t>
          </a:r>
          <a:endParaRPr lang="ru-UA" sz="1600" dirty="0"/>
        </a:p>
      </dgm:t>
    </dgm:pt>
    <dgm:pt modelId="{B0DE2DE7-5028-4BA6-8CA2-23E11521B7DF}" type="parTrans" cxnId="{919AB1AD-E3E1-4061-8AF3-187614FFC470}">
      <dgm:prSet/>
      <dgm:spPr/>
      <dgm:t>
        <a:bodyPr/>
        <a:lstStyle/>
        <a:p>
          <a:endParaRPr lang="uk-UA"/>
        </a:p>
      </dgm:t>
    </dgm:pt>
    <dgm:pt modelId="{6EC1CF13-3FD4-44EB-B94E-F91D0F3060EB}" type="sibTrans" cxnId="{919AB1AD-E3E1-4061-8AF3-187614FFC470}">
      <dgm:prSet/>
      <dgm:spPr/>
      <dgm:t>
        <a:bodyPr/>
        <a:lstStyle/>
        <a:p>
          <a:endParaRPr lang="uk-UA"/>
        </a:p>
      </dgm:t>
    </dgm:pt>
    <dgm:pt modelId="{D078B2E9-6AA3-474F-9409-1FAF5A97F5A6}" type="pres">
      <dgm:prSet presAssocID="{D1DBBA4B-FE7B-4EC3-8CCA-E15CC031684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F7570D4-C019-47C2-85D0-4F0FC8F0F00E}" type="pres">
      <dgm:prSet presAssocID="{B051C634-8F34-4F2A-9F6A-9C8CB4194563}" presName="circle1" presStyleLbl="node1" presStyleIdx="0" presStyleCnt="1"/>
      <dgm:spPr/>
    </dgm:pt>
    <dgm:pt modelId="{CFF6CA98-3831-4065-8A3C-6164D7D7728B}" type="pres">
      <dgm:prSet presAssocID="{B051C634-8F34-4F2A-9F6A-9C8CB4194563}" presName="space" presStyleCnt="0"/>
      <dgm:spPr/>
    </dgm:pt>
    <dgm:pt modelId="{3AF0391E-0FC2-4EB3-8B07-104A66E6B215}" type="pres">
      <dgm:prSet presAssocID="{B051C634-8F34-4F2A-9F6A-9C8CB4194563}" presName="rect1" presStyleLbl="alignAcc1" presStyleIdx="0" presStyleCnt="1" custLinFactNeighborX="0" custLinFactNeighborY="-5112"/>
      <dgm:spPr/>
    </dgm:pt>
    <dgm:pt modelId="{03A2521F-05D4-42BF-B9CF-5D9D862D665E}" type="pres">
      <dgm:prSet presAssocID="{B051C634-8F34-4F2A-9F6A-9C8CB4194563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04BB842E-9F6E-444A-BF8E-8D9BC5149394}" type="presOf" srcId="{B051C634-8F34-4F2A-9F6A-9C8CB4194563}" destId="{3AF0391E-0FC2-4EB3-8B07-104A66E6B215}" srcOrd="0" destOrd="0" presId="urn:microsoft.com/office/officeart/2005/8/layout/target3"/>
    <dgm:cxn modelId="{319F585C-88A0-415A-A279-986BFCE4A227}" type="presOf" srcId="{D1DBBA4B-FE7B-4EC3-8CCA-E15CC0316848}" destId="{D078B2E9-6AA3-474F-9409-1FAF5A97F5A6}" srcOrd="0" destOrd="0" presId="urn:microsoft.com/office/officeart/2005/8/layout/target3"/>
    <dgm:cxn modelId="{53F630A1-694D-4B2A-8440-D5F0B966546F}" type="presOf" srcId="{B051C634-8F34-4F2A-9F6A-9C8CB4194563}" destId="{03A2521F-05D4-42BF-B9CF-5D9D862D665E}" srcOrd="1" destOrd="0" presId="urn:microsoft.com/office/officeart/2005/8/layout/target3"/>
    <dgm:cxn modelId="{919AB1AD-E3E1-4061-8AF3-187614FFC470}" srcId="{D1DBBA4B-FE7B-4EC3-8CCA-E15CC0316848}" destId="{B051C634-8F34-4F2A-9F6A-9C8CB4194563}" srcOrd="0" destOrd="0" parTransId="{B0DE2DE7-5028-4BA6-8CA2-23E11521B7DF}" sibTransId="{6EC1CF13-3FD4-44EB-B94E-F91D0F3060EB}"/>
    <dgm:cxn modelId="{615AAB38-A0F9-447E-A337-CFBE817A1B2E}" type="presParOf" srcId="{D078B2E9-6AA3-474F-9409-1FAF5A97F5A6}" destId="{FF7570D4-C019-47C2-85D0-4F0FC8F0F00E}" srcOrd="0" destOrd="0" presId="urn:microsoft.com/office/officeart/2005/8/layout/target3"/>
    <dgm:cxn modelId="{DF7350A5-C62B-4A22-BF14-8651530F0400}" type="presParOf" srcId="{D078B2E9-6AA3-474F-9409-1FAF5A97F5A6}" destId="{CFF6CA98-3831-4065-8A3C-6164D7D7728B}" srcOrd="1" destOrd="0" presId="urn:microsoft.com/office/officeart/2005/8/layout/target3"/>
    <dgm:cxn modelId="{2EBA23D7-7EB4-4C1F-8FCA-5748DC450BA1}" type="presParOf" srcId="{D078B2E9-6AA3-474F-9409-1FAF5A97F5A6}" destId="{3AF0391E-0FC2-4EB3-8B07-104A66E6B215}" srcOrd="2" destOrd="0" presId="urn:microsoft.com/office/officeart/2005/8/layout/target3"/>
    <dgm:cxn modelId="{3ABAFD8D-52CC-4D43-984C-6C03A53A2D83}" type="presParOf" srcId="{D078B2E9-6AA3-474F-9409-1FAF5A97F5A6}" destId="{03A2521F-05D4-42BF-B9CF-5D9D862D665E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17242D-0853-4DA9-81E7-2A54D9B9DFE5}" type="doc">
      <dgm:prSet loTypeId="urn:microsoft.com/office/officeart/2005/8/layout/default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uk-UA"/>
        </a:p>
      </dgm:t>
    </dgm:pt>
    <dgm:pt modelId="{5C01D33D-4793-4A78-BF2C-372609C637A5}">
      <dgm:prSet custT="1"/>
      <dgm:spPr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80000"/>
                <a:lumMod val="105000"/>
              </a:schemeClr>
            </a:gs>
            <a:gs pos="31000">
              <a:schemeClr val="accent1">
                <a:shade val="80000"/>
                <a:hueOff val="0"/>
                <a:satOff val="0"/>
                <a:lumOff val="0"/>
                <a:alphaOff val="0"/>
                <a:tint val="90000"/>
              </a:schemeClr>
            </a:gs>
          </a:gsLst>
        </a:gradFill>
      </dgm:spPr>
      <dgm:t>
        <a:bodyPr/>
        <a:lstStyle/>
        <a:p>
          <a:r>
            <a:rPr lang="uk-UA" sz="2800" dirty="0">
              <a:solidFill>
                <a:schemeClr val="tx1"/>
              </a:solidFill>
            </a:rPr>
            <a:t>Зміст</a:t>
          </a:r>
          <a:endParaRPr lang="ru-UA" sz="2800" dirty="0">
            <a:solidFill>
              <a:schemeClr val="tx1"/>
            </a:solidFill>
          </a:endParaRPr>
        </a:p>
      </dgm:t>
    </dgm:pt>
    <dgm:pt modelId="{C3A99C52-E7D7-4D8F-AFAE-BD8AA3949875}" type="parTrans" cxnId="{9BA3F21F-0A49-4394-B91B-0FD632487643}">
      <dgm:prSet/>
      <dgm:spPr/>
      <dgm:t>
        <a:bodyPr/>
        <a:lstStyle/>
        <a:p>
          <a:endParaRPr lang="uk-UA"/>
        </a:p>
      </dgm:t>
    </dgm:pt>
    <dgm:pt modelId="{C4EDCAD3-7654-490D-A600-1F25CB373CFF}" type="sibTrans" cxnId="{9BA3F21F-0A49-4394-B91B-0FD632487643}">
      <dgm:prSet/>
      <dgm:spPr/>
      <dgm:t>
        <a:bodyPr/>
        <a:lstStyle/>
        <a:p>
          <a:endParaRPr lang="uk-UA"/>
        </a:p>
      </dgm:t>
    </dgm:pt>
    <dgm:pt modelId="{31D1D337-8F14-46CB-A26D-7F4DAC42C9CE}" type="pres">
      <dgm:prSet presAssocID="{3017242D-0853-4DA9-81E7-2A54D9B9DFE5}" presName="diagram" presStyleCnt="0">
        <dgm:presLayoutVars>
          <dgm:dir/>
          <dgm:resizeHandles val="exact"/>
        </dgm:presLayoutVars>
      </dgm:prSet>
      <dgm:spPr/>
    </dgm:pt>
    <dgm:pt modelId="{94046F19-C9A4-4B3A-94D3-3E1591E0EC9B}" type="pres">
      <dgm:prSet presAssocID="{5C01D33D-4793-4A78-BF2C-372609C637A5}" presName="node" presStyleLbl="node1" presStyleIdx="0" presStyleCnt="1" custScaleX="212864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F7DD301F-485C-436A-9653-1C8B7A34A3F4}" type="presOf" srcId="{3017242D-0853-4DA9-81E7-2A54D9B9DFE5}" destId="{31D1D337-8F14-46CB-A26D-7F4DAC42C9CE}" srcOrd="0" destOrd="0" presId="urn:microsoft.com/office/officeart/2005/8/layout/default"/>
    <dgm:cxn modelId="{9BA3F21F-0A49-4394-B91B-0FD632487643}" srcId="{3017242D-0853-4DA9-81E7-2A54D9B9DFE5}" destId="{5C01D33D-4793-4A78-BF2C-372609C637A5}" srcOrd="0" destOrd="0" parTransId="{C3A99C52-E7D7-4D8F-AFAE-BD8AA3949875}" sibTransId="{C4EDCAD3-7654-490D-A600-1F25CB373CFF}"/>
    <dgm:cxn modelId="{ECBDBF89-DFD8-4D4B-A712-E2CB5F901AD4}" type="presOf" srcId="{5C01D33D-4793-4A78-BF2C-372609C637A5}" destId="{94046F19-C9A4-4B3A-94D3-3E1591E0EC9B}" srcOrd="0" destOrd="0" presId="urn:microsoft.com/office/officeart/2005/8/layout/default"/>
    <dgm:cxn modelId="{CE361C93-8B82-4214-969C-278547A08A22}" type="presParOf" srcId="{31D1D337-8F14-46CB-A26D-7F4DAC42C9CE}" destId="{94046F19-C9A4-4B3A-94D3-3E1591E0EC9B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579FE402-97E0-4638-811E-4404305335D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uk-UA"/>
        </a:p>
      </dgm:t>
    </dgm:pt>
    <dgm:pt modelId="{1871E6C7-7FD1-4C94-BD45-D73F810BEBD9}">
      <dgm:prSet custT="1"/>
      <dgm:spPr/>
      <dgm:t>
        <a:bodyPr/>
        <a:lstStyle/>
        <a:p>
          <a:pPr algn="just"/>
          <a:r>
            <a:rPr lang="uk-UA" sz="1600" dirty="0"/>
            <a:t>Розвиток інтелектуальних умінь і творчих здібностей учнів та студентів у процесі навчання дисциплін природничо-математичного циклу “ІТМ*плюс - 2022 Форум молодих дослідників”: матеріали </a:t>
          </a:r>
          <a:r>
            <a:rPr lang="en-US" sz="1600" dirty="0"/>
            <a:t>III </a:t>
          </a:r>
          <a:r>
            <a:rPr lang="uk-UA" sz="1600" dirty="0"/>
            <a:t>Всеукраїнської науково-методичної інтернет-конференції студентів, аспірантів та молодих вчених</a:t>
          </a:r>
          <a:endParaRPr lang="ru-UA" sz="1600" dirty="0"/>
        </a:p>
      </dgm:t>
    </dgm:pt>
    <dgm:pt modelId="{E09D6EDE-3F99-4EFC-A20E-4FF03529C7C4}" type="parTrans" cxnId="{8720F065-5873-4192-B015-A93BF6BC9230}">
      <dgm:prSet/>
      <dgm:spPr/>
      <dgm:t>
        <a:bodyPr/>
        <a:lstStyle/>
        <a:p>
          <a:endParaRPr lang="uk-UA"/>
        </a:p>
      </dgm:t>
    </dgm:pt>
    <dgm:pt modelId="{56A4EC62-9929-4304-9C69-BF3930847120}" type="sibTrans" cxnId="{8720F065-5873-4192-B015-A93BF6BC9230}">
      <dgm:prSet/>
      <dgm:spPr/>
      <dgm:t>
        <a:bodyPr/>
        <a:lstStyle/>
        <a:p>
          <a:endParaRPr lang="uk-UA"/>
        </a:p>
      </dgm:t>
    </dgm:pt>
    <dgm:pt modelId="{92E4DA2A-C8FB-48C5-8418-C79A60C0A81B}" type="pres">
      <dgm:prSet presAssocID="{579FE402-97E0-4638-811E-4404305335D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2B4000D-FF85-447E-9106-B7C5DB6F1D13}" type="pres">
      <dgm:prSet presAssocID="{1871E6C7-7FD1-4C94-BD45-D73F810BEBD9}" presName="circle1" presStyleLbl="node1" presStyleIdx="0" presStyleCnt="1"/>
      <dgm:spPr/>
    </dgm:pt>
    <dgm:pt modelId="{17845724-AE5F-4E03-A8B0-D86BA5930E41}" type="pres">
      <dgm:prSet presAssocID="{1871E6C7-7FD1-4C94-BD45-D73F810BEBD9}" presName="space" presStyleCnt="0"/>
      <dgm:spPr/>
    </dgm:pt>
    <dgm:pt modelId="{32CD62B7-3227-46A7-A349-482431C95F81}" type="pres">
      <dgm:prSet presAssocID="{1871E6C7-7FD1-4C94-BD45-D73F810BEBD9}" presName="rect1" presStyleLbl="alignAcc1" presStyleIdx="0" presStyleCnt="1" custLinFactNeighborX="0" custLinFactNeighborY="19579"/>
      <dgm:spPr/>
    </dgm:pt>
    <dgm:pt modelId="{1AEE58D8-36CD-48BD-A843-956E88B43871}" type="pres">
      <dgm:prSet presAssocID="{1871E6C7-7FD1-4C94-BD45-D73F810BEBD9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1A522636-179C-4325-9E8B-A578EC1B2A37}" type="presOf" srcId="{1871E6C7-7FD1-4C94-BD45-D73F810BEBD9}" destId="{32CD62B7-3227-46A7-A349-482431C95F81}" srcOrd="0" destOrd="0" presId="urn:microsoft.com/office/officeart/2005/8/layout/target3"/>
    <dgm:cxn modelId="{F3239336-E667-4ECD-B258-096E5AD3D95A}" type="presOf" srcId="{1871E6C7-7FD1-4C94-BD45-D73F810BEBD9}" destId="{1AEE58D8-36CD-48BD-A843-956E88B43871}" srcOrd="1" destOrd="0" presId="urn:microsoft.com/office/officeart/2005/8/layout/target3"/>
    <dgm:cxn modelId="{8720F065-5873-4192-B015-A93BF6BC9230}" srcId="{579FE402-97E0-4638-811E-4404305335DA}" destId="{1871E6C7-7FD1-4C94-BD45-D73F810BEBD9}" srcOrd="0" destOrd="0" parTransId="{E09D6EDE-3F99-4EFC-A20E-4FF03529C7C4}" sibTransId="{56A4EC62-9929-4304-9C69-BF3930847120}"/>
    <dgm:cxn modelId="{71D7C293-4AF5-4CBF-BACA-BE1DBCFE76AE}" type="presOf" srcId="{579FE402-97E0-4638-811E-4404305335DA}" destId="{92E4DA2A-C8FB-48C5-8418-C79A60C0A81B}" srcOrd="0" destOrd="0" presId="urn:microsoft.com/office/officeart/2005/8/layout/target3"/>
    <dgm:cxn modelId="{9C982F98-0046-4691-B865-38750520ECDA}" type="presParOf" srcId="{92E4DA2A-C8FB-48C5-8418-C79A60C0A81B}" destId="{F2B4000D-FF85-447E-9106-B7C5DB6F1D13}" srcOrd="0" destOrd="0" presId="urn:microsoft.com/office/officeart/2005/8/layout/target3"/>
    <dgm:cxn modelId="{566F6A74-F440-40B8-8974-34379CE65835}" type="presParOf" srcId="{92E4DA2A-C8FB-48C5-8418-C79A60C0A81B}" destId="{17845724-AE5F-4E03-A8B0-D86BA5930E41}" srcOrd="1" destOrd="0" presId="urn:microsoft.com/office/officeart/2005/8/layout/target3"/>
    <dgm:cxn modelId="{DC81AEC0-CA73-45F8-AB66-A0BB1BD49AA0}" type="presParOf" srcId="{92E4DA2A-C8FB-48C5-8418-C79A60C0A81B}" destId="{32CD62B7-3227-46A7-A349-482431C95F81}" srcOrd="2" destOrd="0" presId="urn:microsoft.com/office/officeart/2005/8/layout/target3"/>
    <dgm:cxn modelId="{998FBBA6-503A-4CA9-A7ED-E8B0B17027FF}" type="presParOf" srcId="{92E4DA2A-C8FB-48C5-8418-C79A60C0A81B}" destId="{1AEE58D8-36CD-48BD-A843-956E88B4387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6A4AF4CC-5E8D-4884-B0C9-B7E9AB1DA7DE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uk-UA"/>
        </a:p>
      </dgm:t>
    </dgm:pt>
    <dgm:pt modelId="{0ABF0580-2F55-4A72-9F4E-1081E9612B57}">
      <dgm:prSet custT="1"/>
      <dgm:spPr/>
      <dgm:t>
        <a:bodyPr/>
        <a:lstStyle/>
        <a:p>
          <a:pPr algn="just"/>
          <a:r>
            <a:rPr lang="uk-UA" sz="1600" dirty="0"/>
            <a:t>Студентська звітна конференція: Матеріали результатів наукових досліджень молодих науковців</a:t>
          </a:r>
          <a:endParaRPr lang="ru-UA" sz="1600" dirty="0"/>
        </a:p>
      </dgm:t>
    </dgm:pt>
    <dgm:pt modelId="{699B3155-F903-42FC-B434-8D12DCB59D0E}" type="parTrans" cxnId="{10EE1B3D-426A-41FF-9EE5-0B3D9EC0A143}">
      <dgm:prSet/>
      <dgm:spPr/>
      <dgm:t>
        <a:bodyPr/>
        <a:lstStyle/>
        <a:p>
          <a:endParaRPr lang="uk-UA"/>
        </a:p>
      </dgm:t>
    </dgm:pt>
    <dgm:pt modelId="{F332933D-EB64-4C28-8C9C-13BA6972E364}" type="sibTrans" cxnId="{10EE1B3D-426A-41FF-9EE5-0B3D9EC0A143}">
      <dgm:prSet/>
      <dgm:spPr/>
      <dgm:t>
        <a:bodyPr/>
        <a:lstStyle/>
        <a:p>
          <a:endParaRPr lang="uk-UA"/>
        </a:p>
      </dgm:t>
    </dgm:pt>
    <dgm:pt modelId="{F132AA8C-8F68-4137-905E-1D7354C3DF20}" type="pres">
      <dgm:prSet presAssocID="{6A4AF4CC-5E8D-4884-B0C9-B7E9AB1DA7DE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961A0379-993C-451E-9B33-48A842F7CB8B}" type="pres">
      <dgm:prSet presAssocID="{0ABF0580-2F55-4A72-9F4E-1081E9612B57}" presName="circle1" presStyleLbl="node1" presStyleIdx="0" presStyleCnt="1"/>
      <dgm:spPr/>
    </dgm:pt>
    <dgm:pt modelId="{EACA6FB3-992A-4F01-A189-CF49FC08041E}" type="pres">
      <dgm:prSet presAssocID="{0ABF0580-2F55-4A72-9F4E-1081E9612B57}" presName="space" presStyleCnt="0"/>
      <dgm:spPr/>
    </dgm:pt>
    <dgm:pt modelId="{BF063E4B-A8E1-49D0-BBA6-DA503048A642}" type="pres">
      <dgm:prSet presAssocID="{0ABF0580-2F55-4A72-9F4E-1081E9612B57}" presName="rect1" presStyleLbl="alignAcc1" presStyleIdx="0" presStyleCnt="1" custLinFactNeighborX="0" custLinFactNeighborY="7369"/>
      <dgm:spPr/>
    </dgm:pt>
    <dgm:pt modelId="{D75852E9-664B-433B-B6CC-23F45F090A3A}" type="pres">
      <dgm:prSet presAssocID="{0ABF0580-2F55-4A72-9F4E-1081E9612B57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4B3B2D03-B748-47E0-A3A4-38A63D297BBB}" type="presOf" srcId="{6A4AF4CC-5E8D-4884-B0C9-B7E9AB1DA7DE}" destId="{F132AA8C-8F68-4137-905E-1D7354C3DF20}" srcOrd="0" destOrd="0" presId="urn:microsoft.com/office/officeart/2005/8/layout/target3"/>
    <dgm:cxn modelId="{10EE1B3D-426A-41FF-9EE5-0B3D9EC0A143}" srcId="{6A4AF4CC-5E8D-4884-B0C9-B7E9AB1DA7DE}" destId="{0ABF0580-2F55-4A72-9F4E-1081E9612B57}" srcOrd="0" destOrd="0" parTransId="{699B3155-F903-42FC-B434-8D12DCB59D0E}" sibTransId="{F332933D-EB64-4C28-8C9C-13BA6972E364}"/>
    <dgm:cxn modelId="{34AB67AA-D191-48BC-8189-05ACFED622E3}" type="presOf" srcId="{0ABF0580-2F55-4A72-9F4E-1081E9612B57}" destId="{D75852E9-664B-433B-B6CC-23F45F090A3A}" srcOrd="1" destOrd="0" presId="urn:microsoft.com/office/officeart/2005/8/layout/target3"/>
    <dgm:cxn modelId="{527FEFCA-B1A5-431D-9064-2A91C9DA71A6}" type="presOf" srcId="{0ABF0580-2F55-4A72-9F4E-1081E9612B57}" destId="{BF063E4B-A8E1-49D0-BBA6-DA503048A642}" srcOrd="0" destOrd="0" presId="urn:microsoft.com/office/officeart/2005/8/layout/target3"/>
    <dgm:cxn modelId="{C2DC754F-0CC3-4044-B58E-30EDF73FD59F}" type="presParOf" srcId="{F132AA8C-8F68-4137-905E-1D7354C3DF20}" destId="{961A0379-993C-451E-9B33-48A842F7CB8B}" srcOrd="0" destOrd="0" presId="urn:microsoft.com/office/officeart/2005/8/layout/target3"/>
    <dgm:cxn modelId="{FAFE2001-8F95-437A-87FF-830505A22592}" type="presParOf" srcId="{F132AA8C-8F68-4137-905E-1D7354C3DF20}" destId="{EACA6FB3-992A-4F01-A189-CF49FC08041E}" srcOrd="1" destOrd="0" presId="urn:microsoft.com/office/officeart/2005/8/layout/target3"/>
    <dgm:cxn modelId="{4A396337-4CC1-4247-92BD-6F1DC410B35A}" type="presParOf" srcId="{F132AA8C-8F68-4137-905E-1D7354C3DF20}" destId="{BF063E4B-A8E1-49D0-BBA6-DA503048A642}" srcOrd="2" destOrd="0" presId="urn:microsoft.com/office/officeart/2005/8/layout/target3"/>
    <dgm:cxn modelId="{15EAE46B-F935-41A5-9619-70F20F548CF3}" type="presParOf" srcId="{F132AA8C-8F68-4137-905E-1D7354C3DF20}" destId="{D75852E9-664B-433B-B6CC-23F45F090A3A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A1348369-B1CC-4EFC-94EC-B5EA2EE8DD1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uk-UA"/>
        </a:p>
      </dgm:t>
    </dgm:pt>
    <dgm:pt modelId="{65E797B4-4D45-40F8-A9C0-A306C4079F45}">
      <dgm:prSet/>
      <dgm:spPr/>
      <dgm:t>
        <a:bodyPr/>
        <a:lstStyle/>
        <a:p>
          <a:pPr algn="just"/>
          <a:r>
            <a:rPr lang="uk-UA" dirty="0"/>
            <a:t>Розвиток інтелектуальних умінь і творчих здібностей учнів та студентів у процесі навчання дисциплін природничо-математичного циклу “ІТМ*плюс - 2023 Форум молодих дослідників”: матеріали I</a:t>
          </a:r>
          <a:r>
            <a:rPr lang="en-US" dirty="0"/>
            <a:t>V</a:t>
          </a:r>
          <a:r>
            <a:rPr lang="uk-UA" dirty="0"/>
            <a:t> Всеукраїнської науково-методичної інтернет-конференції студентів, аспірантів та молодих вчених</a:t>
          </a:r>
          <a:endParaRPr lang="ru-UA" dirty="0"/>
        </a:p>
      </dgm:t>
    </dgm:pt>
    <dgm:pt modelId="{6793BD9C-E7AB-4797-BEA4-6270E0E794F0}" type="parTrans" cxnId="{AC549E3B-D64A-4457-9D50-5B699878043B}">
      <dgm:prSet/>
      <dgm:spPr/>
      <dgm:t>
        <a:bodyPr/>
        <a:lstStyle/>
        <a:p>
          <a:endParaRPr lang="uk-UA"/>
        </a:p>
      </dgm:t>
    </dgm:pt>
    <dgm:pt modelId="{109C5746-96C4-4FF0-B21B-24EB174FFABC}" type="sibTrans" cxnId="{AC549E3B-D64A-4457-9D50-5B699878043B}">
      <dgm:prSet/>
      <dgm:spPr/>
      <dgm:t>
        <a:bodyPr/>
        <a:lstStyle/>
        <a:p>
          <a:endParaRPr lang="uk-UA"/>
        </a:p>
      </dgm:t>
    </dgm:pt>
    <dgm:pt modelId="{FC4A823F-2574-44AB-BCAA-122216F7762D}" type="pres">
      <dgm:prSet presAssocID="{A1348369-B1CC-4EFC-94EC-B5EA2EE8DD1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98D6039A-91B0-4B03-A284-C9A8E6D1ED35}" type="pres">
      <dgm:prSet presAssocID="{65E797B4-4D45-40F8-A9C0-A306C4079F45}" presName="circle1" presStyleLbl="node1" presStyleIdx="0" presStyleCnt="1"/>
      <dgm:spPr/>
    </dgm:pt>
    <dgm:pt modelId="{BF9A4A9B-2DA2-431F-8BD2-CE59A057745D}" type="pres">
      <dgm:prSet presAssocID="{65E797B4-4D45-40F8-A9C0-A306C4079F45}" presName="space" presStyleCnt="0"/>
      <dgm:spPr/>
    </dgm:pt>
    <dgm:pt modelId="{46A5CFA0-0860-429D-9BE7-DE9B0DD864CD}" type="pres">
      <dgm:prSet presAssocID="{65E797B4-4D45-40F8-A9C0-A306C4079F45}" presName="rect1" presStyleLbl="alignAcc1" presStyleIdx="0" presStyleCnt="1"/>
      <dgm:spPr/>
    </dgm:pt>
    <dgm:pt modelId="{033E0BC8-0FEB-4770-8BEC-40ECCCFBAA72}" type="pres">
      <dgm:prSet presAssocID="{65E797B4-4D45-40F8-A9C0-A306C4079F45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AC549E3B-D64A-4457-9D50-5B699878043B}" srcId="{A1348369-B1CC-4EFC-94EC-B5EA2EE8DD1A}" destId="{65E797B4-4D45-40F8-A9C0-A306C4079F45}" srcOrd="0" destOrd="0" parTransId="{6793BD9C-E7AB-4797-BEA4-6270E0E794F0}" sibTransId="{109C5746-96C4-4FF0-B21B-24EB174FFABC}"/>
    <dgm:cxn modelId="{A99087BD-C0CE-4ACA-9014-0723720989EB}" type="presOf" srcId="{A1348369-B1CC-4EFC-94EC-B5EA2EE8DD1A}" destId="{FC4A823F-2574-44AB-BCAA-122216F7762D}" srcOrd="0" destOrd="0" presId="urn:microsoft.com/office/officeart/2005/8/layout/target3"/>
    <dgm:cxn modelId="{69340ECB-C582-43F7-8314-57879D680FCC}" type="presOf" srcId="{65E797B4-4D45-40F8-A9C0-A306C4079F45}" destId="{033E0BC8-0FEB-4770-8BEC-40ECCCFBAA72}" srcOrd="1" destOrd="0" presId="urn:microsoft.com/office/officeart/2005/8/layout/target3"/>
    <dgm:cxn modelId="{BCC68BEB-EFAF-420A-BAD5-0B7C71497605}" type="presOf" srcId="{65E797B4-4D45-40F8-A9C0-A306C4079F45}" destId="{46A5CFA0-0860-429D-9BE7-DE9B0DD864CD}" srcOrd="0" destOrd="0" presId="urn:microsoft.com/office/officeart/2005/8/layout/target3"/>
    <dgm:cxn modelId="{57FE52E5-6CE0-40A3-9DDF-272A7CDF3E49}" type="presParOf" srcId="{FC4A823F-2574-44AB-BCAA-122216F7762D}" destId="{98D6039A-91B0-4B03-A284-C9A8E6D1ED35}" srcOrd="0" destOrd="0" presId="urn:microsoft.com/office/officeart/2005/8/layout/target3"/>
    <dgm:cxn modelId="{509CD1BC-0FC5-48C6-BC9F-B18442F44D1A}" type="presParOf" srcId="{FC4A823F-2574-44AB-BCAA-122216F7762D}" destId="{BF9A4A9B-2DA2-431F-8BD2-CE59A057745D}" srcOrd="1" destOrd="0" presId="urn:microsoft.com/office/officeart/2005/8/layout/target3"/>
    <dgm:cxn modelId="{48013987-5EA5-4E66-BED9-04346C4CBC6F}" type="presParOf" srcId="{FC4A823F-2574-44AB-BCAA-122216F7762D}" destId="{46A5CFA0-0860-429D-9BE7-DE9B0DD864CD}" srcOrd="2" destOrd="0" presId="urn:microsoft.com/office/officeart/2005/8/layout/target3"/>
    <dgm:cxn modelId="{BADAABD4-5A6B-48C2-AC05-124EC9AC99D9}" type="presParOf" srcId="{FC4A823F-2574-44AB-BCAA-122216F7762D}" destId="{033E0BC8-0FEB-4770-8BEC-40ECCCFBAA72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3821927C-396E-4DDA-BD00-335C5FE0678D}" type="doc">
      <dgm:prSet loTypeId="urn:microsoft.com/office/officeart/2005/8/layout/vList2" loCatId="list" qsTypeId="urn:microsoft.com/office/officeart/2005/8/quickstyle/3d5" qsCatId="3D" csTypeId="urn:microsoft.com/office/officeart/2005/8/colors/accent1_3" csCatId="accent1" phldr="1"/>
      <dgm:spPr/>
      <dgm:t>
        <a:bodyPr/>
        <a:lstStyle/>
        <a:p>
          <a:endParaRPr lang="uk-UA"/>
        </a:p>
      </dgm:t>
    </dgm:pt>
    <dgm:pt modelId="{78DD50D6-C909-4754-9540-33073B2E4581}">
      <dgm:prSet custT="1"/>
      <dgm:spPr/>
      <dgm:t>
        <a:bodyPr/>
        <a:lstStyle/>
        <a:p>
          <a:pPr algn="ctr"/>
          <a:r>
            <a:rPr lang="uk-UA" sz="1800" dirty="0"/>
            <a:t>Стаття :</a:t>
          </a:r>
          <a:endParaRPr lang="ru-UA" sz="1800" dirty="0"/>
        </a:p>
      </dgm:t>
    </dgm:pt>
    <dgm:pt modelId="{91EDD0CD-3DA7-46F0-8EE5-F9660A033B01}" type="parTrans" cxnId="{5C0595C0-1B33-427B-963C-6FCC64FC6C37}">
      <dgm:prSet/>
      <dgm:spPr/>
      <dgm:t>
        <a:bodyPr/>
        <a:lstStyle/>
        <a:p>
          <a:endParaRPr lang="uk-UA"/>
        </a:p>
      </dgm:t>
    </dgm:pt>
    <dgm:pt modelId="{1456223B-3EBB-48EC-9050-61F7BC4AB8D8}" type="sibTrans" cxnId="{5C0595C0-1B33-427B-963C-6FCC64FC6C37}">
      <dgm:prSet/>
      <dgm:spPr/>
      <dgm:t>
        <a:bodyPr/>
        <a:lstStyle/>
        <a:p>
          <a:endParaRPr lang="uk-UA"/>
        </a:p>
      </dgm:t>
    </dgm:pt>
    <dgm:pt modelId="{6D822EB3-C625-4E77-8169-3C06495F96C8}" type="pres">
      <dgm:prSet presAssocID="{3821927C-396E-4DDA-BD00-335C5FE0678D}" presName="linear" presStyleCnt="0">
        <dgm:presLayoutVars>
          <dgm:animLvl val="lvl"/>
          <dgm:resizeHandles val="exact"/>
        </dgm:presLayoutVars>
      </dgm:prSet>
      <dgm:spPr/>
    </dgm:pt>
    <dgm:pt modelId="{2985213A-6E94-47ED-AF9A-1B14C04B282E}" type="pres">
      <dgm:prSet presAssocID="{78DD50D6-C909-4754-9540-33073B2E4581}" presName="parentText" presStyleLbl="node1" presStyleIdx="0" presStyleCnt="1">
        <dgm:presLayoutVars>
          <dgm:chMax val="0"/>
          <dgm:bulletEnabled val="1"/>
        </dgm:presLayoutVars>
      </dgm:prSet>
      <dgm:spPr>
        <a:prstGeom prst="ellipse">
          <a:avLst/>
        </a:prstGeom>
      </dgm:spPr>
    </dgm:pt>
  </dgm:ptLst>
  <dgm:cxnLst>
    <dgm:cxn modelId="{34A13415-A033-4EFD-B9E4-644CE13855D1}" type="presOf" srcId="{78DD50D6-C909-4754-9540-33073B2E4581}" destId="{2985213A-6E94-47ED-AF9A-1B14C04B282E}" srcOrd="0" destOrd="0" presId="urn:microsoft.com/office/officeart/2005/8/layout/vList2"/>
    <dgm:cxn modelId="{39A31B64-9088-44D3-A708-23D411D1712A}" type="presOf" srcId="{3821927C-396E-4DDA-BD00-335C5FE0678D}" destId="{6D822EB3-C625-4E77-8169-3C06495F96C8}" srcOrd="0" destOrd="0" presId="urn:microsoft.com/office/officeart/2005/8/layout/vList2"/>
    <dgm:cxn modelId="{5C0595C0-1B33-427B-963C-6FCC64FC6C37}" srcId="{3821927C-396E-4DDA-BD00-335C5FE0678D}" destId="{78DD50D6-C909-4754-9540-33073B2E4581}" srcOrd="0" destOrd="0" parTransId="{91EDD0CD-3DA7-46F0-8EE5-F9660A033B01}" sibTransId="{1456223B-3EBB-48EC-9050-61F7BC4AB8D8}"/>
    <dgm:cxn modelId="{4B9C82EC-4A5D-43C0-875F-51A4137D5B8F}" type="presParOf" srcId="{6D822EB3-C625-4E77-8169-3C06495F96C8}" destId="{2985213A-6E94-47ED-AF9A-1B14C04B282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3821927C-396E-4DDA-BD00-335C5FE0678D}" type="doc">
      <dgm:prSet loTypeId="urn:microsoft.com/office/officeart/2005/8/layout/vList2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8DD50D6-C909-4754-9540-33073B2E4581}">
      <dgm:prSet custT="1"/>
      <dgm:spPr/>
      <dgm:t>
        <a:bodyPr/>
        <a:lstStyle/>
        <a:p>
          <a:pPr algn="ctr"/>
          <a:r>
            <a:rPr lang="uk-UA" sz="1800" dirty="0"/>
            <a:t>Тези:</a:t>
          </a:r>
          <a:endParaRPr lang="ru-UA" sz="1800" dirty="0"/>
        </a:p>
      </dgm:t>
    </dgm:pt>
    <dgm:pt modelId="{91EDD0CD-3DA7-46F0-8EE5-F9660A033B01}" type="parTrans" cxnId="{5C0595C0-1B33-427B-963C-6FCC64FC6C37}">
      <dgm:prSet/>
      <dgm:spPr/>
      <dgm:t>
        <a:bodyPr/>
        <a:lstStyle/>
        <a:p>
          <a:endParaRPr lang="uk-UA"/>
        </a:p>
      </dgm:t>
    </dgm:pt>
    <dgm:pt modelId="{1456223B-3EBB-48EC-9050-61F7BC4AB8D8}" type="sibTrans" cxnId="{5C0595C0-1B33-427B-963C-6FCC64FC6C37}">
      <dgm:prSet/>
      <dgm:spPr/>
      <dgm:t>
        <a:bodyPr/>
        <a:lstStyle/>
        <a:p>
          <a:endParaRPr lang="uk-UA"/>
        </a:p>
      </dgm:t>
    </dgm:pt>
    <dgm:pt modelId="{6D822EB3-C625-4E77-8169-3C06495F96C8}" type="pres">
      <dgm:prSet presAssocID="{3821927C-396E-4DDA-BD00-335C5FE0678D}" presName="linear" presStyleCnt="0">
        <dgm:presLayoutVars>
          <dgm:animLvl val="lvl"/>
          <dgm:resizeHandles val="exact"/>
        </dgm:presLayoutVars>
      </dgm:prSet>
      <dgm:spPr/>
    </dgm:pt>
    <dgm:pt modelId="{2985213A-6E94-47ED-AF9A-1B14C04B282E}" type="pres">
      <dgm:prSet presAssocID="{78DD50D6-C909-4754-9540-33073B2E4581}" presName="parentText" presStyleLbl="node1" presStyleIdx="0" presStyleCnt="1" custScaleX="185247" custLinFactNeighborY="4307">
        <dgm:presLayoutVars>
          <dgm:chMax val="0"/>
          <dgm:bulletEnabled val="1"/>
        </dgm:presLayoutVars>
      </dgm:prSet>
      <dgm:spPr>
        <a:prstGeom prst="ellipse">
          <a:avLst/>
        </a:prstGeom>
      </dgm:spPr>
    </dgm:pt>
  </dgm:ptLst>
  <dgm:cxnLst>
    <dgm:cxn modelId="{34A13415-A033-4EFD-B9E4-644CE13855D1}" type="presOf" srcId="{78DD50D6-C909-4754-9540-33073B2E4581}" destId="{2985213A-6E94-47ED-AF9A-1B14C04B282E}" srcOrd="0" destOrd="0" presId="urn:microsoft.com/office/officeart/2005/8/layout/vList2"/>
    <dgm:cxn modelId="{39A31B64-9088-44D3-A708-23D411D1712A}" type="presOf" srcId="{3821927C-396E-4DDA-BD00-335C5FE0678D}" destId="{6D822EB3-C625-4E77-8169-3C06495F96C8}" srcOrd="0" destOrd="0" presId="urn:microsoft.com/office/officeart/2005/8/layout/vList2"/>
    <dgm:cxn modelId="{5C0595C0-1B33-427B-963C-6FCC64FC6C37}" srcId="{3821927C-396E-4DDA-BD00-335C5FE0678D}" destId="{78DD50D6-C909-4754-9540-33073B2E4581}" srcOrd="0" destOrd="0" parTransId="{91EDD0CD-3DA7-46F0-8EE5-F9660A033B01}" sibTransId="{1456223B-3EBB-48EC-9050-61F7BC4AB8D8}"/>
    <dgm:cxn modelId="{4B9C82EC-4A5D-43C0-875F-51A4137D5B8F}" type="presParOf" srcId="{6D822EB3-C625-4E77-8169-3C06495F96C8}" destId="{2985213A-6E94-47ED-AF9A-1B14C04B282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7ED683-363B-4D40-806C-2E4ACC06DD6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0F3D2096-55E9-4C8C-A402-E64163B3EFED}">
      <dgm:prSet custT="1"/>
      <dgm:spPr/>
      <dgm:t>
        <a:bodyPr/>
        <a:lstStyle/>
        <a:p>
          <a:pPr algn="ctr"/>
          <a:r>
            <a:rPr lang="uk-UA" sz="2000" b="1" dirty="0"/>
            <a:t>Аналіз програм шкільного курсу математики з теми дослідження</a:t>
          </a:r>
          <a:endParaRPr lang="ru-UA" sz="2000" dirty="0"/>
        </a:p>
      </dgm:t>
    </dgm:pt>
    <dgm:pt modelId="{11DBF7B8-57ED-4518-8C06-C0F1DE2EC5FE}" type="parTrans" cxnId="{222B1F9E-2B88-4B67-9FAB-A2EA3F09E00E}">
      <dgm:prSet/>
      <dgm:spPr/>
      <dgm:t>
        <a:bodyPr/>
        <a:lstStyle/>
        <a:p>
          <a:endParaRPr lang="uk-UA"/>
        </a:p>
      </dgm:t>
    </dgm:pt>
    <dgm:pt modelId="{A08F183C-EA93-4084-BAC6-60F9ECECC3C4}" type="sibTrans" cxnId="{222B1F9E-2B88-4B67-9FAB-A2EA3F09E00E}">
      <dgm:prSet/>
      <dgm:spPr/>
      <dgm:t>
        <a:bodyPr/>
        <a:lstStyle/>
        <a:p>
          <a:endParaRPr lang="uk-UA"/>
        </a:p>
      </dgm:t>
    </dgm:pt>
    <dgm:pt modelId="{3E6FF2BF-BA8D-4A5A-A958-E3DEE71CE8CA}" type="pres">
      <dgm:prSet presAssocID="{257ED683-363B-4D40-806C-2E4ACC06DD64}" presName="linear" presStyleCnt="0">
        <dgm:presLayoutVars>
          <dgm:animLvl val="lvl"/>
          <dgm:resizeHandles val="exact"/>
        </dgm:presLayoutVars>
      </dgm:prSet>
      <dgm:spPr/>
    </dgm:pt>
    <dgm:pt modelId="{17CA5F65-41F8-46BC-BA50-58F7C44F0AC4}" type="pres">
      <dgm:prSet presAssocID="{0F3D2096-55E9-4C8C-A402-E64163B3EFED}" presName="parentText" presStyleLbl="node1" presStyleIdx="0" presStyleCnt="1" custScaleY="257191">
        <dgm:presLayoutVars>
          <dgm:chMax val="0"/>
          <dgm:bulletEnabled val="1"/>
        </dgm:presLayoutVars>
      </dgm:prSet>
      <dgm:spPr/>
    </dgm:pt>
  </dgm:ptLst>
  <dgm:cxnLst>
    <dgm:cxn modelId="{6E394B3E-A764-4F68-BD4B-724E6C50BF42}" type="presOf" srcId="{0F3D2096-55E9-4C8C-A402-E64163B3EFED}" destId="{17CA5F65-41F8-46BC-BA50-58F7C44F0AC4}" srcOrd="0" destOrd="0" presId="urn:microsoft.com/office/officeart/2005/8/layout/vList2"/>
    <dgm:cxn modelId="{5C1C0D9B-B450-431B-871E-39D84DA38A22}" type="presOf" srcId="{257ED683-363B-4D40-806C-2E4ACC06DD64}" destId="{3E6FF2BF-BA8D-4A5A-A958-E3DEE71CE8CA}" srcOrd="0" destOrd="0" presId="urn:microsoft.com/office/officeart/2005/8/layout/vList2"/>
    <dgm:cxn modelId="{222B1F9E-2B88-4B67-9FAB-A2EA3F09E00E}" srcId="{257ED683-363B-4D40-806C-2E4ACC06DD64}" destId="{0F3D2096-55E9-4C8C-A402-E64163B3EFED}" srcOrd="0" destOrd="0" parTransId="{11DBF7B8-57ED-4518-8C06-C0F1DE2EC5FE}" sibTransId="{A08F183C-EA93-4084-BAC6-60F9ECECC3C4}"/>
    <dgm:cxn modelId="{75433B03-3940-4172-B6FE-85B7A5D654A6}" type="presParOf" srcId="{3E6FF2BF-BA8D-4A5A-A958-E3DEE71CE8CA}" destId="{17CA5F65-41F8-46BC-BA50-58F7C44F0AC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E9922D4-3C93-4BB4-9020-2DCE425B7D99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uk-UA"/>
        </a:p>
      </dgm:t>
    </dgm:pt>
    <dgm:pt modelId="{42222456-974B-4ACE-BF2E-FE3CCA72108E}">
      <dgm:prSet/>
      <dgm:spPr/>
      <dgm:t>
        <a:bodyPr/>
        <a:lstStyle/>
        <a:p>
          <a:r>
            <a:rPr lang="ru-RU"/>
            <a:t>Навчальна програма з математики для учнів 5–9 класів загальноосвітніх навчальних закладів </a:t>
          </a:r>
          <a:endParaRPr lang="ru-UA"/>
        </a:p>
      </dgm:t>
    </dgm:pt>
    <dgm:pt modelId="{FF591235-6CEB-4824-9C52-0BD917F22A1F}" type="parTrans" cxnId="{754AFBF0-C70E-4BFD-AEF8-A440E10E075E}">
      <dgm:prSet/>
      <dgm:spPr/>
      <dgm:t>
        <a:bodyPr/>
        <a:lstStyle/>
        <a:p>
          <a:endParaRPr lang="uk-UA"/>
        </a:p>
      </dgm:t>
    </dgm:pt>
    <dgm:pt modelId="{ACCED377-73BA-4C49-AF24-5B2DCA65B527}" type="sibTrans" cxnId="{754AFBF0-C70E-4BFD-AEF8-A440E10E075E}">
      <dgm:prSet/>
      <dgm:spPr/>
      <dgm:t>
        <a:bodyPr/>
        <a:lstStyle/>
        <a:p>
          <a:endParaRPr lang="uk-UA"/>
        </a:p>
      </dgm:t>
    </dgm:pt>
    <dgm:pt modelId="{B8452852-719E-4770-AF93-BA029488A00F}" type="pres">
      <dgm:prSet presAssocID="{1E9922D4-3C93-4BB4-9020-2DCE425B7D99}" presName="Name0" presStyleCnt="0">
        <dgm:presLayoutVars>
          <dgm:dir/>
          <dgm:resizeHandles val="exact"/>
        </dgm:presLayoutVars>
      </dgm:prSet>
      <dgm:spPr/>
    </dgm:pt>
    <dgm:pt modelId="{32BBFEA3-F814-40C0-8867-9A13C83E2A95}" type="pres">
      <dgm:prSet presAssocID="{42222456-974B-4ACE-BF2E-FE3CCA72108E}" presName="node" presStyleLbl="node1" presStyleIdx="0" presStyleCnt="1" custLinFactNeighborX="-7977" custLinFactNeighborY="-36978">
        <dgm:presLayoutVars>
          <dgm:bulletEnabled val="1"/>
        </dgm:presLayoutVars>
      </dgm:prSet>
      <dgm:spPr/>
    </dgm:pt>
  </dgm:ptLst>
  <dgm:cxnLst>
    <dgm:cxn modelId="{681CD749-C0A0-4EAF-8CF6-D2C2A5A3742F}" type="presOf" srcId="{42222456-974B-4ACE-BF2E-FE3CCA72108E}" destId="{32BBFEA3-F814-40C0-8867-9A13C83E2A95}" srcOrd="0" destOrd="0" presId="urn:microsoft.com/office/officeart/2005/8/layout/process1"/>
    <dgm:cxn modelId="{AC637F87-D331-47EE-94CB-28DAC87AC79F}" type="presOf" srcId="{1E9922D4-3C93-4BB4-9020-2DCE425B7D99}" destId="{B8452852-719E-4770-AF93-BA029488A00F}" srcOrd="0" destOrd="0" presId="urn:microsoft.com/office/officeart/2005/8/layout/process1"/>
    <dgm:cxn modelId="{754AFBF0-C70E-4BFD-AEF8-A440E10E075E}" srcId="{1E9922D4-3C93-4BB4-9020-2DCE425B7D99}" destId="{42222456-974B-4ACE-BF2E-FE3CCA72108E}" srcOrd="0" destOrd="0" parTransId="{FF591235-6CEB-4824-9C52-0BD917F22A1F}" sibTransId="{ACCED377-73BA-4C49-AF24-5B2DCA65B527}"/>
    <dgm:cxn modelId="{5E9B7DA1-F19D-4925-AF4C-F21D3E54E88E}" type="presParOf" srcId="{B8452852-719E-4770-AF93-BA029488A00F}" destId="{32BBFEA3-F814-40C0-8867-9A13C83E2A95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5B1F6A-8828-45A0-B598-EBAEDE07D12A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uk-UA"/>
        </a:p>
      </dgm:t>
    </dgm:pt>
    <dgm:pt modelId="{87EB6BFE-CE77-4EE9-BB3C-E52F29973F25}">
      <dgm:prSet/>
      <dgm:spPr/>
      <dgm:t>
        <a:bodyPr/>
        <a:lstStyle/>
        <a:p>
          <a:r>
            <a:rPr lang="uk-UA" noProof="0" dirty="0"/>
            <a:t>Навчальна програма для поглибленого вивчення математики в 8-9 класах загальноосвітніх навчальних закладів </a:t>
          </a:r>
        </a:p>
      </dgm:t>
    </dgm:pt>
    <dgm:pt modelId="{BE78470A-9A0C-4EC8-ADD9-E5FC5E348DE6}" type="parTrans" cxnId="{61611508-D1CC-486A-8C52-3A6C52794FBE}">
      <dgm:prSet/>
      <dgm:spPr/>
      <dgm:t>
        <a:bodyPr/>
        <a:lstStyle/>
        <a:p>
          <a:endParaRPr lang="uk-UA"/>
        </a:p>
      </dgm:t>
    </dgm:pt>
    <dgm:pt modelId="{B7847B21-FBD7-4560-A32A-27A0D1A310AD}" type="sibTrans" cxnId="{61611508-D1CC-486A-8C52-3A6C52794FBE}">
      <dgm:prSet/>
      <dgm:spPr/>
      <dgm:t>
        <a:bodyPr/>
        <a:lstStyle/>
        <a:p>
          <a:endParaRPr lang="uk-UA"/>
        </a:p>
      </dgm:t>
    </dgm:pt>
    <dgm:pt modelId="{285F86BD-469E-4EB9-9CA8-CE47AA128DDB}" type="pres">
      <dgm:prSet presAssocID="{DF5B1F6A-8828-45A0-B598-EBAEDE07D12A}" presName="Name0" presStyleCnt="0">
        <dgm:presLayoutVars>
          <dgm:dir/>
          <dgm:resizeHandles val="exact"/>
        </dgm:presLayoutVars>
      </dgm:prSet>
      <dgm:spPr/>
    </dgm:pt>
    <dgm:pt modelId="{7661C263-6590-4C79-B237-D13B9A26E234}" type="pres">
      <dgm:prSet presAssocID="{87EB6BFE-CE77-4EE9-BB3C-E52F29973F25}" presName="node" presStyleLbl="node1" presStyleIdx="0" presStyleCnt="1">
        <dgm:presLayoutVars>
          <dgm:bulletEnabled val="1"/>
        </dgm:presLayoutVars>
      </dgm:prSet>
      <dgm:spPr/>
    </dgm:pt>
  </dgm:ptLst>
  <dgm:cxnLst>
    <dgm:cxn modelId="{61611508-D1CC-486A-8C52-3A6C52794FBE}" srcId="{DF5B1F6A-8828-45A0-B598-EBAEDE07D12A}" destId="{87EB6BFE-CE77-4EE9-BB3C-E52F29973F25}" srcOrd="0" destOrd="0" parTransId="{BE78470A-9A0C-4EC8-ADD9-E5FC5E348DE6}" sibTransId="{B7847B21-FBD7-4560-A32A-27A0D1A310AD}"/>
    <dgm:cxn modelId="{00E67D6B-D607-47F0-8BBC-6A9CA503C106}" type="presOf" srcId="{87EB6BFE-CE77-4EE9-BB3C-E52F29973F25}" destId="{7661C263-6590-4C79-B237-D13B9A26E234}" srcOrd="0" destOrd="0" presId="urn:microsoft.com/office/officeart/2005/8/layout/process1"/>
    <dgm:cxn modelId="{23EB4E7F-CD89-4612-BC69-AC3C7A25D676}" type="presOf" srcId="{DF5B1F6A-8828-45A0-B598-EBAEDE07D12A}" destId="{285F86BD-469E-4EB9-9CA8-CE47AA128DDB}" srcOrd="0" destOrd="0" presId="urn:microsoft.com/office/officeart/2005/8/layout/process1"/>
    <dgm:cxn modelId="{CAB78840-9BDB-4E53-970C-17F4C9C9FC6E}" type="presParOf" srcId="{285F86BD-469E-4EB9-9CA8-CE47AA128DDB}" destId="{7661C263-6590-4C79-B237-D13B9A26E234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E6F579A-2EEA-43B8-B45D-F531B35C3D3F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uk-UA"/>
        </a:p>
      </dgm:t>
    </dgm:pt>
    <dgm:pt modelId="{BAF9A380-E773-493B-80F5-094AC1F0061C}">
      <dgm:prSet/>
      <dgm:spPr/>
      <dgm:t>
        <a:bodyPr/>
        <a:lstStyle/>
        <a:p>
          <a:r>
            <a:rPr lang="uk-UA" noProof="0" dirty="0"/>
            <a:t>Навчальна програма з математики (алгебра і початки аналізу та геометрія) для учнів 10-11 класів загальноосвітніх навчальних закладів. Рівень стандарту</a:t>
          </a:r>
        </a:p>
      </dgm:t>
    </dgm:pt>
    <dgm:pt modelId="{48B4DEB0-A388-4A04-9900-9B2DB6268E67}" type="parTrans" cxnId="{7D03862B-9691-4E12-86BD-CD72C4103CAD}">
      <dgm:prSet/>
      <dgm:spPr/>
      <dgm:t>
        <a:bodyPr/>
        <a:lstStyle/>
        <a:p>
          <a:endParaRPr lang="uk-UA"/>
        </a:p>
      </dgm:t>
    </dgm:pt>
    <dgm:pt modelId="{DA7248A5-4FC4-406D-9113-9716BED4A86B}" type="sibTrans" cxnId="{7D03862B-9691-4E12-86BD-CD72C4103CAD}">
      <dgm:prSet/>
      <dgm:spPr/>
      <dgm:t>
        <a:bodyPr/>
        <a:lstStyle/>
        <a:p>
          <a:endParaRPr lang="uk-UA"/>
        </a:p>
      </dgm:t>
    </dgm:pt>
    <dgm:pt modelId="{62C296D1-4AFD-4476-85A6-60B872293CF2}" type="pres">
      <dgm:prSet presAssocID="{DE6F579A-2EEA-43B8-B45D-F531B35C3D3F}" presName="Name0" presStyleCnt="0">
        <dgm:presLayoutVars>
          <dgm:dir/>
          <dgm:resizeHandles val="exact"/>
        </dgm:presLayoutVars>
      </dgm:prSet>
      <dgm:spPr/>
    </dgm:pt>
    <dgm:pt modelId="{B7B0FBA5-78BC-45D9-9019-358327EC5827}" type="pres">
      <dgm:prSet presAssocID="{BAF9A380-E773-493B-80F5-094AC1F0061C}" presName="node" presStyleLbl="node1" presStyleIdx="0" presStyleCnt="1">
        <dgm:presLayoutVars>
          <dgm:bulletEnabled val="1"/>
        </dgm:presLayoutVars>
      </dgm:prSet>
      <dgm:spPr/>
    </dgm:pt>
  </dgm:ptLst>
  <dgm:cxnLst>
    <dgm:cxn modelId="{7D03862B-9691-4E12-86BD-CD72C4103CAD}" srcId="{DE6F579A-2EEA-43B8-B45D-F531B35C3D3F}" destId="{BAF9A380-E773-493B-80F5-094AC1F0061C}" srcOrd="0" destOrd="0" parTransId="{48B4DEB0-A388-4A04-9900-9B2DB6268E67}" sibTransId="{DA7248A5-4FC4-406D-9113-9716BED4A86B}"/>
    <dgm:cxn modelId="{5557C956-8F89-47B9-9895-24FB3A4A8D7D}" type="presOf" srcId="{BAF9A380-E773-493B-80F5-094AC1F0061C}" destId="{B7B0FBA5-78BC-45D9-9019-358327EC5827}" srcOrd="0" destOrd="0" presId="urn:microsoft.com/office/officeart/2005/8/layout/process1"/>
    <dgm:cxn modelId="{07590F78-7B13-4FED-AB92-1B2BF8CB71BC}" type="presOf" srcId="{DE6F579A-2EEA-43B8-B45D-F531B35C3D3F}" destId="{62C296D1-4AFD-4476-85A6-60B872293CF2}" srcOrd="0" destOrd="0" presId="urn:microsoft.com/office/officeart/2005/8/layout/process1"/>
    <dgm:cxn modelId="{5B7F9F18-652A-4FF5-9081-269F9FB9B9EA}" type="presParOf" srcId="{62C296D1-4AFD-4476-85A6-60B872293CF2}" destId="{B7B0FBA5-78BC-45D9-9019-358327EC5827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1BF0B21-C3F5-4258-ADE2-9E153E812250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uk-UA"/>
        </a:p>
      </dgm:t>
    </dgm:pt>
    <dgm:pt modelId="{6F31BE00-1A09-4597-BAAD-189DC53C62A0}">
      <dgm:prSet/>
      <dgm:spPr/>
      <dgm:t>
        <a:bodyPr/>
        <a:lstStyle/>
        <a:p>
          <a:r>
            <a:rPr lang="uk-UA" noProof="0" dirty="0"/>
            <a:t>Навчальна програма з математики для Учнів 10-11 класів (початок вивчення на поглибленому рівні з 8 класу) загальноосвітніх навчальних закладів. Поглиблений рівень</a:t>
          </a:r>
        </a:p>
      </dgm:t>
    </dgm:pt>
    <dgm:pt modelId="{2C11588F-6F9C-45EF-9506-DF685E10E82B}" type="parTrans" cxnId="{C78A8E0B-3DB9-4429-9218-0F6636837E9F}">
      <dgm:prSet/>
      <dgm:spPr/>
      <dgm:t>
        <a:bodyPr/>
        <a:lstStyle/>
        <a:p>
          <a:endParaRPr lang="uk-UA"/>
        </a:p>
      </dgm:t>
    </dgm:pt>
    <dgm:pt modelId="{3AC4E3FC-1AA3-4204-8654-ECAB2946921F}" type="sibTrans" cxnId="{C78A8E0B-3DB9-4429-9218-0F6636837E9F}">
      <dgm:prSet/>
      <dgm:spPr/>
      <dgm:t>
        <a:bodyPr/>
        <a:lstStyle/>
        <a:p>
          <a:endParaRPr lang="uk-UA"/>
        </a:p>
      </dgm:t>
    </dgm:pt>
    <dgm:pt modelId="{DDCCCCB9-E493-409E-B79C-F0ED405332B6}" type="pres">
      <dgm:prSet presAssocID="{A1BF0B21-C3F5-4258-ADE2-9E153E812250}" presName="Name0" presStyleCnt="0">
        <dgm:presLayoutVars>
          <dgm:dir/>
          <dgm:resizeHandles val="exact"/>
        </dgm:presLayoutVars>
      </dgm:prSet>
      <dgm:spPr/>
    </dgm:pt>
    <dgm:pt modelId="{A057BACF-BAF4-4C88-9080-72FF3FA4077E}" type="pres">
      <dgm:prSet presAssocID="{6F31BE00-1A09-4597-BAAD-189DC53C62A0}" presName="node" presStyleLbl="node1" presStyleIdx="0" presStyleCnt="1" custLinFactNeighborX="49" custLinFactNeighborY="-19090">
        <dgm:presLayoutVars>
          <dgm:bulletEnabled val="1"/>
        </dgm:presLayoutVars>
      </dgm:prSet>
      <dgm:spPr/>
    </dgm:pt>
  </dgm:ptLst>
  <dgm:cxnLst>
    <dgm:cxn modelId="{C78A8E0B-3DB9-4429-9218-0F6636837E9F}" srcId="{A1BF0B21-C3F5-4258-ADE2-9E153E812250}" destId="{6F31BE00-1A09-4597-BAAD-189DC53C62A0}" srcOrd="0" destOrd="0" parTransId="{2C11588F-6F9C-45EF-9506-DF685E10E82B}" sibTransId="{3AC4E3FC-1AA3-4204-8654-ECAB2946921F}"/>
    <dgm:cxn modelId="{516B76C0-AE09-4AE5-A5AB-19BCB3CB980A}" type="presOf" srcId="{6F31BE00-1A09-4597-BAAD-189DC53C62A0}" destId="{A057BACF-BAF4-4C88-9080-72FF3FA4077E}" srcOrd="0" destOrd="0" presId="urn:microsoft.com/office/officeart/2005/8/layout/process1"/>
    <dgm:cxn modelId="{B1BE77CA-6FC6-4F44-88B1-B298E208D58F}" type="presOf" srcId="{A1BF0B21-C3F5-4258-ADE2-9E153E812250}" destId="{DDCCCCB9-E493-409E-B79C-F0ED405332B6}" srcOrd="0" destOrd="0" presId="urn:microsoft.com/office/officeart/2005/8/layout/process1"/>
    <dgm:cxn modelId="{6179F190-ED5D-42C3-8353-CCE289E3962E}" type="presParOf" srcId="{DDCCCCB9-E493-409E-B79C-F0ED405332B6}" destId="{A057BACF-BAF4-4C88-9080-72FF3FA4077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A1F9C19-8EA8-4125-BF98-B3A34D71003E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uk-UA"/>
        </a:p>
      </dgm:t>
    </dgm:pt>
    <dgm:pt modelId="{31127BBF-527B-45B4-8846-F1563460656D}">
      <dgm:prSet/>
      <dgm:spPr/>
      <dgm:t>
        <a:bodyPr/>
        <a:lstStyle/>
        <a:p>
          <a:r>
            <a:rPr lang="uk-UA" noProof="0" dirty="0"/>
            <a:t>Навчальна програма з математики для учнів 10-11 класів загальноосвітніх навчальних закладів. Профільний рівень </a:t>
          </a:r>
        </a:p>
      </dgm:t>
    </dgm:pt>
    <dgm:pt modelId="{FE0BE8C1-8672-49CB-A722-BE1429CC25BC}" type="parTrans" cxnId="{30C1C298-A3C4-4D8E-AB49-7413A8EB4315}">
      <dgm:prSet/>
      <dgm:spPr/>
      <dgm:t>
        <a:bodyPr/>
        <a:lstStyle/>
        <a:p>
          <a:endParaRPr lang="uk-UA"/>
        </a:p>
      </dgm:t>
    </dgm:pt>
    <dgm:pt modelId="{A5ADDCCF-3534-42B3-B4A4-C7BD1C39605F}" type="sibTrans" cxnId="{30C1C298-A3C4-4D8E-AB49-7413A8EB4315}">
      <dgm:prSet/>
      <dgm:spPr/>
      <dgm:t>
        <a:bodyPr/>
        <a:lstStyle/>
        <a:p>
          <a:endParaRPr lang="uk-UA"/>
        </a:p>
      </dgm:t>
    </dgm:pt>
    <dgm:pt modelId="{AE613C8E-CD96-4CAF-A1A1-B3ABDC138FE7}" type="pres">
      <dgm:prSet presAssocID="{AA1F9C19-8EA8-4125-BF98-B3A34D71003E}" presName="Name0" presStyleCnt="0">
        <dgm:presLayoutVars>
          <dgm:dir/>
          <dgm:resizeHandles val="exact"/>
        </dgm:presLayoutVars>
      </dgm:prSet>
      <dgm:spPr/>
    </dgm:pt>
    <dgm:pt modelId="{AF447A06-17EC-41B4-B7B2-3157E290EB5D}" type="pres">
      <dgm:prSet presAssocID="{31127BBF-527B-45B4-8846-F1563460656D}" presName="node" presStyleLbl="node1" presStyleIdx="0" presStyleCnt="1">
        <dgm:presLayoutVars>
          <dgm:bulletEnabled val="1"/>
        </dgm:presLayoutVars>
      </dgm:prSet>
      <dgm:spPr/>
    </dgm:pt>
  </dgm:ptLst>
  <dgm:cxnLst>
    <dgm:cxn modelId="{0B8FCD7C-91BB-4F83-8E2F-67DBC8A0A9D0}" type="presOf" srcId="{AA1F9C19-8EA8-4125-BF98-B3A34D71003E}" destId="{AE613C8E-CD96-4CAF-A1A1-B3ABDC138FE7}" srcOrd="0" destOrd="0" presId="urn:microsoft.com/office/officeart/2005/8/layout/process1"/>
    <dgm:cxn modelId="{30C1C298-A3C4-4D8E-AB49-7413A8EB4315}" srcId="{AA1F9C19-8EA8-4125-BF98-B3A34D71003E}" destId="{31127BBF-527B-45B4-8846-F1563460656D}" srcOrd="0" destOrd="0" parTransId="{FE0BE8C1-8672-49CB-A722-BE1429CC25BC}" sibTransId="{A5ADDCCF-3534-42B3-B4A4-C7BD1C39605F}"/>
    <dgm:cxn modelId="{6125F4EC-C296-4208-9FB6-E4C651D96844}" type="presOf" srcId="{31127BBF-527B-45B4-8846-F1563460656D}" destId="{AF447A06-17EC-41B4-B7B2-3157E290EB5D}" srcOrd="0" destOrd="0" presId="urn:microsoft.com/office/officeart/2005/8/layout/process1"/>
    <dgm:cxn modelId="{963D44E8-0B53-48E4-8504-EFE434B13E9E}" type="presParOf" srcId="{AE613C8E-CD96-4CAF-A1A1-B3ABDC138FE7}" destId="{AF447A06-17EC-41B4-B7B2-3157E290EB5D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79B1AF-6CB3-45DA-AFB3-7277DD7C4687}">
      <dsp:nvSpPr>
        <dsp:cNvPr id="0" name=""/>
        <dsp:cNvSpPr/>
      </dsp:nvSpPr>
      <dsp:spPr>
        <a:xfrm>
          <a:off x="0" y="6649"/>
          <a:ext cx="10333996" cy="936000"/>
        </a:xfrm>
        <a:prstGeom prst="roundRect">
          <a:avLst/>
        </a:prstGeom>
        <a:gradFill rotWithShape="0">
          <a:gsLst>
            <a:gs pos="0">
              <a:schemeClr val="accent2">
                <a:lumMod val="20000"/>
                <a:lumOff val="8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/>
            <a:t>Об'єктом</a:t>
          </a:r>
          <a:r>
            <a:rPr lang="ru-RU" sz="2000" kern="1200" dirty="0"/>
            <a:t> </a:t>
          </a:r>
          <a:r>
            <a:rPr lang="uk-UA" sz="2000" kern="1200" dirty="0"/>
            <a:t>дослідження є процес навчання математики учнів середньої школи</a:t>
          </a:r>
          <a:endParaRPr lang="ru-UA" sz="2000" kern="1200" dirty="0"/>
        </a:p>
      </dsp:txBody>
      <dsp:txXfrm>
        <a:off x="45692" y="52341"/>
        <a:ext cx="10242612" cy="8446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DC35E-B6A7-405C-AD09-D1C4E8A6F758}">
      <dsp:nvSpPr>
        <dsp:cNvPr id="0" name=""/>
        <dsp:cNvSpPr/>
      </dsp:nvSpPr>
      <dsp:spPr>
        <a:xfrm>
          <a:off x="0" y="5754"/>
          <a:ext cx="88391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/>
            <a:t>Аналіз шкільних підручників з математики</a:t>
          </a:r>
          <a:endParaRPr lang="ru-UA" sz="2400" kern="1200" dirty="0"/>
        </a:p>
      </dsp:txBody>
      <dsp:txXfrm>
        <a:off x="28100" y="33854"/>
        <a:ext cx="8782999" cy="51943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A42A5-96AA-4F82-AF1D-840879906C13}">
      <dsp:nvSpPr>
        <dsp:cNvPr id="0" name=""/>
        <dsp:cNvSpPr/>
      </dsp:nvSpPr>
      <dsp:spPr>
        <a:xfrm>
          <a:off x="0" y="17746"/>
          <a:ext cx="11247549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kern="1200" dirty="0"/>
            <a:t>Аналіз завдань ЗНО з математики на ймовірнісну і статистичну складову</a:t>
          </a:r>
          <a:endParaRPr lang="ru-UA" sz="2300" kern="1200" dirty="0"/>
        </a:p>
      </dsp:txBody>
      <dsp:txXfrm>
        <a:off x="26930" y="44676"/>
        <a:ext cx="11193689" cy="49779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4A4A2F-7381-4787-8D8C-C256F4652F8F}">
      <dsp:nvSpPr>
        <dsp:cNvPr id="0" name=""/>
        <dsp:cNvSpPr/>
      </dsp:nvSpPr>
      <dsp:spPr>
        <a:xfrm>
          <a:off x="0" y="0"/>
          <a:ext cx="5967649" cy="1540472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P</a:t>
          </a:r>
          <a:r>
            <a:rPr lang="ru-RU" sz="2000" b="1" kern="1200" dirty="0"/>
            <a:t>-</a:t>
          </a:r>
          <a:r>
            <a:rPr lang="en-US" sz="2000" b="1" kern="1200" dirty="0"/>
            <a:t>value</a:t>
          </a:r>
          <a:r>
            <a:rPr lang="ru-RU" sz="2000" b="1" kern="1200" dirty="0"/>
            <a:t> </a:t>
          </a:r>
          <a:r>
            <a:rPr lang="ru-RU" sz="2000" kern="1200" dirty="0"/>
            <a:t>(</a:t>
          </a:r>
          <a:r>
            <a:rPr lang="uk-UA" sz="2000" kern="1200" dirty="0"/>
            <a:t>складність текстового завдання) -</a:t>
          </a:r>
          <a:r>
            <a:rPr lang="ru-RU" sz="2000" kern="1200" dirty="0" err="1"/>
            <a:t>показник</a:t>
          </a:r>
          <a:r>
            <a:rPr lang="ru-RU" sz="2000" kern="1200" dirty="0"/>
            <a:t> </a:t>
          </a:r>
          <a:r>
            <a:rPr lang="ru-RU" sz="2000" kern="1200" dirty="0" err="1"/>
            <a:t>успішності</a:t>
          </a:r>
          <a:r>
            <a:rPr lang="ru-RU" sz="2000" kern="1200" dirty="0"/>
            <a:t> </a:t>
          </a:r>
          <a:r>
            <a:rPr lang="ru-RU" sz="2000" kern="1200" dirty="0" err="1"/>
            <a:t>виконання</a:t>
          </a:r>
          <a:r>
            <a:rPr lang="ru-RU" sz="2000" kern="1200" dirty="0"/>
            <a:t> </a:t>
          </a:r>
          <a:r>
            <a:rPr lang="ru-RU" sz="2000" kern="1200" dirty="0" err="1"/>
            <a:t>цього</a:t>
          </a:r>
          <a:r>
            <a:rPr lang="ru-RU" sz="2000" kern="1200" dirty="0"/>
            <a:t> </a:t>
          </a:r>
          <a:r>
            <a:rPr lang="ru-RU" sz="2000" kern="1200" dirty="0" err="1"/>
            <a:t>завдання</a:t>
          </a:r>
          <a:r>
            <a:rPr lang="ru-RU" sz="2000" kern="1200" dirty="0"/>
            <a:t> </a:t>
          </a:r>
          <a:r>
            <a:rPr lang="ru-RU" sz="2000" kern="1200" dirty="0" err="1"/>
            <a:t>учасниками</a:t>
          </a:r>
          <a:r>
            <a:rPr lang="ru-RU" sz="2000" kern="1200" dirty="0"/>
            <a:t> </a:t>
          </a:r>
          <a:r>
            <a:rPr lang="ru-RU" sz="2000" kern="1200" dirty="0" err="1"/>
            <a:t>тестування</a:t>
          </a:r>
          <a:r>
            <a:rPr lang="ru-RU" sz="2000" kern="1200" dirty="0"/>
            <a:t>. </a:t>
          </a:r>
          <a:endParaRPr lang="ru-UA" sz="2000" kern="1200" dirty="0"/>
        </a:p>
      </dsp:txBody>
      <dsp:txXfrm>
        <a:off x="873942" y="225597"/>
        <a:ext cx="4219765" cy="108927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C41F86-7500-43B2-A8D5-681C0FDA0054}">
      <dsp:nvSpPr>
        <dsp:cNvPr id="0" name=""/>
        <dsp:cNvSpPr/>
      </dsp:nvSpPr>
      <dsp:spPr>
        <a:xfrm>
          <a:off x="5" y="0"/>
          <a:ext cx="5865742" cy="133368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D-index </a:t>
          </a:r>
          <a:r>
            <a:rPr lang="en-US" sz="2000" kern="1200" dirty="0"/>
            <a:t>– </a:t>
          </a:r>
          <a:r>
            <a:rPr lang="ru-RU" sz="2000" kern="1200" dirty="0" err="1"/>
            <a:t>здатність</a:t>
          </a:r>
          <a:r>
            <a:rPr lang="ru-RU" sz="2000" kern="1200" dirty="0"/>
            <a:t> тестового </a:t>
          </a:r>
          <a:r>
            <a:rPr lang="ru-RU" sz="2000" kern="1200" dirty="0" err="1"/>
            <a:t>завдання</a:t>
          </a:r>
          <a:r>
            <a:rPr lang="ru-RU" sz="2000" kern="1200" dirty="0"/>
            <a:t> </a:t>
          </a:r>
          <a:r>
            <a:rPr lang="ru-RU" sz="2000" kern="1200" dirty="0" err="1"/>
            <a:t>відділяти</a:t>
          </a:r>
          <a:r>
            <a:rPr lang="ru-RU" sz="2000" kern="1200" dirty="0"/>
            <a:t> </a:t>
          </a:r>
          <a:r>
            <a:rPr lang="ru-RU" sz="2000" kern="1200" dirty="0" err="1"/>
            <a:t>учасників</a:t>
          </a:r>
          <a:r>
            <a:rPr lang="ru-RU" sz="2000" kern="1200" dirty="0"/>
            <a:t> </a:t>
          </a:r>
          <a:r>
            <a:rPr lang="ru-RU" sz="2000" kern="1200" dirty="0" err="1"/>
            <a:t>тестування</a:t>
          </a:r>
          <a:r>
            <a:rPr lang="ru-RU" sz="2000" kern="1200" dirty="0"/>
            <a:t> з </a:t>
          </a:r>
          <a:r>
            <a:rPr lang="ru-RU" sz="2000" kern="1200" dirty="0" err="1"/>
            <a:t>різним</a:t>
          </a:r>
          <a:r>
            <a:rPr lang="ru-RU" sz="2000" kern="1200" dirty="0"/>
            <a:t> </a:t>
          </a:r>
          <a:r>
            <a:rPr lang="ru-RU" sz="2000" kern="1200" dirty="0" err="1"/>
            <a:t>рівнем</a:t>
          </a:r>
          <a:r>
            <a:rPr lang="ru-RU" sz="2000" kern="1200" dirty="0"/>
            <a:t> </a:t>
          </a:r>
          <a:r>
            <a:rPr lang="ru-RU" sz="2000" kern="1200" dirty="0" err="1"/>
            <a:t>навчальних</a:t>
          </a:r>
          <a:r>
            <a:rPr lang="ru-RU" sz="2000" kern="1200" dirty="0"/>
            <a:t> </a:t>
          </a:r>
          <a:r>
            <a:rPr lang="ru-RU" sz="2000" kern="1200" dirty="0" err="1"/>
            <a:t>досягнень</a:t>
          </a:r>
          <a:r>
            <a:rPr lang="ru-RU" sz="2000" kern="1200" dirty="0"/>
            <a:t>.</a:t>
          </a:r>
          <a:r>
            <a:rPr lang="ru-RU" sz="1300" kern="1200" dirty="0"/>
            <a:t> </a:t>
          </a:r>
          <a:endParaRPr lang="ru-UA" sz="1300" kern="1200" dirty="0"/>
        </a:p>
      </dsp:txBody>
      <dsp:txXfrm>
        <a:off x="859023" y="195314"/>
        <a:ext cx="4147706" cy="94305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A42A5-96AA-4F82-AF1D-840879906C13}">
      <dsp:nvSpPr>
        <dsp:cNvPr id="0" name=""/>
        <dsp:cNvSpPr/>
      </dsp:nvSpPr>
      <dsp:spPr>
        <a:xfrm>
          <a:off x="0" y="17746"/>
          <a:ext cx="11247549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kern="1200"/>
            <a:t>Аналіз завдань ЗНО з математики на ймовірнісну і статистичну складову</a:t>
          </a:r>
          <a:endParaRPr lang="ru-UA" sz="2300" kern="1200" dirty="0"/>
        </a:p>
      </dsp:txBody>
      <dsp:txXfrm>
        <a:off x="26930" y="44676"/>
        <a:ext cx="11193689" cy="49779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9BAC48-40F8-4ECA-8F31-2E0472F79787}">
      <dsp:nvSpPr>
        <dsp:cNvPr id="0" name=""/>
        <dsp:cNvSpPr/>
      </dsp:nvSpPr>
      <dsp:spPr>
        <a:xfrm>
          <a:off x="0" y="0"/>
          <a:ext cx="504625" cy="50462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44E3BE-7D80-4748-A3A5-396FF8FC7919}">
      <dsp:nvSpPr>
        <dsp:cNvPr id="0" name=""/>
        <dsp:cNvSpPr/>
      </dsp:nvSpPr>
      <dsp:spPr>
        <a:xfrm>
          <a:off x="252312" y="0"/>
          <a:ext cx="5578066" cy="504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i="1" kern="1200" dirty="0"/>
            <a:t>Завдання з вибором однієї правильної відповіді</a:t>
          </a:r>
          <a:endParaRPr lang="ru-UA" sz="1600" kern="1200" dirty="0"/>
        </a:p>
      </dsp:txBody>
      <dsp:txXfrm>
        <a:off x="252312" y="0"/>
        <a:ext cx="5578066" cy="50462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68877-C19D-4023-BC4E-87EDA750AAF6}">
      <dsp:nvSpPr>
        <dsp:cNvPr id="0" name=""/>
        <dsp:cNvSpPr/>
      </dsp:nvSpPr>
      <dsp:spPr>
        <a:xfrm>
          <a:off x="0" y="0"/>
          <a:ext cx="504625" cy="50462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752FF8-485A-4E45-932F-2953FB52B104}">
      <dsp:nvSpPr>
        <dsp:cNvPr id="0" name=""/>
        <dsp:cNvSpPr/>
      </dsp:nvSpPr>
      <dsp:spPr>
        <a:xfrm>
          <a:off x="252312" y="0"/>
          <a:ext cx="6284541" cy="504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i="1" kern="1200" dirty="0"/>
            <a:t>Завдання з відкритою формою з короткою відповіддю</a:t>
          </a:r>
          <a:endParaRPr lang="ru-UA" sz="1600" kern="1200" dirty="0"/>
        </a:p>
      </dsp:txBody>
      <dsp:txXfrm>
        <a:off x="252312" y="0"/>
        <a:ext cx="6284541" cy="50462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A42A5-96AA-4F82-AF1D-840879906C13}">
      <dsp:nvSpPr>
        <dsp:cNvPr id="0" name=""/>
        <dsp:cNvSpPr/>
      </dsp:nvSpPr>
      <dsp:spPr>
        <a:xfrm>
          <a:off x="0" y="17746"/>
          <a:ext cx="11247549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kern="1200"/>
            <a:t>Аналіз завдань ЗНО з математики на ймовірнісну і статистичну складову</a:t>
          </a:r>
          <a:endParaRPr lang="ru-UA" sz="2300" kern="1200" dirty="0"/>
        </a:p>
      </dsp:txBody>
      <dsp:txXfrm>
        <a:off x="26930" y="44676"/>
        <a:ext cx="11193689" cy="49779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DF520-C8BD-4167-ADE0-93B91235F6AA}">
      <dsp:nvSpPr>
        <dsp:cNvPr id="0" name=""/>
        <dsp:cNvSpPr/>
      </dsp:nvSpPr>
      <dsp:spPr>
        <a:xfrm>
          <a:off x="0" y="0"/>
          <a:ext cx="10156271" cy="7955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Методики </a:t>
          </a:r>
          <a:r>
            <a:rPr lang="uk-UA" sz="2400" kern="1200" dirty="0" err="1"/>
            <a:t>розв’яння</a:t>
          </a:r>
          <a:r>
            <a:rPr lang="uk-UA" sz="2400" kern="1200" dirty="0"/>
            <a:t> задач теорії ймовірностей і математичної статистики</a:t>
          </a:r>
          <a:endParaRPr lang="ru-UA" sz="2400" kern="1200" dirty="0"/>
        </a:p>
      </dsp:txBody>
      <dsp:txXfrm>
        <a:off x="38835" y="38835"/>
        <a:ext cx="10078601" cy="71786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552F23-CA14-44B0-B4D5-B3BE0DA38D0D}">
      <dsp:nvSpPr>
        <dsp:cNvPr id="0" name=""/>
        <dsp:cNvSpPr/>
      </dsp:nvSpPr>
      <dsp:spPr>
        <a:xfrm>
          <a:off x="0" y="0"/>
          <a:ext cx="5200021" cy="83956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Застосування реальних прикладів і задач</a:t>
          </a:r>
          <a:endParaRPr lang="ru-UA" sz="2400" kern="1200" dirty="0"/>
        </a:p>
      </dsp:txBody>
      <dsp:txXfrm>
        <a:off x="419783" y="0"/>
        <a:ext cx="4360455" cy="839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A09B9-D1E6-4682-A59E-69B5DDA7F546}">
      <dsp:nvSpPr>
        <dsp:cNvPr id="0" name=""/>
        <dsp:cNvSpPr/>
      </dsp:nvSpPr>
      <dsp:spPr>
        <a:xfrm>
          <a:off x="0" y="0"/>
          <a:ext cx="10333997" cy="1666175"/>
        </a:xfrm>
        <a:prstGeom prst="roundRect">
          <a:avLst/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Предметом</a:t>
          </a:r>
          <a:r>
            <a:rPr lang="ru-RU" sz="2000" kern="1200" dirty="0"/>
            <a:t> </a:t>
          </a:r>
          <a:r>
            <a:rPr lang="ru-RU" sz="2000" kern="1200" dirty="0" err="1"/>
            <a:t>дослідження</a:t>
          </a:r>
          <a:r>
            <a:rPr lang="ru-RU" sz="2000" kern="1200" dirty="0"/>
            <a:t> </a:t>
          </a:r>
          <a:r>
            <a:rPr lang="uk-UA" sz="2000" kern="1200" dirty="0"/>
            <a:t>роботи є методичні особливості вивчення теорії ймовірностей і математичної статистики у шкільному курсі математики. </a:t>
          </a:r>
          <a:endParaRPr lang="ru-UA" sz="2000" kern="1200" dirty="0"/>
        </a:p>
      </dsp:txBody>
      <dsp:txXfrm>
        <a:off x="81336" y="81336"/>
        <a:ext cx="10171325" cy="150350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731E69-011C-4E9B-854A-6846A47AEDF6}">
      <dsp:nvSpPr>
        <dsp:cNvPr id="0" name=""/>
        <dsp:cNvSpPr/>
      </dsp:nvSpPr>
      <dsp:spPr>
        <a:xfrm>
          <a:off x="0" y="0"/>
          <a:ext cx="5160601" cy="88798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Використання ігор</a:t>
          </a:r>
          <a:endParaRPr lang="ru-UA" sz="2400" kern="1200" dirty="0"/>
        </a:p>
      </dsp:txBody>
      <dsp:txXfrm>
        <a:off x="443993" y="0"/>
        <a:ext cx="4272615" cy="88798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659D67-7742-41AA-BE83-EFBEE3BFC18F}">
      <dsp:nvSpPr>
        <dsp:cNvPr id="0" name=""/>
        <dsp:cNvSpPr/>
      </dsp:nvSpPr>
      <dsp:spPr>
        <a:xfrm>
          <a:off x="39414" y="494"/>
          <a:ext cx="5121192" cy="888675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Емпіричний підхід</a:t>
          </a:r>
          <a:endParaRPr lang="ru-UA" sz="2400" kern="1200" dirty="0"/>
        </a:p>
      </dsp:txBody>
      <dsp:txXfrm>
        <a:off x="483752" y="494"/>
        <a:ext cx="4232517" cy="88867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851E11-6368-4195-B053-DCF98A064DBB}">
      <dsp:nvSpPr>
        <dsp:cNvPr id="0" name=""/>
        <dsp:cNvSpPr/>
      </dsp:nvSpPr>
      <dsp:spPr>
        <a:xfrm>
          <a:off x="0" y="96151"/>
          <a:ext cx="5113933" cy="63870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/>
            <a:t>Візуалізація</a:t>
          </a:r>
          <a:endParaRPr lang="ru-UA" sz="2400" kern="1200" dirty="0"/>
        </a:p>
      </dsp:txBody>
      <dsp:txXfrm>
        <a:off x="319352" y="96151"/>
        <a:ext cx="4475230" cy="638703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34DBB6-EB56-451E-B392-EB9D01EE6D81}">
      <dsp:nvSpPr>
        <dsp:cNvPr id="0" name=""/>
        <dsp:cNvSpPr/>
      </dsp:nvSpPr>
      <dsp:spPr>
        <a:xfrm>
          <a:off x="4947" y="0"/>
          <a:ext cx="5155656" cy="77409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Групова робота</a:t>
          </a:r>
          <a:endParaRPr lang="ru-UA" sz="2400" kern="1200" dirty="0"/>
        </a:p>
      </dsp:txBody>
      <dsp:txXfrm>
        <a:off x="391992" y="0"/>
        <a:ext cx="4381566" cy="774090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5FE74-B58E-42E1-9585-618657ED802C}">
      <dsp:nvSpPr>
        <dsp:cNvPr id="0" name=""/>
        <dsp:cNvSpPr/>
      </dsp:nvSpPr>
      <dsp:spPr>
        <a:xfrm>
          <a:off x="3632" y="683"/>
          <a:ext cx="5192756" cy="72515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Застосування реальних ситуацій</a:t>
          </a:r>
          <a:endParaRPr lang="ru-UA" sz="2400" kern="1200" dirty="0"/>
        </a:p>
      </dsp:txBody>
      <dsp:txXfrm>
        <a:off x="366212" y="683"/>
        <a:ext cx="4467597" cy="725159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9B02B7-DD5B-4896-B6E6-93DDC39AA1DE}">
      <dsp:nvSpPr>
        <dsp:cNvPr id="0" name=""/>
        <dsp:cNvSpPr/>
      </dsp:nvSpPr>
      <dsp:spPr>
        <a:xfrm>
          <a:off x="2313" y="0"/>
          <a:ext cx="2425317" cy="625578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1"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2100" kern="1200" dirty="0">
              <a:latin typeface="Times New Roman" panose="02020603050405020304" pitchFamily="18" charset="0"/>
              <a:ea typeface="Calibri" panose="020F0502020204030204" pitchFamily="34" charset="0"/>
            </a:rPr>
            <a:t>В</a:t>
          </a:r>
          <a:r>
            <a:rPr lang="uk-UA" sz="21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икористання візуальних допоміжних засобів(візуальних лабораторій) </a:t>
          </a:r>
          <a:endParaRPr lang="uk-UA" sz="2100" kern="1200" dirty="0"/>
        </a:p>
      </dsp:txBody>
      <dsp:txXfrm>
        <a:off x="2313" y="2502312"/>
        <a:ext cx="2425317" cy="2502312"/>
      </dsp:txXfrm>
    </dsp:sp>
    <dsp:sp modelId="{F3079215-3F6F-4471-A27B-4B8A916E9937}">
      <dsp:nvSpPr>
        <dsp:cNvPr id="0" name=""/>
        <dsp:cNvSpPr/>
      </dsp:nvSpPr>
      <dsp:spPr>
        <a:xfrm>
          <a:off x="219215" y="380127"/>
          <a:ext cx="2068967" cy="2148315"/>
        </a:xfrm>
        <a:prstGeom prst="ellipse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F77789F-6DB2-41FD-87B8-6FC2468C9BE0}">
      <dsp:nvSpPr>
        <dsp:cNvPr id="0" name=""/>
        <dsp:cNvSpPr/>
      </dsp:nvSpPr>
      <dsp:spPr>
        <a:xfrm>
          <a:off x="2500390" y="0"/>
          <a:ext cx="2425317" cy="625578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1"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kern="120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Використання , програмного забезпечення Excel</a:t>
          </a:r>
          <a:endParaRPr lang="uk-UA" sz="2100" kern="1200"/>
        </a:p>
      </dsp:txBody>
      <dsp:txXfrm>
        <a:off x="2500390" y="2502312"/>
        <a:ext cx="2425317" cy="2502312"/>
      </dsp:txXfrm>
    </dsp:sp>
    <dsp:sp modelId="{261ACEA5-EE7A-4420-9A23-12494F980E48}">
      <dsp:nvSpPr>
        <dsp:cNvPr id="0" name=""/>
        <dsp:cNvSpPr/>
      </dsp:nvSpPr>
      <dsp:spPr>
        <a:xfrm>
          <a:off x="2671462" y="375346"/>
          <a:ext cx="2083174" cy="2083174"/>
        </a:xfrm>
        <a:prstGeom prst="ellipse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719B3A0-180A-449C-86AB-2AAE2577B794}">
      <dsp:nvSpPr>
        <dsp:cNvPr id="0" name=""/>
        <dsp:cNvSpPr/>
      </dsp:nvSpPr>
      <dsp:spPr>
        <a:xfrm>
          <a:off x="4998467" y="0"/>
          <a:ext cx="2425317" cy="625578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1"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2100" kern="1200" dirty="0">
              <a:latin typeface="Times New Roman" panose="02020603050405020304" pitchFamily="18" charset="0"/>
              <a:ea typeface="Calibri" panose="020F0502020204030204" pitchFamily="34" charset="0"/>
            </a:rPr>
            <a:t>В</a:t>
          </a:r>
          <a:r>
            <a:rPr lang="uk-UA" sz="21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икористання інтерактивних задач та ігор </a:t>
          </a:r>
          <a:endParaRPr lang="uk-UA" sz="2100" kern="1200" dirty="0"/>
        </a:p>
      </dsp:txBody>
      <dsp:txXfrm>
        <a:off x="4998467" y="2502312"/>
        <a:ext cx="2425317" cy="2502312"/>
      </dsp:txXfrm>
    </dsp:sp>
    <dsp:sp modelId="{DF6BE209-A762-46C8-8560-83DC7F068561}">
      <dsp:nvSpPr>
        <dsp:cNvPr id="0" name=""/>
        <dsp:cNvSpPr/>
      </dsp:nvSpPr>
      <dsp:spPr>
        <a:xfrm>
          <a:off x="5169539" y="375346"/>
          <a:ext cx="2083174" cy="2083174"/>
        </a:xfrm>
        <a:prstGeom prst="ellipse">
          <a:avLst/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4A51404-DC8D-411C-98AF-49FBA875379E}">
      <dsp:nvSpPr>
        <dsp:cNvPr id="0" name=""/>
        <dsp:cNvSpPr/>
      </dsp:nvSpPr>
      <dsp:spPr>
        <a:xfrm>
          <a:off x="7496544" y="0"/>
          <a:ext cx="2425317" cy="625578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1"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2100" kern="1200" dirty="0">
              <a:latin typeface="Times New Roman" panose="02020603050405020304" pitchFamily="18" charset="0"/>
              <a:ea typeface="Calibri" panose="020F0502020204030204" pitchFamily="34" charset="0"/>
            </a:rPr>
            <a:t>В</a:t>
          </a:r>
          <a:r>
            <a:rPr lang="uk-UA" sz="21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икористання </a:t>
          </a:r>
          <a:r>
            <a:rPr lang="uk-UA" sz="2100" kern="1200" dirty="0" err="1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відеоуроків</a:t>
          </a:r>
          <a:r>
            <a:rPr lang="uk-UA" sz="21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та онлайн-ресурсів </a:t>
          </a:r>
          <a:endParaRPr lang="uk-UA" sz="2100" kern="1200" dirty="0"/>
        </a:p>
      </dsp:txBody>
      <dsp:txXfrm>
        <a:off x="7496544" y="2502312"/>
        <a:ext cx="2425317" cy="2502312"/>
      </dsp:txXfrm>
    </dsp:sp>
    <dsp:sp modelId="{9E8914C5-9A20-41D4-973A-83B4E8C1E5F1}">
      <dsp:nvSpPr>
        <dsp:cNvPr id="0" name=""/>
        <dsp:cNvSpPr/>
      </dsp:nvSpPr>
      <dsp:spPr>
        <a:xfrm>
          <a:off x="7667616" y="375346"/>
          <a:ext cx="2083174" cy="2083174"/>
        </a:xfrm>
        <a:prstGeom prst="ellipse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8F10D94-DD7F-47DC-B50F-FA8944A62174}">
      <dsp:nvSpPr>
        <dsp:cNvPr id="0" name=""/>
        <dsp:cNvSpPr/>
      </dsp:nvSpPr>
      <dsp:spPr>
        <a:xfrm>
          <a:off x="196101" y="5004624"/>
          <a:ext cx="9531972" cy="938367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63500" dist="25400" dir="13500000">
            <a:srgbClr val="000000">
              <a:alpha val="75000"/>
            </a:srgbClr>
          </a:inn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5799CA-1E01-4DB1-B285-37CAC92AFAA2}">
      <dsp:nvSpPr>
        <dsp:cNvPr id="0" name=""/>
        <dsp:cNvSpPr/>
      </dsp:nvSpPr>
      <dsp:spPr>
        <a:xfrm>
          <a:off x="0" y="0"/>
          <a:ext cx="7382647" cy="6802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/>
            <a:t>Практичні напрацювання з теми дослідження</a:t>
          </a:r>
          <a:endParaRPr lang="ru-UA" sz="2400" kern="1200" dirty="0"/>
        </a:p>
      </dsp:txBody>
      <dsp:txXfrm>
        <a:off x="33205" y="33205"/>
        <a:ext cx="7316237" cy="61379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35776-BE09-40A6-8839-E112DD1EC076}">
      <dsp:nvSpPr>
        <dsp:cNvPr id="0" name=""/>
        <dsp:cNvSpPr/>
      </dsp:nvSpPr>
      <dsp:spPr>
        <a:xfrm>
          <a:off x="619126" y="1048"/>
          <a:ext cx="4150921" cy="14129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0000"/>
                <a:lumMod val="10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Урок 1</a:t>
          </a:r>
          <a:endParaRPr lang="ru-UA" sz="2300" kern="1200" dirty="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kern="1200" dirty="0"/>
            <a:t>Тема: Розв’язування задач з теорії ймовірностей</a:t>
          </a:r>
          <a:endParaRPr lang="uk-UA" sz="2300" kern="1200" dirty="0"/>
        </a:p>
      </dsp:txBody>
      <dsp:txXfrm>
        <a:off x="660511" y="42433"/>
        <a:ext cx="4068151" cy="1330213"/>
      </dsp:txXfrm>
    </dsp:sp>
    <dsp:sp modelId="{67A5C471-6B61-481B-B5FD-6ADE04DCE6E8}">
      <dsp:nvSpPr>
        <dsp:cNvPr id="0" name=""/>
        <dsp:cNvSpPr/>
      </dsp:nvSpPr>
      <dsp:spPr>
        <a:xfrm>
          <a:off x="1034218" y="1414031"/>
          <a:ext cx="415092" cy="10597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9737"/>
              </a:lnTo>
              <a:lnTo>
                <a:pt x="415092" y="105973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DA53BF-D308-4A82-B434-61228B18B731}">
      <dsp:nvSpPr>
        <dsp:cNvPr id="0" name=""/>
        <dsp:cNvSpPr/>
      </dsp:nvSpPr>
      <dsp:spPr>
        <a:xfrm>
          <a:off x="1449310" y="1767277"/>
          <a:ext cx="3677057" cy="141298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Тип уроку</a:t>
          </a:r>
          <a:r>
            <a:rPr lang="uk-UA" sz="1800" kern="1200" dirty="0"/>
            <a:t>: узагальнення і систематизація знань</a:t>
          </a:r>
        </a:p>
      </dsp:txBody>
      <dsp:txXfrm>
        <a:off x="1490695" y="1808662"/>
        <a:ext cx="3594287" cy="1330213"/>
      </dsp:txXfrm>
    </dsp:sp>
    <dsp:sp modelId="{44BB4F56-3187-4384-951A-A0DBC4DD5A91}">
      <dsp:nvSpPr>
        <dsp:cNvPr id="0" name=""/>
        <dsp:cNvSpPr/>
      </dsp:nvSpPr>
      <dsp:spPr>
        <a:xfrm>
          <a:off x="1034218" y="1414031"/>
          <a:ext cx="449862" cy="3110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10520"/>
              </a:lnTo>
              <a:lnTo>
                <a:pt x="449862" y="31105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DE2CB3-E5E3-423A-90B9-31BA295D29BF}">
      <dsp:nvSpPr>
        <dsp:cNvPr id="0" name=""/>
        <dsp:cNvSpPr/>
      </dsp:nvSpPr>
      <dsp:spPr>
        <a:xfrm>
          <a:off x="1484081" y="3524816"/>
          <a:ext cx="3654856" cy="199947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/>
            <a:t>Мета</a:t>
          </a:r>
          <a:r>
            <a:rPr lang="uk-UA" sz="1400" kern="1200" dirty="0"/>
            <a:t>: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1400" kern="1200" dirty="0"/>
            <a:t>-Розвивати в учнів навички вирішення нестандартних завдань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1400" kern="1200" dirty="0"/>
            <a:t>-Навчати  застосовувати отримані знання на практиці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1400" kern="1200" dirty="0"/>
            <a:t>-Формувати усвідомлення негативного ставлення до асоціальних явищ, зокрема до азартних ігор.</a:t>
          </a:r>
          <a:endParaRPr lang="ru-UA" sz="1400" kern="1200" dirty="0"/>
        </a:p>
      </dsp:txBody>
      <dsp:txXfrm>
        <a:off x="1542643" y="3583378"/>
        <a:ext cx="3537732" cy="1882346"/>
      </dsp:txXfrm>
    </dsp:sp>
    <dsp:sp modelId="{53028E0D-7F20-47FA-8E01-DF08AB21DA89}">
      <dsp:nvSpPr>
        <dsp:cNvPr id="0" name=""/>
        <dsp:cNvSpPr/>
      </dsp:nvSpPr>
      <dsp:spPr>
        <a:xfrm>
          <a:off x="5476539" y="1048"/>
          <a:ext cx="4086658" cy="14129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0000"/>
                <a:lumMod val="10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 dirty="0"/>
            <a:t>Урок 2</a:t>
          </a:r>
          <a:endParaRPr lang="ru-UA" sz="2300" kern="1200" dirty="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b="1" kern="1200" dirty="0"/>
            <a:t>Тема: Елементи математичної статистики</a:t>
          </a:r>
          <a:endParaRPr lang="uk-UA" sz="2300" kern="1200" dirty="0"/>
        </a:p>
      </dsp:txBody>
      <dsp:txXfrm>
        <a:off x="5517924" y="42433"/>
        <a:ext cx="4003888" cy="1330213"/>
      </dsp:txXfrm>
    </dsp:sp>
    <dsp:sp modelId="{E3953958-9524-4944-9D8D-D058D618EC27}">
      <dsp:nvSpPr>
        <dsp:cNvPr id="0" name=""/>
        <dsp:cNvSpPr/>
      </dsp:nvSpPr>
      <dsp:spPr>
        <a:xfrm>
          <a:off x="5885205" y="1414031"/>
          <a:ext cx="493851" cy="10597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9737"/>
              </a:lnTo>
              <a:lnTo>
                <a:pt x="493851" y="105973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59E97C-73A3-4480-807F-91EB6051186E}">
      <dsp:nvSpPr>
        <dsp:cNvPr id="0" name=""/>
        <dsp:cNvSpPr/>
      </dsp:nvSpPr>
      <dsp:spPr>
        <a:xfrm>
          <a:off x="6379056" y="1767277"/>
          <a:ext cx="3252280" cy="141298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Тип уроку</a:t>
          </a:r>
          <a:r>
            <a:rPr lang="uk-UA" sz="1800" kern="1200" dirty="0"/>
            <a:t>: засвоєння нових знань</a:t>
          </a:r>
        </a:p>
      </dsp:txBody>
      <dsp:txXfrm>
        <a:off x="6420441" y="1808662"/>
        <a:ext cx="3169510" cy="1330213"/>
      </dsp:txXfrm>
    </dsp:sp>
    <dsp:sp modelId="{0C9B5B40-19D8-4A0C-A8E7-7D35AB35B4D4}">
      <dsp:nvSpPr>
        <dsp:cNvPr id="0" name=""/>
        <dsp:cNvSpPr/>
      </dsp:nvSpPr>
      <dsp:spPr>
        <a:xfrm>
          <a:off x="5885205" y="1414031"/>
          <a:ext cx="408665" cy="3099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9887"/>
              </a:lnTo>
              <a:lnTo>
                <a:pt x="408665" y="309988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3003D9-78B9-46B0-AB84-F0397277DB19}">
      <dsp:nvSpPr>
        <dsp:cNvPr id="0" name=""/>
        <dsp:cNvSpPr/>
      </dsp:nvSpPr>
      <dsp:spPr>
        <a:xfrm>
          <a:off x="6293870" y="3533506"/>
          <a:ext cx="3945501" cy="196082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/>
            <a:t>Мета:</a:t>
          </a:r>
          <a:r>
            <a:rPr lang="uk-UA" sz="1400" kern="1200" dirty="0"/>
            <a:t>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/>
            <a:t>-Закріпити та поглиби отримані раніше знання про основні елементи математичної статистики -Розвинути вміння розв’язувати задачі з урахуванням математичної статистики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/>
            <a:t>-Виховувати інтерес до вивчення математики.</a:t>
          </a:r>
          <a:endParaRPr lang="uk-UA" sz="1200" kern="1200" dirty="0"/>
        </a:p>
      </dsp:txBody>
      <dsp:txXfrm>
        <a:off x="6351301" y="3590937"/>
        <a:ext cx="3830639" cy="1845963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861345-CF49-48F3-8DD8-77E7EDDAEA59}">
      <dsp:nvSpPr>
        <dsp:cNvPr id="0" name=""/>
        <dsp:cNvSpPr/>
      </dsp:nvSpPr>
      <dsp:spPr>
        <a:xfrm>
          <a:off x="0" y="109536"/>
          <a:ext cx="4879649" cy="5905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/>
            <a:t>Апробація результатів</a:t>
          </a:r>
          <a:endParaRPr lang="ru-UA" sz="2400" kern="1200" dirty="0"/>
        </a:p>
      </dsp:txBody>
      <dsp:txXfrm>
        <a:off x="28828" y="138364"/>
        <a:ext cx="4821993" cy="53289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570D4-C019-47C2-85D0-4F0FC8F0F00E}">
      <dsp:nvSpPr>
        <dsp:cNvPr id="0" name=""/>
        <dsp:cNvSpPr/>
      </dsp:nvSpPr>
      <dsp:spPr>
        <a:xfrm>
          <a:off x="0" y="0"/>
          <a:ext cx="809625" cy="80962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0391E-0FC2-4EB3-8B07-104A66E6B215}">
      <dsp:nvSpPr>
        <dsp:cNvPr id="0" name=""/>
        <dsp:cNvSpPr/>
      </dsp:nvSpPr>
      <dsp:spPr>
        <a:xfrm>
          <a:off x="404812" y="0"/>
          <a:ext cx="8577262" cy="809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«</a:t>
          </a:r>
          <a:r>
            <a:rPr lang="ru-RU" sz="1600" kern="1200" dirty="0" err="1"/>
            <a:t>Аналіз</a:t>
          </a:r>
          <a:r>
            <a:rPr lang="ru-RU" sz="1600" kern="1200" dirty="0"/>
            <a:t> </a:t>
          </a:r>
          <a:r>
            <a:rPr lang="ru-RU" sz="1600" kern="1200" dirty="0" err="1"/>
            <a:t>завдань</a:t>
          </a:r>
          <a:r>
            <a:rPr lang="ru-RU" sz="1600" kern="1200" dirty="0"/>
            <a:t> ЗНО з математики на </a:t>
          </a:r>
          <a:r>
            <a:rPr lang="ru-RU" sz="1600" kern="1200" dirty="0" err="1"/>
            <a:t>ймовірнісну</a:t>
          </a:r>
          <a:r>
            <a:rPr lang="ru-RU" sz="1600" kern="1200" dirty="0"/>
            <a:t> і </a:t>
          </a:r>
          <a:r>
            <a:rPr lang="ru-RU" sz="1600" kern="1200" dirty="0" err="1"/>
            <a:t>статистичну</a:t>
          </a:r>
          <a:r>
            <a:rPr lang="ru-RU" sz="1600" kern="1200" dirty="0"/>
            <a:t> </a:t>
          </a:r>
          <a:r>
            <a:rPr lang="ru-RU" sz="1600" kern="1200" dirty="0" err="1"/>
            <a:t>складову</a:t>
          </a:r>
          <a:r>
            <a:rPr lang="ru-RU" sz="1600" kern="1200" dirty="0"/>
            <a:t>» </a:t>
          </a:r>
          <a:r>
            <a:rPr lang="ru-RU" sz="1600" kern="1200" dirty="0" err="1"/>
            <a:t>Студентська</a:t>
          </a:r>
          <a:r>
            <a:rPr lang="ru-RU" sz="1600" kern="1200" dirty="0"/>
            <a:t> </a:t>
          </a:r>
          <a:r>
            <a:rPr lang="ru-RU" sz="1600" kern="1200" dirty="0" err="1"/>
            <a:t>звітна</a:t>
          </a:r>
          <a:r>
            <a:rPr lang="ru-RU" sz="1600" kern="1200" dirty="0"/>
            <a:t> </a:t>
          </a:r>
          <a:r>
            <a:rPr lang="ru-RU" sz="1600" kern="1200" dirty="0" err="1"/>
            <a:t>конференція</a:t>
          </a:r>
          <a:r>
            <a:rPr lang="ru-RU" sz="1600" kern="1200" dirty="0"/>
            <a:t>: </a:t>
          </a:r>
          <a:r>
            <a:rPr lang="ru-RU" sz="1600" kern="1200" dirty="0" err="1"/>
            <a:t>Збірник</a:t>
          </a:r>
          <a:r>
            <a:rPr lang="ru-RU" sz="1600" kern="1200" dirty="0"/>
            <a:t> </a:t>
          </a:r>
          <a:r>
            <a:rPr lang="ru-RU" sz="1600" kern="1200" dirty="0" err="1"/>
            <a:t>праць</a:t>
          </a:r>
          <a:r>
            <a:rPr lang="ru-RU" sz="1600" kern="1200" dirty="0"/>
            <a:t> </a:t>
          </a:r>
          <a:r>
            <a:rPr lang="ru-RU" sz="1600" kern="1200" dirty="0" err="1"/>
            <a:t>студентів</a:t>
          </a:r>
          <a:r>
            <a:rPr lang="ru-RU" sz="1600" kern="1200" dirty="0"/>
            <a:t> </a:t>
          </a:r>
          <a:r>
            <a:rPr lang="ru-RU" sz="1600" kern="1200" dirty="0" err="1"/>
            <a:t>фізико-математичного</a:t>
          </a:r>
          <a:r>
            <a:rPr lang="ru-RU" sz="1600" kern="1200" dirty="0"/>
            <a:t> факультету </a:t>
          </a:r>
          <a:r>
            <a:rPr lang="ru-RU" sz="1600" kern="1200" dirty="0" err="1"/>
            <a:t>СумДПУ</a:t>
          </a:r>
          <a:r>
            <a:rPr lang="ru-RU" sz="1600" kern="1200" dirty="0"/>
            <a:t> </a:t>
          </a:r>
          <a:r>
            <a:rPr lang="ru-RU" sz="1600" kern="1200" dirty="0" err="1"/>
            <a:t>імені</a:t>
          </a:r>
          <a:r>
            <a:rPr lang="ru-RU" sz="1600" kern="1200" dirty="0"/>
            <a:t> </a:t>
          </a:r>
          <a:r>
            <a:rPr lang="ru-RU" sz="1600" kern="1200" dirty="0" err="1"/>
            <a:t>А.С.Макаренка</a:t>
          </a:r>
          <a:endParaRPr lang="ru-UA" sz="1600" kern="1200" dirty="0"/>
        </a:p>
      </dsp:txBody>
      <dsp:txXfrm>
        <a:off x="404812" y="0"/>
        <a:ext cx="8577262" cy="8096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046F19-C9A4-4B3A-94D3-3E1591E0EC9B}">
      <dsp:nvSpPr>
        <dsp:cNvPr id="0" name=""/>
        <dsp:cNvSpPr/>
      </dsp:nvSpPr>
      <dsp:spPr>
        <a:xfrm>
          <a:off x="257175" y="330"/>
          <a:ext cx="2295523" cy="64703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80000"/>
                <a:lumMod val="105000"/>
              </a:schemeClr>
            </a:gs>
            <a:gs pos="31000">
              <a:schemeClr val="accent1">
                <a:shade val="80000"/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>
              <a:solidFill>
                <a:schemeClr val="tx1"/>
              </a:solidFill>
            </a:rPr>
            <a:t>Зміст</a:t>
          </a:r>
          <a:endParaRPr lang="ru-UA" sz="2800" kern="1200" dirty="0">
            <a:solidFill>
              <a:schemeClr val="tx1"/>
            </a:solidFill>
          </a:endParaRPr>
        </a:p>
      </dsp:txBody>
      <dsp:txXfrm>
        <a:off x="593347" y="95087"/>
        <a:ext cx="1623179" cy="45752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4000D-FF85-447E-9106-B7C5DB6F1D13}">
      <dsp:nvSpPr>
        <dsp:cNvPr id="0" name=""/>
        <dsp:cNvSpPr/>
      </dsp:nvSpPr>
      <dsp:spPr>
        <a:xfrm>
          <a:off x="0" y="0"/>
          <a:ext cx="1006732" cy="100673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CD62B7-3227-46A7-A349-482431C95F81}">
      <dsp:nvSpPr>
        <dsp:cNvPr id="0" name=""/>
        <dsp:cNvSpPr/>
      </dsp:nvSpPr>
      <dsp:spPr>
        <a:xfrm>
          <a:off x="503366" y="0"/>
          <a:ext cx="8431084" cy="10067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Розвиток інтелектуальних умінь і творчих здібностей учнів та студентів у процесі навчання дисциплін природничо-математичного циклу “ІТМ*плюс - 2022 Форум молодих дослідників”: матеріали </a:t>
          </a:r>
          <a:r>
            <a:rPr lang="en-US" sz="1600" kern="1200" dirty="0"/>
            <a:t>III </a:t>
          </a:r>
          <a:r>
            <a:rPr lang="uk-UA" sz="1600" kern="1200" dirty="0"/>
            <a:t>Всеукраїнської науково-методичної інтернет-конференції студентів, аспірантів та молодих вчених</a:t>
          </a:r>
          <a:endParaRPr lang="ru-UA" sz="1600" kern="1200" dirty="0"/>
        </a:p>
      </dsp:txBody>
      <dsp:txXfrm>
        <a:off x="503366" y="0"/>
        <a:ext cx="8431084" cy="1006732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1A0379-993C-451E-9B33-48A842F7CB8B}">
      <dsp:nvSpPr>
        <dsp:cNvPr id="0" name=""/>
        <dsp:cNvSpPr/>
      </dsp:nvSpPr>
      <dsp:spPr>
        <a:xfrm>
          <a:off x="0" y="0"/>
          <a:ext cx="646331" cy="64633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063E4B-A8E1-49D0-BBA6-DA503048A642}">
      <dsp:nvSpPr>
        <dsp:cNvPr id="0" name=""/>
        <dsp:cNvSpPr/>
      </dsp:nvSpPr>
      <dsp:spPr>
        <a:xfrm>
          <a:off x="323165" y="0"/>
          <a:ext cx="8496983" cy="6463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Студентська звітна конференція: Матеріали результатів наукових досліджень молодих науковців</a:t>
          </a:r>
          <a:endParaRPr lang="ru-UA" sz="1600" kern="1200" dirty="0"/>
        </a:p>
      </dsp:txBody>
      <dsp:txXfrm>
        <a:off x="323165" y="0"/>
        <a:ext cx="8496983" cy="646331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6039A-91B0-4B03-A284-C9A8E6D1ED35}">
      <dsp:nvSpPr>
        <dsp:cNvPr id="0" name=""/>
        <dsp:cNvSpPr/>
      </dsp:nvSpPr>
      <dsp:spPr>
        <a:xfrm>
          <a:off x="0" y="0"/>
          <a:ext cx="922110" cy="92211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A5CFA0-0860-429D-9BE7-DE9B0DD864CD}">
      <dsp:nvSpPr>
        <dsp:cNvPr id="0" name=""/>
        <dsp:cNvSpPr/>
      </dsp:nvSpPr>
      <dsp:spPr>
        <a:xfrm>
          <a:off x="461055" y="0"/>
          <a:ext cx="8359094" cy="9221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/>
            <a:t>Розвиток інтелектуальних умінь і творчих здібностей учнів та студентів у процесі навчання дисциплін природничо-математичного циклу “ІТМ*плюс - 2023 Форум молодих дослідників”: матеріали I</a:t>
          </a:r>
          <a:r>
            <a:rPr lang="en-US" sz="1400" kern="1200" dirty="0"/>
            <a:t>V</a:t>
          </a:r>
          <a:r>
            <a:rPr lang="uk-UA" sz="1400" kern="1200" dirty="0"/>
            <a:t> Всеукраїнської науково-методичної інтернет-конференції студентів, аспірантів та молодих вчених</a:t>
          </a:r>
          <a:endParaRPr lang="ru-UA" sz="1400" kern="1200" dirty="0"/>
        </a:p>
      </dsp:txBody>
      <dsp:txXfrm>
        <a:off x="461055" y="0"/>
        <a:ext cx="8359094" cy="922110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85213A-6E94-47ED-AF9A-1B14C04B282E}">
      <dsp:nvSpPr>
        <dsp:cNvPr id="0" name=""/>
        <dsp:cNvSpPr/>
      </dsp:nvSpPr>
      <dsp:spPr>
        <a:xfrm>
          <a:off x="0" y="3092"/>
          <a:ext cx="1543049" cy="599040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Стаття :</a:t>
          </a:r>
          <a:endParaRPr lang="ru-UA" sz="1800" kern="1200" dirty="0"/>
        </a:p>
      </dsp:txBody>
      <dsp:txXfrm>
        <a:off x="225974" y="90819"/>
        <a:ext cx="1091101" cy="423586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85213A-6E94-47ED-AF9A-1B14C04B282E}">
      <dsp:nvSpPr>
        <dsp:cNvPr id="0" name=""/>
        <dsp:cNvSpPr/>
      </dsp:nvSpPr>
      <dsp:spPr>
        <a:xfrm>
          <a:off x="0" y="65126"/>
          <a:ext cx="1276349" cy="2977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Тези:</a:t>
          </a:r>
          <a:endParaRPr lang="ru-UA" sz="1800" kern="1200" dirty="0"/>
        </a:p>
      </dsp:txBody>
      <dsp:txXfrm>
        <a:off x="186917" y="108733"/>
        <a:ext cx="902515" cy="2105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CA5F65-41F8-46BC-BA50-58F7C44F0AC4}">
      <dsp:nvSpPr>
        <dsp:cNvPr id="0" name=""/>
        <dsp:cNvSpPr/>
      </dsp:nvSpPr>
      <dsp:spPr>
        <a:xfrm>
          <a:off x="0" y="315"/>
          <a:ext cx="8498419" cy="645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Аналіз програм шкільного курсу математики з теми дослідження</a:t>
          </a:r>
          <a:endParaRPr lang="ru-UA" sz="2000" kern="1200" dirty="0"/>
        </a:p>
      </dsp:txBody>
      <dsp:txXfrm>
        <a:off x="31520" y="31835"/>
        <a:ext cx="8435379" cy="5826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BBFEA3-F814-40C0-8867-9A13C83E2A95}">
      <dsp:nvSpPr>
        <dsp:cNvPr id="0" name=""/>
        <dsp:cNvSpPr/>
      </dsp:nvSpPr>
      <dsp:spPr>
        <a:xfrm>
          <a:off x="0" y="0"/>
          <a:ext cx="6090046" cy="64633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Навчальна програма з математики для учнів 5–9 класів загальноосвітніх навчальних закладів </a:t>
          </a:r>
          <a:endParaRPr lang="ru-UA" sz="1700" kern="1200"/>
        </a:p>
      </dsp:txBody>
      <dsp:txXfrm>
        <a:off x="18930" y="18930"/>
        <a:ext cx="6052186" cy="6084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61C263-6590-4C79-B237-D13B9A26E234}">
      <dsp:nvSpPr>
        <dsp:cNvPr id="0" name=""/>
        <dsp:cNvSpPr/>
      </dsp:nvSpPr>
      <dsp:spPr>
        <a:xfrm>
          <a:off x="2976" y="0"/>
          <a:ext cx="6090046" cy="64633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 noProof="0" dirty="0"/>
            <a:t>Навчальна програма для поглибленого вивчення математики в 8-9 класах загальноосвітніх навчальних закладів </a:t>
          </a:r>
        </a:p>
      </dsp:txBody>
      <dsp:txXfrm>
        <a:off x="21906" y="18930"/>
        <a:ext cx="6052186" cy="60847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B0FBA5-78BC-45D9-9019-358327EC5827}">
      <dsp:nvSpPr>
        <dsp:cNvPr id="0" name=""/>
        <dsp:cNvSpPr/>
      </dsp:nvSpPr>
      <dsp:spPr>
        <a:xfrm>
          <a:off x="2976" y="0"/>
          <a:ext cx="6090046" cy="92333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noProof="0" dirty="0"/>
            <a:t>Навчальна програма з математики (алгебра і початки аналізу та геометрія) для учнів 10-11 класів загальноосвітніх навчальних закладів. Рівень стандарту</a:t>
          </a:r>
        </a:p>
      </dsp:txBody>
      <dsp:txXfrm>
        <a:off x="30019" y="27043"/>
        <a:ext cx="6035960" cy="8692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57BACF-BAF4-4C88-9080-72FF3FA4077E}">
      <dsp:nvSpPr>
        <dsp:cNvPr id="0" name=""/>
        <dsp:cNvSpPr/>
      </dsp:nvSpPr>
      <dsp:spPr>
        <a:xfrm>
          <a:off x="5953" y="0"/>
          <a:ext cx="6090046" cy="92333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noProof="0" dirty="0"/>
            <a:t>Навчальна програма з математики для Учнів 10-11 класів (початок вивчення на поглибленому рівні з 8 класу) загальноосвітніх навчальних закладів. Поглиблений рівень</a:t>
          </a:r>
        </a:p>
      </dsp:txBody>
      <dsp:txXfrm>
        <a:off x="32996" y="27043"/>
        <a:ext cx="6035960" cy="8692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447A06-17EC-41B4-B7B2-3157E290EB5D}">
      <dsp:nvSpPr>
        <dsp:cNvPr id="0" name=""/>
        <dsp:cNvSpPr/>
      </dsp:nvSpPr>
      <dsp:spPr>
        <a:xfrm>
          <a:off x="2976" y="0"/>
          <a:ext cx="6090046" cy="64633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noProof="0" dirty="0"/>
            <a:t>Навчальна програма з математики для учнів 10-11 класів загальноосвітніх навчальних закладів. Профільний рівень </a:t>
          </a:r>
        </a:p>
      </dsp:txBody>
      <dsp:txXfrm>
        <a:off x="21906" y="18930"/>
        <a:ext cx="6052186" cy="608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78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641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624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656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891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435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027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145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042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708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989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977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73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  <a:alpha val="57647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056C3F7-F252-417F-941A-DA74BD18C3F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7D37315D-61D5-47DE-8669-0C4E33464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340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  <p:sldLayoutId id="2147484074" r:id="rId12"/>
    <p:sldLayoutId id="2147484075" r:id="rId13"/>
    <p:sldLayoutId id="2147484076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20.xml"/><Relationship Id="rId18" Type="http://schemas.openxmlformats.org/officeDocument/2006/relationships/diagramLayout" Target="../diagrams/layout21.xml"/><Relationship Id="rId26" Type="http://schemas.microsoft.com/office/2007/relationships/diagramDrawing" Target="../diagrams/drawing22.xml"/><Relationship Id="rId39" Type="http://schemas.openxmlformats.org/officeDocument/2006/relationships/image" Target="../media/image15.jpeg"/><Relationship Id="rId21" Type="http://schemas.microsoft.com/office/2007/relationships/diagramDrawing" Target="../diagrams/drawing21.xml"/><Relationship Id="rId34" Type="http://schemas.openxmlformats.org/officeDocument/2006/relationships/diagramQuickStyle" Target="../diagrams/quickStyle24.xml"/><Relationship Id="rId7" Type="http://schemas.openxmlformats.org/officeDocument/2006/relationships/diagramData" Target="../diagrams/data19.xml"/><Relationship Id="rId12" Type="http://schemas.openxmlformats.org/officeDocument/2006/relationships/diagramData" Target="../diagrams/data20.xml"/><Relationship Id="rId17" Type="http://schemas.openxmlformats.org/officeDocument/2006/relationships/diagramData" Target="../diagrams/data21.xml"/><Relationship Id="rId25" Type="http://schemas.openxmlformats.org/officeDocument/2006/relationships/diagramColors" Target="../diagrams/colors22.xml"/><Relationship Id="rId33" Type="http://schemas.openxmlformats.org/officeDocument/2006/relationships/diagramLayout" Target="../diagrams/layout24.xml"/><Relationship Id="rId38" Type="http://schemas.openxmlformats.org/officeDocument/2006/relationships/image" Target="../media/image14.jpeg"/><Relationship Id="rId2" Type="http://schemas.openxmlformats.org/officeDocument/2006/relationships/diagramData" Target="../diagrams/data18.xml"/><Relationship Id="rId16" Type="http://schemas.microsoft.com/office/2007/relationships/diagramDrawing" Target="../diagrams/drawing20.xml"/><Relationship Id="rId20" Type="http://schemas.openxmlformats.org/officeDocument/2006/relationships/diagramColors" Target="../diagrams/colors21.xml"/><Relationship Id="rId29" Type="http://schemas.openxmlformats.org/officeDocument/2006/relationships/diagramQuickStyle" Target="../diagrams/quickStyle2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11" Type="http://schemas.microsoft.com/office/2007/relationships/diagramDrawing" Target="../diagrams/drawing19.xml"/><Relationship Id="rId24" Type="http://schemas.openxmlformats.org/officeDocument/2006/relationships/diagramQuickStyle" Target="../diagrams/quickStyle22.xml"/><Relationship Id="rId32" Type="http://schemas.openxmlformats.org/officeDocument/2006/relationships/diagramData" Target="../diagrams/data24.xml"/><Relationship Id="rId37" Type="http://schemas.openxmlformats.org/officeDocument/2006/relationships/image" Target="../media/image13.jpeg"/><Relationship Id="rId40" Type="http://schemas.openxmlformats.org/officeDocument/2006/relationships/image" Target="../media/image16.jpeg"/><Relationship Id="rId5" Type="http://schemas.openxmlformats.org/officeDocument/2006/relationships/diagramColors" Target="../diagrams/colors18.xml"/><Relationship Id="rId15" Type="http://schemas.openxmlformats.org/officeDocument/2006/relationships/diagramColors" Target="../diagrams/colors20.xml"/><Relationship Id="rId23" Type="http://schemas.openxmlformats.org/officeDocument/2006/relationships/diagramLayout" Target="../diagrams/layout22.xml"/><Relationship Id="rId28" Type="http://schemas.openxmlformats.org/officeDocument/2006/relationships/diagramLayout" Target="../diagrams/layout23.xml"/><Relationship Id="rId36" Type="http://schemas.microsoft.com/office/2007/relationships/diagramDrawing" Target="../diagrams/drawing24.xml"/><Relationship Id="rId10" Type="http://schemas.openxmlformats.org/officeDocument/2006/relationships/diagramColors" Target="../diagrams/colors19.xml"/><Relationship Id="rId19" Type="http://schemas.openxmlformats.org/officeDocument/2006/relationships/diagramQuickStyle" Target="../diagrams/quickStyle21.xml"/><Relationship Id="rId31" Type="http://schemas.microsoft.com/office/2007/relationships/diagramDrawing" Target="../diagrams/drawing23.xml"/><Relationship Id="rId4" Type="http://schemas.openxmlformats.org/officeDocument/2006/relationships/diagramQuickStyle" Target="../diagrams/quickStyle18.xml"/><Relationship Id="rId9" Type="http://schemas.openxmlformats.org/officeDocument/2006/relationships/diagramQuickStyle" Target="../diagrams/quickStyle19.xml"/><Relationship Id="rId14" Type="http://schemas.openxmlformats.org/officeDocument/2006/relationships/diagramQuickStyle" Target="../diagrams/quickStyle20.xml"/><Relationship Id="rId22" Type="http://schemas.openxmlformats.org/officeDocument/2006/relationships/diagramData" Target="../diagrams/data22.xml"/><Relationship Id="rId27" Type="http://schemas.openxmlformats.org/officeDocument/2006/relationships/diagramData" Target="../diagrams/data23.xml"/><Relationship Id="rId30" Type="http://schemas.openxmlformats.org/officeDocument/2006/relationships/diagramColors" Target="../diagrams/colors23.xml"/><Relationship Id="rId35" Type="http://schemas.openxmlformats.org/officeDocument/2006/relationships/diagramColors" Target="../diagrams/colors24.xml"/><Relationship Id="rId8" Type="http://schemas.openxmlformats.org/officeDocument/2006/relationships/diagramLayout" Target="../diagrams/layout19.xml"/><Relationship Id="rId3" Type="http://schemas.openxmlformats.org/officeDocument/2006/relationships/diagramLayout" Target="../diagrams/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7.xml"/><Relationship Id="rId3" Type="http://schemas.openxmlformats.org/officeDocument/2006/relationships/diagramLayout" Target="../diagrams/layout26.xml"/><Relationship Id="rId7" Type="http://schemas.openxmlformats.org/officeDocument/2006/relationships/diagramData" Target="../diagrams/data27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6.xml"/><Relationship Id="rId11" Type="http://schemas.microsoft.com/office/2007/relationships/diagramDrawing" Target="../diagrams/drawing27.xml"/><Relationship Id="rId5" Type="http://schemas.openxmlformats.org/officeDocument/2006/relationships/diagramColors" Target="../diagrams/colors26.xml"/><Relationship Id="rId10" Type="http://schemas.openxmlformats.org/officeDocument/2006/relationships/diagramColors" Target="../diagrams/colors27.xml"/><Relationship Id="rId4" Type="http://schemas.openxmlformats.org/officeDocument/2006/relationships/diagramQuickStyle" Target="../diagrams/quickStyle26.xml"/><Relationship Id="rId9" Type="http://schemas.openxmlformats.org/officeDocument/2006/relationships/diagramQuickStyle" Target="../diagrams/quickStyle27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30.xml"/><Relationship Id="rId18" Type="http://schemas.openxmlformats.org/officeDocument/2006/relationships/diagramLayout" Target="../diagrams/layout31.xml"/><Relationship Id="rId26" Type="http://schemas.microsoft.com/office/2007/relationships/diagramDrawing" Target="../diagrams/drawing32.xml"/><Relationship Id="rId3" Type="http://schemas.openxmlformats.org/officeDocument/2006/relationships/diagramLayout" Target="../diagrams/layout28.xml"/><Relationship Id="rId21" Type="http://schemas.microsoft.com/office/2007/relationships/diagramDrawing" Target="../diagrams/drawing31.xml"/><Relationship Id="rId34" Type="http://schemas.openxmlformats.org/officeDocument/2006/relationships/diagramQuickStyle" Target="../diagrams/quickStyle34.xml"/><Relationship Id="rId7" Type="http://schemas.openxmlformats.org/officeDocument/2006/relationships/diagramData" Target="../diagrams/data29.xml"/><Relationship Id="rId12" Type="http://schemas.openxmlformats.org/officeDocument/2006/relationships/diagramData" Target="../diagrams/data30.xml"/><Relationship Id="rId17" Type="http://schemas.openxmlformats.org/officeDocument/2006/relationships/diagramData" Target="../diagrams/data31.xml"/><Relationship Id="rId25" Type="http://schemas.openxmlformats.org/officeDocument/2006/relationships/diagramColors" Target="../diagrams/colors32.xml"/><Relationship Id="rId33" Type="http://schemas.openxmlformats.org/officeDocument/2006/relationships/diagramLayout" Target="../diagrams/layout34.xml"/><Relationship Id="rId2" Type="http://schemas.openxmlformats.org/officeDocument/2006/relationships/diagramData" Target="../diagrams/data28.xml"/><Relationship Id="rId16" Type="http://schemas.microsoft.com/office/2007/relationships/diagramDrawing" Target="../diagrams/drawing30.xml"/><Relationship Id="rId20" Type="http://schemas.openxmlformats.org/officeDocument/2006/relationships/diagramColors" Target="../diagrams/colors31.xml"/><Relationship Id="rId29" Type="http://schemas.openxmlformats.org/officeDocument/2006/relationships/diagramQuickStyle" Target="../diagrams/quickStyle3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8.xml"/><Relationship Id="rId11" Type="http://schemas.microsoft.com/office/2007/relationships/diagramDrawing" Target="../diagrams/drawing29.xml"/><Relationship Id="rId24" Type="http://schemas.openxmlformats.org/officeDocument/2006/relationships/diagramQuickStyle" Target="../diagrams/quickStyle32.xml"/><Relationship Id="rId32" Type="http://schemas.openxmlformats.org/officeDocument/2006/relationships/diagramData" Target="../diagrams/data34.xml"/><Relationship Id="rId5" Type="http://schemas.openxmlformats.org/officeDocument/2006/relationships/diagramColors" Target="../diagrams/colors28.xml"/><Relationship Id="rId15" Type="http://schemas.openxmlformats.org/officeDocument/2006/relationships/diagramColors" Target="../diagrams/colors30.xml"/><Relationship Id="rId23" Type="http://schemas.openxmlformats.org/officeDocument/2006/relationships/diagramLayout" Target="../diagrams/layout32.xml"/><Relationship Id="rId28" Type="http://schemas.openxmlformats.org/officeDocument/2006/relationships/diagramLayout" Target="../diagrams/layout33.xml"/><Relationship Id="rId36" Type="http://schemas.microsoft.com/office/2007/relationships/diagramDrawing" Target="../diagrams/drawing34.xml"/><Relationship Id="rId10" Type="http://schemas.openxmlformats.org/officeDocument/2006/relationships/diagramColors" Target="../diagrams/colors29.xml"/><Relationship Id="rId19" Type="http://schemas.openxmlformats.org/officeDocument/2006/relationships/diagramQuickStyle" Target="../diagrams/quickStyle31.xml"/><Relationship Id="rId31" Type="http://schemas.microsoft.com/office/2007/relationships/diagramDrawing" Target="../diagrams/drawing33.xml"/><Relationship Id="rId4" Type="http://schemas.openxmlformats.org/officeDocument/2006/relationships/diagramQuickStyle" Target="../diagrams/quickStyle28.xml"/><Relationship Id="rId9" Type="http://schemas.openxmlformats.org/officeDocument/2006/relationships/diagramQuickStyle" Target="../diagrams/quickStyle29.xml"/><Relationship Id="rId14" Type="http://schemas.openxmlformats.org/officeDocument/2006/relationships/diagramQuickStyle" Target="../diagrams/quickStyle30.xml"/><Relationship Id="rId22" Type="http://schemas.openxmlformats.org/officeDocument/2006/relationships/diagramData" Target="../diagrams/data32.xml"/><Relationship Id="rId27" Type="http://schemas.openxmlformats.org/officeDocument/2006/relationships/diagramData" Target="../diagrams/data33.xml"/><Relationship Id="rId30" Type="http://schemas.openxmlformats.org/officeDocument/2006/relationships/diagramColors" Target="../diagrams/colors33.xml"/><Relationship Id="rId35" Type="http://schemas.openxmlformats.org/officeDocument/2006/relationships/diagramColors" Target="../diagrams/colors34.xml"/><Relationship Id="rId8" Type="http://schemas.openxmlformats.org/officeDocument/2006/relationships/diagramLayout" Target="../diagrams/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18" Type="http://schemas.openxmlformats.org/officeDocument/2006/relationships/diagramData" Target="../diagrams/data7.xml"/><Relationship Id="rId26" Type="http://schemas.openxmlformats.org/officeDocument/2006/relationships/diagramColors" Target="../diagrams/colors8.xml"/><Relationship Id="rId3" Type="http://schemas.openxmlformats.org/officeDocument/2006/relationships/diagramLayout" Target="../diagrams/layout4.xml"/><Relationship Id="rId21" Type="http://schemas.openxmlformats.org/officeDocument/2006/relationships/diagramColors" Target="../diagrams/colors7.xml"/><Relationship Id="rId7" Type="http://schemas.openxmlformats.org/officeDocument/2006/relationships/image" Target="../media/image4.png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5" Type="http://schemas.openxmlformats.org/officeDocument/2006/relationships/diagramQuickStyle" Target="../diagrams/quickStyle8.xml"/><Relationship Id="rId2" Type="http://schemas.openxmlformats.org/officeDocument/2006/relationships/diagramData" Target="../diagrams/data4.xml"/><Relationship Id="rId16" Type="http://schemas.openxmlformats.org/officeDocument/2006/relationships/diagramColors" Target="../diagrams/colors6.xml"/><Relationship Id="rId20" Type="http://schemas.openxmlformats.org/officeDocument/2006/relationships/diagramQuickStyle" Target="../diagrams/quickStyle7.xml"/><Relationship Id="rId29" Type="http://schemas.openxmlformats.org/officeDocument/2006/relationships/diagramLayout" Target="../diagrams/layout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24" Type="http://schemas.openxmlformats.org/officeDocument/2006/relationships/diagramLayout" Target="../diagrams/layout8.xml"/><Relationship Id="rId32" Type="http://schemas.microsoft.com/office/2007/relationships/diagramDrawing" Target="../diagrams/drawing9.xml"/><Relationship Id="rId5" Type="http://schemas.openxmlformats.org/officeDocument/2006/relationships/diagramColors" Target="../diagrams/colors4.xml"/><Relationship Id="rId15" Type="http://schemas.openxmlformats.org/officeDocument/2006/relationships/diagramQuickStyle" Target="../diagrams/quickStyle6.xml"/><Relationship Id="rId23" Type="http://schemas.openxmlformats.org/officeDocument/2006/relationships/diagramData" Target="../diagrams/data8.xml"/><Relationship Id="rId28" Type="http://schemas.openxmlformats.org/officeDocument/2006/relationships/diagramData" Target="../diagrams/data9.xml"/><Relationship Id="rId10" Type="http://schemas.openxmlformats.org/officeDocument/2006/relationships/diagramQuickStyle" Target="../diagrams/quickStyle5.xml"/><Relationship Id="rId19" Type="http://schemas.openxmlformats.org/officeDocument/2006/relationships/diagramLayout" Target="../diagrams/layout7.xml"/><Relationship Id="rId31" Type="http://schemas.openxmlformats.org/officeDocument/2006/relationships/diagramColors" Target="../diagrams/colors9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Relationship Id="rId22" Type="http://schemas.microsoft.com/office/2007/relationships/diagramDrawing" Target="../diagrams/drawing7.xml"/><Relationship Id="rId27" Type="http://schemas.microsoft.com/office/2007/relationships/diagramDrawing" Target="../diagrams/drawing8.xml"/><Relationship Id="rId30" Type="http://schemas.openxmlformats.org/officeDocument/2006/relationships/diagramQuickStyle" Target="../diagrams/quickStyle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Layout" Target="../diagrams/layout10.xml"/><Relationship Id="rId7" Type="http://schemas.openxmlformats.org/officeDocument/2006/relationships/image" Target="../media/image5.jp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11" Type="http://schemas.openxmlformats.org/officeDocument/2006/relationships/image" Target="../media/image9.jpeg"/><Relationship Id="rId5" Type="http://schemas.openxmlformats.org/officeDocument/2006/relationships/diagramColors" Target="../diagrams/colors10.xml"/><Relationship Id="rId10" Type="http://schemas.openxmlformats.org/officeDocument/2006/relationships/image" Target="../media/image8.jpe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13" Type="http://schemas.microsoft.com/office/2007/relationships/diagramDrawing" Target="../diagrams/drawing13.xml"/><Relationship Id="rId18" Type="http://schemas.microsoft.com/office/2007/relationships/diagramDrawing" Target="../diagrams/drawing14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2.xml"/><Relationship Id="rId12" Type="http://schemas.openxmlformats.org/officeDocument/2006/relationships/diagramColors" Target="../diagrams/colors13.xml"/><Relationship Id="rId17" Type="http://schemas.openxmlformats.org/officeDocument/2006/relationships/diagramColors" Target="../diagrams/colors14.xml"/><Relationship Id="rId2" Type="http://schemas.openxmlformats.org/officeDocument/2006/relationships/image" Target="../media/image11.png"/><Relationship Id="rId16" Type="http://schemas.openxmlformats.org/officeDocument/2006/relationships/diagramQuickStyle" Target="../diagrams/quickStyle1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2.xml"/><Relationship Id="rId11" Type="http://schemas.openxmlformats.org/officeDocument/2006/relationships/diagramQuickStyle" Target="../diagrams/quickStyle13.xml"/><Relationship Id="rId5" Type="http://schemas.openxmlformats.org/officeDocument/2006/relationships/diagramLayout" Target="../diagrams/layout12.xml"/><Relationship Id="rId15" Type="http://schemas.openxmlformats.org/officeDocument/2006/relationships/diagramLayout" Target="../diagrams/layout14.xml"/><Relationship Id="rId10" Type="http://schemas.openxmlformats.org/officeDocument/2006/relationships/diagramLayout" Target="../diagrams/layout13.xml"/><Relationship Id="rId4" Type="http://schemas.openxmlformats.org/officeDocument/2006/relationships/diagramData" Target="../diagrams/data12.xml"/><Relationship Id="rId9" Type="http://schemas.openxmlformats.org/officeDocument/2006/relationships/diagramData" Target="../diagrams/data13.xml"/><Relationship Id="rId14" Type="http://schemas.openxmlformats.org/officeDocument/2006/relationships/diagramData" Target="../diagrams/data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13" Type="http://schemas.openxmlformats.org/officeDocument/2006/relationships/diagramLayout" Target="../diagrams/layout17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12" Type="http://schemas.openxmlformats.org/officeDocument/2006/relationships/diagramData" Target="../diagrams/data17.xml"/><Relationship Id="rId2" Type="http://schemas.openxmlformats.org/officeDocument/2006/relationships/diagramData" Target="../diagrams/data15.xml"/><Relationship Id="rId16" Type="http://schemas.microsoft.com/office/2007/relationships/diagramDrawing" Target="../diagrams/drawing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5" Type="http://schemas.openxmlformats.org/officeDocument/2006/relationships/diagramColors" Target="../diagrams/colors17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Relationship Id="rId14" Type="http://schemas.openxmlformats.org/officeDocument/2006/relationships/diagramQuickStyle" Target="../diagrams/quickStyle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042319"/>
            <a:ext cx="9144000" cy="2387600"/>
          </a:xfrm>
        </p:spPr>
        <p:txBody>
          <a:bodyPr>
            <a:noAutofit/>
          </a:bodyPr>
          <a:lstStyle/>
          <a:p>
            <a:r>
              <a:rPr lang="uk-UA" sz="4400" b="1" dirty="0"/>
              <a:t>Науково-методичні особливості вивчення теорії ймовірностей і математичної статистики у шкільному курсі математики</a:t>
            </a:r>
            <a:br>
              <a:rPr lang="ru-RU" sz="4400" dirty="0"/>
            </a:b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9336" y="5200464"/>
            <a:ext cx="6256415" cy="1828801"/>
          </a:xfrm>
        </p:spPr>
        <p:txBody>
          <a:bodyPr>
            <a:normAutofit/>
          </a:bodyPr>
          <a:lstStyle/>
          <a:p>
            <a:pPr algn="l"/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Виконавець : студентка 461 групи Бондар К.В.</a:t>
            </a:r>
          </a:p>
          <a:p>
            <a:pPr algn="l"/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Науковий керівник : кандидат фізико- математичних наук, доцент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</a:rPr>
              <a:t>Хворостіна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 Ю.В.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703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B91ECE4A-8E63-4053-9692-5E6A17FEC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4633251"/>
              </p:ext>
            </p:extLst>
          </p:nvPr>
        </p:nvGraphicFramePr>
        <p:xfrm>
          <a:off x="1108834" y="228706"/>
          <a:ext cx="10156271" cy="796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DFC34140-881B-4773-959F-4AAE7296DF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9272438"/>
              </p:ext>
            </p:extLst>
          </p:nvPr>
        </p:nvGraphicFramePr>
        <p:xfrm>
          <a:off x="3562978" y="1351436"/>
          <a:ext cx="5200022" cy="1142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05A67E4B-B268-4C31-B619-FEAA516B5C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1496093"/>
              </p:ext>
            </p:extLst>
          </p:nvPr>
        </p:nvGraphicFramePr>
        <p:xfrm>
          <a:off x="3606667" y="2313228"/>
          <a:ext cx="5160604" cy="927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DA863FD7-AA71-4B0E-BA98-755490843E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7027190"/>
              </p:ext>
            </p:extLst>
          </p:nvPr>
        </p:nvGraphicFramePr>
        <p:xfrm>
          <a:off x="3562978" y="5826339"/>
          <a:ext cx="5200021" cy="889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5C4F47FE-7387-43EF-8FB0-BC7EEC856C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8151994"/>
              </p:ext>
            </p:extLst>
          </p:nvPr>
        </p:nvGraphicFramePr>
        <p:xfrm>
          <a:off x="3606667" y="3241207"/>
          <a:ext cx="5113934" cy="796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9211AC10-C671-4CA9-9A0E-98CBC335EC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2417242"/>
              </p:ext>
            </p:extLst>
          </p:nvPr>
        </p:nvGraphicFramePr>
        <p:xfrm>
          <a:off x="3559997" y="4126180"/>
          <a:ext cx="5160604" cy="796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id="{0904A237-CA31-4301-8637-5E1A30F946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847237"/>
              </p:ext>
            </p:extLst>
          </p:nvPr>
        </p:nvGraphicFramePr>
        <p:xfrm>
          <a:off x="3528963" y="5011152"/>
          <a:ext cx="5200021" cy="726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pic>
        <p:nvPicPr>
          <p:cNvPr id="4098" name="Picture 2" descr="ОРГАНІЗАЦІЯ ПАРНО-ГРУПОВОЇ РОБОТИ НА УРОКАХ АНГЛІЙСЬКОЇ МОВИ">
            <a:extLst>
              <a:ext uri="{FF2B5EF4-FFF2-40B4-BE49-F238E27FC236}">
                <a16:creationId xmlns:a16="http://schemas.microsoft.com/office/drawing/2014/main" id="{80BB9009-517B-4A6F-A512-9FECAAF6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9722" y="4123553"/>
            <a:ext cx="3006702" cy="22275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9 сучасних форм візуалізації для використання на уроках">
            <a:extLst>
              <a:ext uri="{FF2B5EF4-FFF2-40B4-BE49-F238E27FC236}">
                <a16:creationId xmlns:a16="http://schemas.microsoft.com/office/drawing/2014/main" id="{D8226E99-458C-4147-8340-B6AB7AE6A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1329"/>
            <a:ext cx="3534262" cy="23587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🎲Настільна гра Монополія Україна. Hasbro (C1009657) - Купити в Україні -  низька ціна, доставка: Київ, Харків, Одеса, Дніпро, Львів | Інтернет  магазин Граю Я">
            <a:extLst>
              <a:ext uri="{FF2B5EF4-FFF2-40B4-BE49-F238E27FC236}">
                <a16:creationId xmlns:a16="http://schemas.microsoft.com/office/drawing/2014/main" id="{8421AE0C-A204-40C6-BD51-507BE93C6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144" y="1257520"/>
            <a:ext cx="2977304" cy="23818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Чем онлайн-покер отличается от офлайн-игр и что стало с подпольными клубами  после легализации рынка">
            <a:extLst>
              <a:ext uri="{FF2B5EF4-FFF2-40B4-BE49-F238E27FC236}">
                <a16:creationId xmlns:a16="http://schemas.microsoft.com/office/drawing/2014/main" id="{BCDE66DC-0514-45AD-B63B-A0D6E92F2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6" y="1313157"/>
            <a:ext cx="3147212" cy="23587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34802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1A0520F3-D59E-4DA6-AB8A-359B00DA1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9647546"/>
              </p:ext>
            </p:extLst>
          </p:nvPr>
        </p:nvGraphicFramePr>
        <p:xfrm>
          <a:off x="1359017" y="302005"/>
          <a:ext cx="9924176" cy="6255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DCFD77E-77E8-4757-84B8-0E109D7C4099}"/>
              </a:ext>
            </a:extLst>
          </p:cNvPr>
          <p:cNvSpPr/>
          <p:nvPr/>
        </p:nvSpPr>
        <p:spPr>
          <a:xfrm>
            <a:off x="1720530" y="5600773"/>
            <a:ext cx="9201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 ІКТ при навчанні теорії ймовірностей та математичної статистики</a:t>
            </a:r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222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9E262785-A904-48F7-85F8-9909E585F0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1627228"/>
              </p:ext>
            </p:extLst>
          </p:nvPr>
        </p:nvGraphicFramePr>
        <p:xfrm>
          <a:off x="2551928" y="129659"/>
          <a:ext cx="7382647" cy="756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97B0978-C7DE-4337-9D1C-BE3694D521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1163355"/>
              </p:ext>
            </p:extLst>
          </p:nvPr>
        </p:nvGraphicFramePr>
        <p:xfrm>
          <a:off x="933450" y="1085849"/>
          <a:ext cx="10858499" cy="5534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17454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1F32916-66B9-4019-B9C2-DB59EF3839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9188991"/>
              </p:ext>
            </p:extLst>
          </p:nvPr>
        </p:nvGraphicFramePr>
        <p:xfrm>
          <a:off x="3656175" y="76200"/>
          <a:ext cx="4879650" cy="809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9C33E85E-54B4-47B0-B7B6-9ECA1C67B4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98797"/>
              </p:ext>
            </p:extLst>
          </p:nvPr>
        </p:nvGraphicFramePr>
        <p:xfrm>
          <a:off x="1466850" y="1841882"/>
          <a:ext cx="8982075" cy="809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0505A2FF-5E60-4984-9FF0-170F326965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6549597"/>
              </p:ext>
            </p:extLst>
          </p:nvPr>
        </p:nvGraphicFramePr>
        <p:xfrm>
          <a:off x="1514476" y="3374680"/>
          <a:ext cx="8934450" cy="1006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0BE60699-94DF-4EB5-A58C-0529AC87B1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4669534"/>
              </p:ext>
            </p:extLst>
          </p:nvPr>
        </p:nvGraphicFramePr>
        <p:xfrm>
          <a:off x="1628776" y="4658917"/>
          <a:ext cx="8820149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72F6EA5B-5FDC-4292-967E-E767F221C4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8317266"/>
              </p:ext>
            </p:extLst>
          </p:nvPr>
        </p:nvGraphicFramePr>
        <p:xfrm>
          <a:off x="1628776" y="5667375"/>
          <a:ext cx="8820149" cy="922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13E709A6-8A76-4633-B80F-2E1F5F1D64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4188702"/>
              </p:ext>
            </p:extLst>
          </p:nvPr>
        </p:nvGraphicFramePr>
        <p:xfrm>
          <a:off x="5619750" y="1118710"/>
          <a:ext cx="1543050" cy="605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0726CBEE-2DC8-4FC7-8165-6B7A04F7CB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812658"/>
              </p:ext>
            </p:extLst>
          </p:nvPr>
        </p:nvGraphicFramePr>
        <p:xfrm>
          <a:off x="5753100" y="2833556"/>
          <a:ext cx="1276349" cy="402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</p:spTree>
    <p:extLst>
      <p:ext uri="{BB962C8B-B14F-4D97-AF65-F5344CB8AC3E}">
        <p14:creationId xmlns:p14="http://schemas.microsoft.com/office/powerpoint/2010/main" val="1129766797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042319"/>
            <a:ext cx="9144000" cy="2387600"/>
          </a:xfrm>
        </p:spPr>
        <p:txBody>
          <a:bodyPr>
            <a:noAutofit/>
          </a:bodyPr>
          <a:lstStyle/>
          <a:p>
            <a:r>
              <a:rPr lang="uk-UA" sz="4400" b="1" dirty="0"/>
              <a:t>Науково-методичні особливості вивчення теорії ймовірностей і математичної статистики у шкільному курсі математики</a:t>
            </a:r>
            <a:br>
              <a:rPr lang="ru-RU" sz="4400" dirty="0"/>
            </a:b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9336" y="5200464"/>
            <a:ext cx="6256415" cy="1828801"/>
          </a:xfrm>
        </p:spPr>
        <p:txBody>
          <a:bodyPr>
            <a:normAutofit/>
          </a:bodyPr>
          <a:lstStyle/>
          <a:p>
            <a:pPr algn="l"/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Виконавець : студентка 461 групи Бондар К.В.</a:t>
            </a:r>
          </a:p>
          <a:p>
            <a:pPr algn="l"/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Науковий керівник : кандидат фізико- математичних наук, доцент </a:t>
            </a:r>
            <a:r>
              <a:rPr lang="uk-UA" dirty="0" err="1">
                <a:solidFill>
                  <a:schemeClr val="accent1">
                    <a:lumMod val="50000"/>
                  </a:schemeClr>
                </a:solidFill>
              </a:rPr>
              <a:t>Хворостіна</a:t>
            </a:r>
            <a:r>
              <a:rPr lang="uk-UA" dirty="0">
                <a:solidFill>
                  <a:schemeClr val="accent1">
                    <a:lumMod val="50000"/>
                  </a:schemeClr>
                </a:solidFill>
              </a:rPr>
              <a:t> Ю.В.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125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820" y="425004"/>
            <a:ext cx="11500834" cy="587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19825B3A-472C-4AA2-9D7C-F3D7A62F3F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8293138"/>
              </p:ext>
            </p:extLst>
          </p:nvPr>
        </p:nvGraphicFramePr>
        <p:xfrm>
          <a:off x="1173811" y="198502"/>
          <a:ext cx="10333996" cy="949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9063C828-5266-44D0-9F14-86DCA6D21A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9374477"/>
              </p:ext>
            </p:extLst>
          </p:nvPr>
        </p:nvGraphicFramePr>
        <p:xfrm>
          <a:off x="1173810" y="1374303"/>
          <a:ext cx="10333997" cy="2103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9E1562-04C2-4F0F-A637-9B062E3CC103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" t="31844" r="4930" b="11780"/>
          <a:stretch/>
        </p:blipFill>
        <p:spPr>
          <a:xfrm>
            <a:off x="1173810" y="3105764"/>
            <a:ext cx="4705286" cy="35537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5F5A99-E020-4E71-B678-2AEA4CE82DF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7564" y="3105765"/>
            <a:ext cx="5005795" cy="35537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4380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6C513CE0-E412-41EC-A3B8-FDD1E3CFF0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0735887"/>
              </p:ext>
            </p:extLst>
          </p:nvPr>
        </p:nvGraphicFramePr>
        <p:xfrm>
          <a:off x="4972050" y="161925"/>
          <a:ext cx="2809875" cy="64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9B5ECD08-5809-4913-B0FE-17F2A20861F6}"/>
              </a:ext>
            </a:extLst>
          </p:cNvPr>
          <p:cNvGrpSpPr/>
          <p:nvPr/>
        </p:nvGrpSpPr>
        <p:grpSpPr>
          <a:xfrm>
            <a:off x="261291" y="1120205"/>
            <a:ext cx="11823552" cy="2025338"/>
            <a:chOff x="292248" y="792062"/>
            <a:chExt cx="11823552" cy="2025338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0F1D7D62-69D0-48A5-8992-0DE1445FB069}"/>
                </a:ext>
              </a:extLst>
            </p:cNvPr>
            <p:cNvSpPr/>
            <p:nvPr/>
          </p:nvSpPr>
          <p:spPr>
            <a:xfrm>
              <a:off x="352424" y="792062"/>
              <a:ext cx="52347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1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РОЗДІЛ 1. ТЕОРЕТИЧНІ ОСНОВИ ДОСЛІДЖЕННЯ</a:t>
              </a:r>
              <a:endParaRPr lang="uk-UA" sz="1600" dirty="0">
                <a:solidFill>
                  <a:schemeClr val="bg1"/>
                </a:solidFill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34B18DFA-4D7E-49C2-92EF-635F336CD9DE}"/>
                </a:ext>
              </a:extLst>
            </p:cNvPr>
            <p:cNvSpPr/>
            <p:nvPr/>
          </p:nvSpPr>
          <p:spPr>
            <a:xfrm>
              <a:off x="734848" y="1475864"/>
              <a:ext cx="1093835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1.2 Аналіз змістової лінії теорії ймовірностей у програмах шкільного курсу математики</a:t>
              </a:r>
              <a:endParaRPr lang="ru-UA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F2F18878-C878-4DC8-9B29-326C43C860A6}"/>
                </a:ext>
              </a:extLst>
            </p:cNvPr>
            <p:cNvSpPr/>
            <p:nvPr/>
          </p:nvSpPr>
          <p:spPr>
            <a:xfrm>
              <a:off x="292248" y="1123500"/>
              <a:ext cx="11823552" cy="4221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0215" algn="just">
                <a:lnSpc>
                  <a:spcPct val="150000"/>
                </a:lnSpc>
                <a:spcAft>
                  <a:spcPts val="0"/>
                </a:spcAft>
              </a:pPr>
              <a:r>
                <a:rPr lang="uk-UA" sz="1600" kern="150" dirty="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F"/>
                </a:rPr>
                <a:t>1.</a:t>
              </a:r>
              <a:r>
                <a:rPr lang="uk-UA" sz="1600" kern="150" dirty="0">
                  <a:solidFill>
                    <a:srgbClr val="000000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F"/>
                </a:rPr>
                <a:t>1.	Пропедевтика теми «Основи комбінаторики, теорії ймовірностей та статистики» в основній школі</a:t>
              </a:r>
              <a:endParaRPr lang="ru-UA" sz="1200" kern="15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F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4D7DEAE9-9B7B-4E6B-94F5-661DFC99B444}"/>
                </a:ext>
              </a:extLst>
            </p:cNvPr>
            <p:cNvSpPr/>
            <p:nvPr/>
          </p:nvSpPr>
          <p:spPr>
            <a:xfrm>
              <a:off x="292248" y="1772616"/>
              <a:ext cx="11139487" cy="7914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0215">
                <a:lnSpc>
                  <a:spcPct val="150000"/>
                </a:lnSpc>
                <a:spcAft>
                  <a:spcPts val="0"/>
                </a:spcAft>
              </a:pPr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1.3 Особливості введення основних понять і тверджень з теорії імовірностей та математичної статистики у    шкільних підручниках.</a:t>
              </a:r>
              <a:endParaRPr lang="ru-UA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94C1FA37-89D6-4D58-9262-5EEEF5766679}"/>
                </a:ext>
              </a:extLst>
            </p:cNvPr>
            <p:cNvSpPr/>
            <p:nvPr/>
          </p:nvSpPr>
          <p:spPr>
            <a:xfrm>
              <a:off x="313678" y="2395233"/>
              <a:ext cx="11096625" cy="4221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0215" algn="just">
                <a:lnSpc>
                  <a:spcPct val="150000"/>
                </a:lnSpc>
                <a:spcAft>
                  <a:spcPts val="0"/>
                </a:spcAft>
              </a:pPr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1.4 Аналіз завдань ЗНО з математики на ймовірнісну і статистичну складову</a:t>
              </a:r>
              <a:endParaRPr lang="ru-UA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A7C76CB1-B4B7-471D-86D9-7094A5A248A1}"/>
              </a:ext>
            </a:extLst>
          </p:cNvPr>
          <p:cNvGrpSpPr/>
          <p:nvPr/>
        </p:nvGrpSpPr>
        <p:grpSpPr>
          <a:xfrm>
            <a:off x="97630" y="3398215"/>
            <a:ext cx="11987213" cy="2633321"/>
            <a:chOff x="97630" y="2686552"/>
            <a:chExt cx="11987213" cy="2633321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9A559C7-B7B9-4430-AE5F-2F9759C7492F}"/>
                </a:ext>
              </a:extLst>
            </p:cNvPr>
            <p:cNvSpPr/>
            <p:nvPr/>
          </p:nvSpPr>
          <p:spPr>
            <a:xfrm>
              <a:off x="97630" y="2686552"/>
              <a:ext cx="11987213" cy="7914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0215">
                <a:lnSpc>
                  <a:spcPct val="150000"/>
                </a:lnSpc>
                <a:spcAft>
                  <a:spcPts val="0"/>
                </a:spcAft>
              </a:pPr>
              <a:r>
                <a:rPr lang="uk-UA" sz="1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РОЗДІЛ 2. МЕТОДИЧНІ ОСОБЛИВОСТІ ВИВЧЕННЯ ТЕОРІЇ ЙМОВІРНОСТЕЙ І МАТЕМАТИЧНОЇ СТАТИСТИКИ    У ШКІЛЬНОМУ КУРСІ МАТЕМАТИКИ</a:t>
              </a:r>
              <a:endParaRPr lang="ru-UA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21C9335-BBB9-4803-A29F-E781305CA6A8}"/>
                </a:ext>
              </a:extLst>
            </p:cNvPr>
            <p:cNvSpPr/>
            <p:nvPr/>
          </p:nvSpPr>
          <p:spPr>
            <a:xfrm>
              <a:off x="734848" y="3399631"/>
              <a:ext cx="1091565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2.1. Класичне, статистичне і геометричне означення ймовірності події</a:t>
              </a:r>
              <a:endParaRPr lang="uk-UA" sz="1600" dirty="0">
                <a:solidFill>
                  <a:schemeClr val="bg1"/>
                </a:solidFill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62E5A5F2-6AD1-4A78-B949-165DEEA6BD2F}"/>
                </a:ext>
              </a:extLst>
            </p:cNvPr>
            <p:cNvSpPr/>
            <p:nvPr/>
          </p:nvSpPr>
          <p:spPr>
            <a:xfrm>
              <a:off x="292248" y="3621440"/>
              <a:ext cx="10582275" cy="4221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0215" algn="just">
                <a:lnSpc>
                  <a:spcPct val="150000"/>
                </a:lnSpc>
                <a:spcAft>
                  <a:spcPts val="0"/>
                </a:spcAft>
              </a:pPr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2.2. Поняття про статистику як науку, статистичні дані, мода і медіана.</a:t>
              </a:r>
              <a:endParaRPr lang="ru-UA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FBA75D54-79C4-4B13-A9E1-8D54767F6C65}"/>
                </a:ext>
              </a:extLst>
            </p:cNvPr>
            <p:cNvSpPr/>
            <p:nvPr/>
          </p:nvSpPr>
          <p:spPr>
            <a:xfrm>
              <a:off x="290511" y="3934188"/>
              <a:ext cx="11601450" cy="4221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0215" algn="just">
                <a:lnSpc>
                  <a:spcPct val="150000"/>
                </a:lnSpc>
                <a:spcAft>
                  <a:spcPts val="0"/>
                </a:spcAft>
              </a:pPr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2.3. Теоретичні засади впровадження матеріалу з ймовірності та статистики в шкільний курс математики</a:t>
              </a:r>
              <a:endParaRPr lang="ru-UA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173212F7-9B36-45D6-A586-BE3E28F3A048}"/>
                </a:ext>
              </a:extLst>
            </p:cNvPr>
            <p:cNvSpPr/>
            <p:nvPr/>
          </p:nvSpPr>
          <p:spPr>
            <a:xfrm>
              <a:off x="734848" y="4354187"/>
              <a:ext cx="1107615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2.4. Розгляд існуючих </a:t>
              </a:r>
              <a:r>
                <a:rPr lang="uk-UA" sz="16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методик</a:t>
              </a:r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розв'язування задач теорії ймовірностей і математичної статистики в школі</a:t>
              </a:r>
              <a:endParaRPr lang="uk-UA" sz="1600" dirty="0">
                <a:solidFill>
                  <a:schemeClr val="bg1"/>
                </a:solidFill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E806D27F-FC44-435C-8B78-EF01F837DE0E}"/>
                </a:ext>
              </a:extLst>
            </p:cNvPr>
            <p:cNvSpPr/>
            <p:nvPr/>
          </p:nvSpPr>
          <p:spPr>
            <a:xfrm>
              <a:off x="292248" y="4614724"/>
              <a:ext cx="11320776" cy="4221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0215" algn="just">
                <a:lnSpc>
                  <a:spcPct val="150000"/>
                </a:lnSpc>
                <a:spcAft>
                  <a:spcPts val="0"/>
                </a:spcAft>
              </a:pPr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2.5 Використання інформаційно-комунікаційних технологій при навчанні теорії ймовірностей та статистики</a:t>
              </a:r>
              <a:endParaRPr lang="ru-UA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F972EC42-3ECB-4D11-9953-937EB17274DC}"/>
                </a:ext>
              </a:extLst>
            </p:cNvPr>
            <p:cNvSpPr/>
            <p:nvPr/>
          </p:nvSpPr>
          <p:spPr>
            <a:xfrm>
              <a:off x="292248" y="4897706"/>
              <a:ext cx="8276418" cy="4221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49580" algn="just">
                <a:lnSpc>
                  <a:spcPct val="150000"/>
                </a:lnSpc>
                <a:spcAft>
                  <a:spcPts val="0"/>
                </a:spcAft>
              </a:pPr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2.6. Практичні напрацювання з теми дослідження</a:t>
              </a:r>
              <a:endParaRPr lang="ru-UA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853698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64CF29B2-524A-45E0-9F5E-03DECF333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4455478"/>
              </p:ext>
            </p:extLst>
          </p:nvPr>
        </p:nvGraphicFramePr>
        <p:xfrm>
          <a:off x="2143125" y="175868"/>
          <a:ext cx="8498419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300" y="2091493"/>
            <a:ext cx="3814007" cy="38140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3300000">
              <a:rot lat="98092" lon="2219811" rev="2111680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A4541DC2-45B2-4763-8DFF-EA7EEA0921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1298188"/>
              </p:ext>
            </p:extLst>
          </p:nvPr>
        </p:nvGraphicFramePr>
        <p:xfrm>
          <a:off x="1057275" y="1516313"/>
          <a:ext cx="6096000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9665CC5B-05DA-41CF-B28B-CB714741AE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1534126"/>
              </p:ext>
            </p:extLst>
          </p:nvPr>
        </p:nvGraphicFramePr>
        <p:xfrm>
          <a:off x="1057275" y="2381935"/>
          <a:ext cx="6096000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FE8F27C8-5087-4C4A-97DE-3E0EA89B5A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5448084"/>
              </p:ext>
            </p:extLst>
          </p:nvPr>
        </p:nvGraphicFramePr>
        <p:xfrm>
          <a:off x="1057275" y="3294866"/>
          <a:ext cx="6096000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622DD048-EA11-4909-B89C-60D89DEC0D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7093461"/>
              </p:ext>
            </p:extLst>
          </p:nvPr>
        </p:nvGraphicFramePr>
        <p:xfrm>
          <a:off x="1057275" y="4397828"/>
          <a:ext cx="6096000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37D3AC73-C836-4E76-BCBE-B6E0DC05B8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1834477"/>
              </p:ext>
            </p:extLst>
          </p:nvPr>
        </p:nvGraphicFramePr>
        <p:xfrm>
          <a:off x="1057275" y="5547902"/>
          <a:ext cx="6096000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</p:spTree>
    <p:extLst>
      <p:ext uri="{BB962C8B-B14F-4D97-AF65-F5344CB8AC3E}">
        <p14:creationId xmlns:p14="http://schemas.microsoft.com/office/powerpoint/2010/main" val="186740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AE1E549B-90D8-429F-BD05-8B924A9F54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1555742"/>
              </p:ext>
            </p:extLst>
          </p:nvPr>
        </p:nvGraphicFramePr>
        <p:xfrm>
          <a:off x="2205270" y="270108"/>
          <a:ext cx="8839199" cy="587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418" y="1755676"/>
            <a:ext cx="2041963" cy="4408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340" y="1755676"/>
            <a:ext cx="1914793" cy="4408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" r="2160" b="5215"/>
          <a:stretch/>
        </p:blipFill>
        <p:spPr>
          <a:xfrm>
            <a:off x="7693101" y="1755676"/>
            <a:ext cx="1914793" cy="4408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Підручник Математика 11 клас Бевз 2019 завантажити, онлайн">
            <a:extLst>
              <a:ext uri="{FF2B5EF4-FFF2-40B4-BE49-F238E27FC236}">
                <a16:creationId xmlns:a16="http://schemas.microsoft.com/office/drawing/2014/main" id="{548A4B03-F258-4034-8D4E-76B43C1C1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230" y="1755676"/>
            <a:ext cx="1994426" cy="4408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Підручник Математика 11 Клас (алгебра І Початки Аналізу та Геометрія,рівень  Стандарту) Мерзляк та Ін.Гімназія. — у Категорії &quot;Навчальна І Довідкова  Література&quot; на Bigl.ua (1300007843)">
            <a:extLst>
              <a:ext uri="{FF2B5EF4-FFF2-40B4-BE49-F238E27FC236}">
                <a16:creationId xmlns:a16="http://schemas.microsoft.com/office/drawing/2014/main" id="{15A007E5-EF77-42BA-B8BD-092B4F6EF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67" y="1755676"/>
            <a:ext cx="2369738" cy="4408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1">
                <a:lumMod val="9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5584012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46F7D634-155D-463D-A54D-BC7D4C1CEE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4732555"/>
              </p:ext>
            </p:extLst>
          </p:nvPr>
        </p:nvGraphicFramePr>
        <p:xfrm>
          <a:off x="601551" y="180404"/>
          <a:ext cx="11247549" cy="587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0" t="23691" r="23183" b="10487"/>
          <a:stretch/>
        </p:blipFill>
        <p:spPr bwMode="auto">
          <a:xfrm>
            <a:off x="1886322" y="1283778"/>
            <a:ext cx="8419355" cy="50716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961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6F9100-B554-4CD2-9C9D-9EB5E00EE2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811" y="3429000"/>
            <a:ext cx="6019514" cy="2362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8A5FEB-69E6-4CAA-9244-0483396C668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25" y="3448593"/>
            <a:ext cx="5423464" cy="24520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A7990F4F-D3DB-42B1-8A61-2DFD61E26A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6383103"/>
              </p:ext>
            </p:extLst>
          </p:nvPr>
        </p:nvGraphicFramePr>
        <p:xfrm>
          <a:off x="128350" y="1386754"/>
          <a:ext cx="5967650" cy="1540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70CFD4FE-506A-4E31-9BB8-83F57AE077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2632720"/>
              </p:ext>
            </p:extLst>
          </p:nvPr>
        </p:nvGraphicFramePr>
        <p:xfrm>
          <a:off x="6225325" y="1490146"/>
          <a:ext cx="6096000" cy="1333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2E064873-54E9-4EF2-A5E9-C7E745E6EA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679041"/>
              </p:ext>
            </p:extLst>
          </p:nvPr>
        </p:nvGraphicFramePr>
        <p:xfrm>
          <a:off x="601551" y="180404"/>
          <a:ext cx="11247549" cy="587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346715765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2C09354-8D0B-426E-8195-C2F144A27E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785515"/>
              </p:ext>
            </p:extLst>
          </p:nvPr>
        </p:nvGraphicFramePr>
        <p:xfrm>
          <a:off x="944451" y="1921080"/>
          <a:ext cx="5100506" cy="4320329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698332">
                  <a:extLst>
                    <a:ext uri="{9D8B030D-6E8A-4147-A177-3AD203B41FA5}">
                      <a16:colId xmlns:a16="http://schemas.microsoft.com/office/drawing/2014/main" val="217499184"/>
                    </a:ext>
                  </a:extLst>
                </a:gridCol>
                <a:gridCol w="1151727">
                  <a:extLst>
                    <a:ext uri="{9D8B030D-6E8A-4147-A177-3AD203B41FA5}">
                      <a16:colId xmlns:a16="http://schemas.microsoft.com/office/drawing/2014/main" val="969162841"/>
                    </a:ext>
                  </a:extLst>
                </a:gridCol>
                <a:gridCol w="1250447">
                  <a:extLst>
                    <a:ext uri="{9D8B030D-6E8A-4147-A177-3AD203B41FA5}">
                      <a16:colId xmlns:a16="http://schemas.microsoft.com/office/drawing/2014/main" val="2470135195"/>
                    </a:ext>
                  </a:extLst>
                </a:gridCol>
              </a:tblGrid>
              <a:tr h="332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600" b="1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 </a:t>
                      </a:r>
                      <a:r>
                        <a:rPr lang="uk-UA" sz="1600" b="1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Рік</a:t>
                      </a:r>
                      <a:endParaRPr lang="ru-UA" sz="1200" b="1" cap="none" spc="0" dirty="0">
                        <a:ln/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600" b="1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P-</a:t>
                      </a:r>
                      <a:r>
                        <a:rPr lang="ru-UA" sz="1600" b="1" cap="none" spc="0" dirty="0" err="1">
                          <a:ln/>
                          <a:solidFill>
                            <a:schemeClr val="accent4"/>
                          </a:solidFill>
                          <a:effectLst/>
                        </a:rPr>
                        <a:t>value</a:t>
                      </a:r>
                      <a:endParaRPr lang="ru-UA" sz="1200" b="1" cap="none" spc="0" dirty="0">
                        <a:ln/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600" b="1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D-</a:t>
                      </a:r>
                      <a:r>
                        <a:rPr lang="ru-UA" sz="1600" b="1" cap="none" spc="0" dirty="0" err="1">
                          <a:ln/>
                          <a:solidFill>
                            <a:schemeClr val="accent4"/>
                          </a:solidFill>
                          <a:effectLst/>
                        </a:rPr>
                        <a:t>index</a:t>
                      </a:r>
                      <a:endParaRPr lang="ru-UA" sz="1200" b="1" cap="none" spc="0" dirty="0">
                        <a:ln/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685719"/>
                  </a:ext>
                </a:extLst>
              </a:tr>
              <a:tr h="332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2011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23,51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37,71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0321740"/>
                  </a:ext>
                </a:extLst>
              </a:tr>
              <a:tr h="332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2012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45,6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37,71</a:t>
                      </a:r>
                      <a:endParaRPr lang="ru-UA" sz="110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1757703"/>
                  </a:ext>
                </a:extLst>
              </a:tr>
              <a:tr h="332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2013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35,6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46,7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7471513"/>
                  </a:ext>
                </a:extLst>
              </a:tr>
              <a:tr h="332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2014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45,31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62,23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748676"/>
                  </a:ext>
                </a:extLst>
              </a:tr>
              <a:tr h="332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2015</a:t>
                      </a:r>
                      <a:endParaRPr lang="ru-UA" sz="110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40,02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64,88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22552437"/>
                  </a:ext>
                </a:extLst>
              </a:tr>
              <a:tr h="332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2016</a:t>
                      </a:r>
                      <a:endParaRPr lang="ru-UA" sz="110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57,71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53,11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87055698"/>
                  </a:ext>
                </a:extLst>
              </a:tr>
              <a:tr h="332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2017</a:t>
                      </a:r>
                      <a:endParaRPr lang="ru-UA" sz="110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97,01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8,7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3068328"/>
                  </a:ext>
                </a:extLst>
              </a:tr>
              <a:tr h="332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2018</a:t>
                      </a:r>
                      <a:endParaRPr lang="ru-UA" sz="110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78,8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43,6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5423608"/>
                  </a:ext>
                </a:extLst>
              </a:tr>
              <a:tr h="332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2019</a:t>
                      </a:r>
                      <a:endParaRPr lang="ru-UA" sz="110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79,6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44,2</a:t>
                      </a:r>
                      <a:endParaRPr lang="ru-UA" sz="110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2487134"/>
                  </a:ext>
                </a:extLst>
              </a:tr>
              <a:tr h="332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2020</a:t>
                      </a:r>
                      <a:endParaRPr lang="ru-UA" sz="110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45,3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59,4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1640682"/>
                  </a:ext>
                </a:extLst>
              </a:tr>
              <a:tr h="332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2021</a:t>
                      </a:r>
                      <a:endParaRPr lang="ru-UA" sz="110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85,3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400" dirty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29,3</a:t>
                      </a:r>
                      <a:endParaRPr lang="ru-UA" sz="11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4552117"/>
                  </a:ext>
                </a:extLst>
              </a:tr>
              <a:tr h="332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600" b="1" cap="none" spc="0" dirty="0" err="1">
                          <a:ln/>
                          <a:solidFill>
                            <a:schemeClr val="accent4"/>
                          </a:solidFill>
                          <a:effectLst/>
                        </a:rPr>
                        <a:t>Середнє</a:t>
                      </a:r>
                      <a:r>
                        <a:rPr lang="ru-UA" sz="1600" b="1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r>
                        <a:rPr lang="ru-UA" sz="1600" b="1" cap="none" spc="0" dirty="0" err="1">
                          <a:ln/>
                          <a:solidFill>
                            <a:schemeClr val="accent4"/>
                          </a:solidFill>
                          <a:effectLst/>
                        </a:rPr>
                        <a:t>значення</a:t>
                      </a:r>
                      <a:endParaRPr lang="ru-UA" sz="1200" b="1" cap="none" spc="0" dirty="0">
                        <a:ln/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600" b="1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57,6</a:t>
                      </a:r>
                      <a:endParaRPr lang="ru-UA" sz="1200" b="1" cap="none" spc="0" dirty="0">
                        <a:ln/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UA" sz="1600" b="1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44,3</a:t>
                      </a:r>
                      <a:endParaRPr lang="ru-UA" sz="1200" b="1" cap="none" spc="0" dirty="0">
                        <a:ln/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7788002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A165591-7421-43EB-AEA7-90E5F1F99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782417"/>
              </p:ext>
            </p:extLst>
          </p:nvPr>
        </p:nvGraphicFramePr>
        <p:xfrm>
          <a:off x="6711193" y="1921080"/>
          <a:ext cx="4731392" cy="43384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379393">
                  <a:extLst>
                    <a:ext uri="{9D8B030D-6E8A-4147-A177-3AD203B41FA5}">
                      <a16:colId xmlns:a16="http://schemas.microsoft.com/office/drawing/2014/main" val="3102225187"/>
                    </a:ext>
                  </a:extLst>
                </a:gridCol>
                <a:gridCol w="1189697">
                  <a:extLst>
                    <a:ext uri="{9D8B030D-6E8A-4147-A177-3AD203B41FA5}">
                      <a16:colId xmlns:a16="http://schemas.microsoft.com/office/drawing/2014/main" val="3720721754"/>
                    </a:ext>
                  </a:extLst>
                </a:gridCol>
                <a:gridCol w="1162302">
                  <a:extLst>
                    <a:ext uri="{9D8B030D-6E8A-4147-A177-3AD203B41FA5}">
                      <a16:colId xmlns:a16="http://schemas.microsoft.com/office/drawing/2014/main" val="3218186025"/>
                    </a:ext>
                  </a:extLst>
                </a:gridCol>
              </a:tblGrid>
              <a:tr h="392757">
                <a:tc>
                  <a:txBody>
                    <a:bodyPr/>
                    <a:lstStyle/>
                    <a:p>
                      <a:pPr algn="ctr" fontAlgn="b"/>
                      <a:r>
                        <a:rPr lang="ru-UA" sz="1600" b="1" u="none" strike="noStrike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 </a:t>
                      </a:r>
                      <a:r>
                        <a:rPr lang="uk-UA" sz="1600" b="1" u="none" strike="noStrike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Рік</a:t>
                      </a:r>
                      <a:endParaRPr lang="ru-UA" sz="1600" b="1" i="0" u="none" strike="noStrike" cap="none" spc="0" dirty="0">
                        <a:ln/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P-value</a:t>
                      </a:r>
                      <a:endParaRPr lang="en-US" sz="1600" b="1" i="0" u="none" strike="noStrike" cap="none" spc="0" dirty="0">
                        <a:ln/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D-index</a:t>
                      </a:r>
                      <a:endParaRPr lang="en-US" sz="1600" b="1" i="0" u="none" strike="noStrike" cap="none" spc="0" dirty="0">
                        <a:ln/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53311008"/>
                  </a:ext>
                </a:extLst>
              </a:tr>
              <a:tr h="392757"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b="1" u="none" strike="noStrike" dirty="0">
                          <a:effectLst/>
                        </a:rPr>
                        <a:t>2011</a:t>
                      </a:r>
                      <a:endParaRPr lang="ru-UA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18,02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53,99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8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97255"/>
                  </a:ext>
                </a:extLst>
              </a:tr>
              <a:tr h="392757"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b="1" u="none" strike="noStrike" dirty="0">
                          <a:effectLst/>
                        </a:rPr>
                        <a:t>2012</a:t>
                      </a:r>
                      <a:endParaRPr lang="ru-UA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24,7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>
                          <a:effectLst/>
                        </a:rPr>
                        <a:t>58,3</a:t>
                      </a:r>
                      <a:endParaRPr lang="ru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44292870"/>
                  </a:ext>
                </a:extLst>
              </a:tr>
              <a:tr h="392757"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b="1" u="none" strike="noStrike" dirty="0">
                          <a:effectLst/>
                        </a:rPr>
                        <a:t>2013</a:t>
                      </a:r>
                      <a:endParaRPr lang="ru-UA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13,2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>
                          <a:effectLst/>
                        </a:rPr>
                        <a:t>40,7</a:t>
                      </a:r>
                      <a:endParaRPr lang="ru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4296172"/>
                  </a:ext>
                </a:extLst>
              </a:tr>
              <a:tr h="392757"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b="1" u="none" strike="noStrike" dirty="0">
                          <a:effectLst/>
                        </a:rPr>
                        <a:t>2016</a:t>
                      </a:r>
                      <a:endParaRPr lang="ru-UA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16,05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>
                          <a:effectLst/>
                        </a:rPr>
                        <a:t>34,88</a:t>
                      </a:r>
                      <a:endParaRPr lang="ru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9551713"/>
                  </a:ext>
                </a:extLst>
              </a:tr>
              <a:tr h="410910"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b="1" u="none" strike="noStrike" dirty="0">
                          <a:effectLst/>
                        </a:rPr>
                        <a:t>2017</a:t>
                      </a:r>
                      <a:endParaRPr lang="ru-UA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14,02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>
                          <a:effectLst/>
                        </a:rPr>
                        <a:t>44,8</a:t>
                      </a:r>
                      <a:endParaRPr lang="ru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1859724"/>
                  </a:ext>
                </a:extLst>
              </a:tr>
              <a:tr h="392757"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b="1" u="none" strike="noStrike" dirty="0">
                          <a:effectLst/>
                        </a:rPr>
                        <a:t>2018</a:t>
                      </a:r>
                      <a:endParaRPr lang="ru-UA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12,2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39,7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46132063"/>
                  </a:ext>
                </a:extLst>
              </a:tr>
              <a:tr h="392757"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b="1" u="none" strike="noStrike" dirty="0">
                          <a:effectLst/>
                        </a:rPr>
                        <a:t>2019</a:t>
                      </a:r>
                      <a:endParaRPr lang="ru-UA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13,9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41,5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5085360"/>
                  </a:ext>
                </a:extLst>
              </a:tr>
              <a:tr h="392757"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b="1" u="none" strike="noStrike" dirty="0">
                          <a:effectLst/>
                        </a:rPr>
                        <a:t>2020</a:t>
                      </a:r>
                      <a:endParaRPr lang="ru-UA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48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77,9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2980976"/>
                  </a:ext>
                </a:extLst>
              </a:tr>
              <a:tr h="392757"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b="1" u="none" strike="noStrike" dirty="0">
                          <a:effectLst/>
                        </a:rPr>
                        <a:t>2021</a:t>
                      </a:r>
                      <a:endParaRPr lang="ru-UA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15,7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400" u="none" strike="noStrike" dirty="0">
                          <a:effectLst/>
                        </a:rPr>
                        <a:t>52,4</a:t>
                      </a:r>
                      <a:endParaRPr lang="ru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9473868"/>
                  </a:ext>
                </a:extLst>
              </a:tr>
              <a:tr h="39275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cap="none" spc="0" dirty="0" err="1">
                          <a:ln/>
                          <a:solidFill>
                            <a:schemeClr val="accent4"/>
                          </a:solidFill>
                          <a:effectLst/>
                        </a:rPr>
                        <a:t>Середнє</a:t>
                      </a:r>
                      <a:r>
                        <a:rPr lang="ru-RU" sz="1600" b="1" u="none" strike="noStrike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 </a:t>
                      </a:r>
                      <a:r>
                        <a:rPr lang="ru-RU" sz="1600" b="1" u="none" strike="noStrike" cap="none" spc="0" dirty="0" err="1">
                          <a:ln/>
                          <a:solidFill>
                            <a:schemeClr val="accent4"/>
                          </a:solidFill>
                          <a:effectLst/>
                        </a:rPr>
                        <a:t>значення</a:t>
                      </a:r>
                      <a:endParaRPr lang="ru-RU" sz="1600" b="1" i="0" u="none" strike="noStrike" cap="none" spc="0" dirty="0">
                        <a:ln/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600" b="1" u="none" strike="noStrike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19,5</a:t>
                      </a:r>
                      <a:endParaRPr lang="ru-UA" sz="1600" b="1" i="0" u="none" strike="noStrike" cap="none" spc="0" dirty="0">
                        <a:ln/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UA" sz="1600" b="1" u="none" strike="noStrike" cap="none" spc="0" dirty="0">
                          <a:ln/>
                          <a:solidFill>
                            <a:schemeClr val="accent4"/>
                          </a:solidFill>
                          <a:effectLst/>
                        </a:rPr>
                        <a:t>49,4</a:t>
                      </a:r>
                      <a:endParaRPr lang="ru-UA" sz="1600" b="1" i="0" u="none" strike="noStrike" cap="none" spc="0" dirty="0">
                        <a:ln/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84718329"/>
                  </a:ext>
                </a:extLst>
              </a:tr>
            </a:tbl>
          </a:graphicData>
        </a:graphic>
      </p:graphicFrame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6686C8A-BFAA-42BD-884F-02B0F65C25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6107957"/>
              </p:ext>
            </p:extLst>
          </p:nvPr>
        </p:nvGraphicFramePr>
        <p:xfrm>
          <a:off x="0" y="1038474"/>
          <a:ext cx="5830379" cy="504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949C3E90-AFFD-472D-97BD-BFF6036CF4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7739849"/>
              </p:ext>
            </p:extLst>
          </p:nvPr>
        </p:nvGraphicFramePr>
        <p:xfrm>
          <a:off x="5655146" y="1029198"/>
          <a:ext cx="6536854" cy="504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78149E04-1EC9-496B-976B-21FE60DB6F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679041"/>
              </p:ext>
            </p:extLst>
          </p:nvPr>
        </p:nvGraphicFramePr>
        <p:xfrm>
          <a:off x="601551" y="180404"/>
          <a:ext cx="11247549" cy="587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9167642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трелка: влево 11">
            <a:extLst>
              <a:ext uri="{FF2B5EF4-FFF2-40B4-BE49-F238E27FC236}">
                <a16:creationId xmlns:a16="http://schemas.microsoft.com/office/drawing/2014/main" id="{C0BC6BA9-FC87-4FE1-853B-9D6260DD8676}"/>
              </a:ext>
            </a:extLst>
          </p:cNvPr>
          <p:cNvSpPr/>
          <p:nvPr/>
        </p:nvSpPr>
        <p:spPr>
          <a:xfrm rot="19627153">
            <a:off x="3472103" y="2285237"/>
            <a:ext cx="1366898" cy="840008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bg2">
              <a:lumMod val="50000"/>
              <a:lumOff val="50000"/>
            </a:schemeClr>
          </a:solidFill>
          <a:scene3d>
            <a:camera prst="orthographicFront"/>
            <a:lightRig rig="flat" dir="t"/>
          </a:scene3d>
          <a:sp3d z="-190500" prstMaterial="plastic">
            <a:bevelT w="50800" h="50800"/>
            <a:bevelB w="25400" h="2540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351505"/>
              <a:satOff val="-3982"/>
              <a:lumOff val="1961"/>
              <a:alphaOff val="0"/>
            </a:schemeClr>
          </a:fillRef>
          <a:effectRef idx="2">
            <a:schemeClr val="accent5">
              <a:hueOff val="351505"/>
              <a:satOff val="-3982"/>
              <a:lumOff val="196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uk-UA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1CDB190-BED8-4DFC-AF23-C4CE0D047F93}"/>
              </a:ext>
            </a:extLst>
          </p:cNvPr>
          <p:cNvGrpSpPr/>
          <p:nvPr/>
        </p:nvGrpSpPr>
        <p:grpSpPr>
          <a:xfrm>
            <a:off x="768303" y="154619"/>
            <a:ext cx="10655393" cy="6548762"/>
            <a:chOff x="619585" y="99688"/>
            <a:chExt cx="10655393" cy="6548762"/>
          </a:xfrm>
        </p:grpSpPr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id="{B9746EE0-F4C7-4AF8-A8C5-48E47141055E}"/>
                </a:ext>
              </a:extLst>
            </p:cNvPr>
            <p:cNvSpPr/>
            <p:nvPr/>
          </p:nvSpPr>
          <p:spPr>
            <a:xfrm>
              <a:off x="619585" y="2130095"/>
              <a:ext cx="2823971" cy="2259177"/>
            </a:xfrm>
            <a:custGeom>
              <a:avLst/>
              <a:gdLst>
                <a:gd name="connsiteX0" fmla="*/ 0 w 2823971"/>
                <a:gd name="connsiteY0" fmla="*/ 225918 h 2259177"/>
                <a:gd name="connsiteX1" fmla="*/ 225918 w 2823971"/>
                <a:gd name="connsiteY1" fmla="*/ 0 h 2259177"/>
                <a:gd name="connsiteX2" fmla="*/ 2598053 w 2823971"/>
                <a:gd name="connsiteY2" fmla="*/ 0 h 2259177"/>
                <a:gd name="connsiteX3" fmla="*/ 2823971 w 2823971"/>
                <a:gd name="connsiteY3" fmla="*/ 225918 h 2259177"/>
                <a:gd name="connsiteX4" fmla="*/ 2823971 w 2823971"/>
                <a:gd name="connsiteY4" fmla="*/ 2033259 h 2259177"/>
                <a:gd name="connsiteX5" fmla="*/ 2598053 w 2823971"/>
                <a:gd name="connsiteY5" fmla="*/ 2259177 h 2259177"/>
                <a:gd name="connsiteX6" fmla="*/ 225918 w 2823971"/>
                <a:gd name="connsiteY6" fmla="*/ 2259177 h 2259177"/>
                <a:gd name="connsiteX7" fmla="*/ 0 w 2823971"/>
                <a:gd name="connsiteY7" fmla="*/ 2033259 h 2259177"/>
                <a:gd name="connsiteX8" fmla="*/ 0 w 2823971"/>
                <a:gd name="connsiteY8" fmla="*/ 225918 h 225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3971" h="2259177">
                  <a:moveTo>
                    <a:pt x="0" y="225918"/>
                  </a:moveTo>
                  <a:cubicBezTo>
                    <a:pt x="0" y="101147"/>
                    <a:pt x="101147" y="0"/>
                    <a:pt x="225918" y="0"/>
                  </a:cubicBezTo>
                  <a:lnTo>
                    <a:pt x="2598053" y="0"/>
                  </a:lnTo>
                  <a:cubicBezTo>
                    <a:pt x="2722824" y="0"/>
                    <a:pt x="2823971" y="101147"/>
                    <a:pt x="2823971" y="225918"/>
                  </a:cubicBezTo>
                  <a:lnTo>
                    <a:pt x="2823971" y="2033259"/>
                  </a:lnTo>
                  <a:cubicBezTo>
                    <a:pt x="2823971" y="2158030"/>
                    <a:pt x="2722824" y="2259177"/>
                    <a:pt x="2598053" y="2259177"/>
                  </a:cubicBezTo>
                  <a:lnTo>
                    <a:pt x="225918" y="2259177"/>
                  </a:lnTo>
                  <a:cubicBezTo>
                    <a:pt x="101147" y="2259177"/>
                    <a:pt x="0" y="2158030"/>
                    <a:pt x="0" y="2033259"/>
                  </a:cubicBezTo>
                  <a:lnTo>
                    <a:pt x="0" y="22591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 prst="relaxedInset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79" tIns="108079" rIns="108079" bIns="108079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uk-UA" sz="2200" kern="12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Забезпечення осмисленого та міцного засвоєння знань, навичок та умінь</a:t>
              </a:r>
              <a:endParaRPr lang="uk-UA" sz="2200" kern="1200" dirty="0"/>
            </a:p>
          </p:txBody>
        </p:sp>
        <p:sp>
          <p:nvSpPr>
            <p:cNvPr id="8" name="Стрелка: влево 7">
              <a:extLst>
                <a:ext uri="{FF2B5EF4-FFF2-40B4-BE49-F238E27FC236}">
                  <a16:creationId xmlns:a16="http://schemas.microsoft.com/office/drawing/2014/main" id="{0F492167-A622-42EF-A0F0-E46BDBF60ACB}"/>
                </a:ext>
              </a:extLst>
            </p:cNvPr>
            <p:cNvSpPr/>
            <p:nvPr/>
          </p:nvSpPr>
          <p:spPr>
            <a:xfrm rot="16123765">
              <a:off x="5216564" y="3276674"/>
              <a:ext cx="1366898" cy="840008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2">
                <a:lumMod val="50000"/>
                <a:lumOff val="50000"/>
              </a:schemeClr>
            </a:solidFill>
            <a:scene3d>
              <a:camera prst="orthographicFront"/>
              <a:lightRig rig="flat" dir="t"/>
            </a:scene3d>
            <a:sp3d z="-190500" prstMaterial="plastic">
              <a:bevelT w="50800" h="50800" prst="relaxedInset"/>
              <a:bevelB w="25400" h="2540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351505"/>
                <a:satOff val="-3982"/>
                <a:lumOff val="1961"/>
                <a:alphaOff val="0"/>
              </a:schemeClr>
            </a:fillRef>
            <a:effectRef idx="2">
              <a:schemeClr val="accent5">
                <a:hueOff val="351505"/>
                <a:satOff val="-3982"/>
                <a:lumOff val="1961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uk-UA" dirty="0"/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id="{DC712F60-AC94-447E-B2D0-3DEADC6670F3}"/>
                </a:ext>
              </a:extLst>
            </p:cNvPr>
            <p:cNvSpPr/>
            <p:nvPr/>
          </p:nvSpPr>
          <p:spPr>
            <a:xfrm>
              <a:off x="4569067" y="4389273"/>
              <a:ext cx="2823971" cy="2259177"/>
            </a:xfrm>
            <a:custGeom>
              <a:avLst/>
              <a:gdLst>
                <a:gd name="connsiteX0" fmla="*/ 0 w 2823971"/>
                <a:gd name="connsiteY0" fmla="*/ 225918 h 2259177"/>
                <a:gd name="connsiteX1" fmla="*/ 225918 w 2823971"/>
                <a:gd name="connsiteY1" fmla="*/ 0 h 2259177"/>
                <a:gd name="connsiteX2" fmla="*/ 2598053 w 2823971"/>
                <a:gd name="connsiteY2" fmla="*/ 0 h 2259177"/>
                <a:gd name="connsiteX3" fmla="*/ 2823971 w 2823971"/>
                <a:gd name="connsiteY3" fmla="*/ 225918 h 2259177"/>
                <a:gd name="connsiteX4" fmla="*/ 2823971 w 2823971"/>
                <a:gd name="connsiteY4" fmla="*/ 2033259 h 2259177"/>
                <a:gd name="connsiteX5" fmla="*/ 2598053 w 2823971"/>
                <a:gd name="connsiteY5" fmla="*/ 2259177 h 2259177"/>
                <a:gd name="connsiteX6" fmla="*/ 225918 w 2823971"/>
                <a:gd name="connsiteY6" fmla="*/ 2259177 h 2259177"/>
                <a:gd name="connsiteX7" fmla="*/ 0 w 2823971"/>
                <a:gd name="connsiteY7" fmla="*/ 2033259 h 2259177"/>
                <a:gd name="connsiteX8" fmla="*/ 0 w 2823971"/>
                <a:gd name="connsiteY8" fmla="*/ 225918 h 225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3971" h="2259177">
                  <a:moveTo>
                    <a:pt x="0" y="225918"/>
                  </a:moveTo>
                  <a:cubicBezTo>
                    <a:pt x="0" y="101147"/>
                    <a:pt x="101147" y="0"/>
                    <a:pt x="225918" y="0"/>
                  </a:cubicBezTo>
                  <a:lnTo>
                    <a:pt x="2598053" y="0"/>
                  </a:lnTo>
                  <a:cubicBezTo>
                    <a:pt x="2722824" y="0"/>
                    <a:pt x="2823971" y="101147"/>
                    <a:pt x="2823971" y="225918"/>
                  </a:cubicBezTo>
                  <a:lnTo>
                    <a:pt x="2823971" y="2033259"/>
                  </a:lnTo>
                  <a:cubicBezTo>
                    <a:pt x="2823971" y="2158030"/>
                    <a:pt x="2722824" y="2259177"/>
                    <a:pt x="2598053" y="2259177"/>
                  </a:cubicBezTo>
                  <a:lnTo>
                    <a:pt x="225918" y="2259177"/>
                  </a:lnTo>
                  <a:cubicBezTo>
                    <a:pt x="101147" y="2259177"/>
                    <a:pt x="0" y="2158030"/>
                    <a:pt x="0" y="2033259"/>
                  </a:cubicBezTo>
                  <a:lnTo>
                    <a:pt x="0" y="22591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 prst="relaxedInset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351505"/>
                <a:satOff val="-3982"/>
                <a:lumOff val="1961"/>
                <a:alphaOff val="0"/>
              </a:schemeClr>
            </a:fillRef>
            <a:effectRef idx="2">
              <a:schemeClr val="accent5">
                <a:hueOff val="351505"/>
                <a:satOff val="-3982"/>
                <a:lumOff val="196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79" tIns="108079" rIns="108079" bIns="108079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uk-UA" sz="2200" kern="12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Розвиток статистичного мислення учнів, математичної інтуїції і культури</a:t>
              </a:r>
              <a:endParaRPr lang="uk-UA" sz="2200" kern="1200" dirty="0"/>
            </a:p>
          </p:txBody>
        </p:sp>
        <p:sp>
          <p:nvSpPr>
            <p:cNvPr id="10" name="Стрелка: влево 9">
              <a:extLst>
                <a:ext uri="{FF2B5EF4-FFF2-40B4-BE49-F238E27FC236}">
                  <a16:creationId xmlns:a16="http://schemas.microsoft.com/office/drawing/2014/main" id="{314CD516-7E20-486E-93A1-9653E6D7BD7E}"/>
                </a:ext>
              </a:extLst>
            </p:cNvPr>
            <p:cNvSpPr/>
            <p:nvPr/>
          </p:nvSpPr>
          <p:spPr>
            <a:xfrm rot="12147609">
              <a:off x="6944135" y="2203092"/>
              <a:ext cx="1551916" cy="837397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2">
                <a:lumMod val="50000"/>
                <a:lumOff val="50000"/>
              </a:schemeClr>
            </a:solidFill>
            <a:scene3d>
              <a:camera prst="orthographicFront"/>
              <a:lightRig rig="flat" dir="t"/>
            </a:scene3d>
            <a:sp3d z="-190500" prstMaterial="plastic">
              <a:bevelT w="50800" h="50800" prst="relaxedInset"/>
              <a:bevelB w="25400" h="2540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703009"/>
                <a:satOff val="-7963"/>
                <a:lumOff val="3921"/>
                <a:alphaOff val="0"/>
              </a:schemeClr>
            </a:fillRef>
            <a:effectRef idx="2">
              <a:schemeClr val="accent5">
                <a:hueOff val="703009"/>
                <a:satOff val="-7963"/>
                <a:lumOff val="3921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DF3D56B3-F832-4ED8-8A82-E8FEFD42A308}"/>
                </a:ext>
              </a:extLst>
            </p:cNvPr>
            <p:cNvSpPr/>
            <p:nvPr/>
          </p:nvSpPr>
          <p:spPr>
            <a:xfrm>
              <a:off x="8451007" y="2299415"/>
              <a:ext cx="2823971" cy="2259177"/>
            </a:xfrm>
            <a:custGeom>
              <a:avLst/>
              <a:gdLst>
                <a:gd name="connsiteX0" fmla="*/ 0 w 2823971"/>
                <a:gd name="connsiteY0" fmla="*/ 225918 h 2259177"/>
                <a:gd name="connsiteX1" fmla="*/ 225918 w 2823971"/>
                <a:gd name="connsiteY1" fmla="*/ 0 h 2259177"/>
                <a:gd name="connsiteX2" fmla="*/ 2598053 w 2823971"/>
                <a:gd name="connsiteY2" fmla="*/ 0 h 2259177"/>
                <a:gd name="connsiteX3" fmla="*/ 2823971 w 2823971"/>
                <a:gd name="connsiteY3" fmla="*/ 225918 h 2259177"/>
                <a:gd name="connsiteX4" fmla="*/ 2823971 w 2823971"/>
                <a:gd name="connsiteY4" fmla="*/ 2033259 h 2259177"/>
                <a:gd name="connsiteX5" fmla="*/ 2598053 w 2823971"/>
                <a:gd name="connsiteY5" fmla="*/ 2259177 h 2259177"/>
                <a:gd name="connsiteX6" fmla="*/ 225918 w 2823971"/>
                <a:gd name="connsiteY6" fmla="*/ 2259177 h 2259177"/>
                <a:gd name="connsiteX7" fmla="*/ 0 w 2823971"/>
                <a:gd name="connsiteY7" fmla="*/ 2033259 h 2259177"/>
                <a:gd name="connsiteX8" fmla="*/ 0 w 2823971"/>
                <a:gd name="connsiteY8" fmla="*/ 225918 h 225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3971" h="2259177">
                  <a:moveTo>
                    <a:pt x="0" y="225918"/>
                  </a:moveTo>
                  <a:cubicBezTo>
                    <a:pt x="0" y="101147"/>
                    <a:pt x="101147" y="0"/>
                    <a:pt x="225918" y="0"/>
                  </a:cubicBezTo>
                  <a:lnTo>
                    <a:pt x="2598053" y="0"/>
                  </a:lnTo>
                  <a:cubicBezTo>
                    <a:pt x="2722824" y="0"/>
                    <a:pt x="2823971" y="101147"/>
                    <a:pt x="2823971" y="225918"/>
                  </a:cubicBezTo>
                  <a:lnTo>
                    <a:pt x="2823971" y="2033259"/>
                  </a:lnTo>
                  <a:cubicBezTo>
                    <a:pt x="2823971" y="2158030"/>
                    <a:pt x="2722824" y="2259177"/>
                    <a:pt x="2598053" y="2259177"/>
                  </a:cubicBezTo>
                  <a:lnTo>
                    <a:pt x="225918" y="2259177"/>
                  </a:lnTo>
                  <a:cubicBezTo>
                    <a:pt x="101147" y="2259177"/>
                    <a:pt x="0" y="2158030"/>
                    <a:pt x="0" y="2033259"/>
                  </a:cubicBezTo>
                  <a:lnTo>
                    <a:pt x="0" y="22591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 prst="relaxedInset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703009"/>
                <a:satOff val="-7963"/>
                <a:lumOff val="3921"/>
                <a:alphaOff val="0"/>
              </a:schemeClr>
            </a:fillRef>
            <a:effectRef idx="2">
              <a:schemeClr val="accent5">
                <a:hueOff val="703009"/>
                <a:satOff val="-7963"/>
                <a:lumOff val="392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79" tIns="108079" rIns="108079" bIns="108079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uk-UA" sz="2200" kern="12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Створення наукового світогляду, виховання поваги до національної культури і традицій України</a:t>
              </a:r>
              <a:endParaRPr lang="uk-UA" sz="2200" kern="1200" dirty="0"/>
            </a:p>
          </p:txBody>
        </p:sp>
        <p:sp>
          <p:nvSpPr>
            <p:cNvPr id="4" name="Полилиния: фигура 3">
              <a:extLst>
                <a:ext uri="{FF2B5EF4-FFF2-40B4-BE49-F238E27FC236}">
                  <a16:creationId xmlns:a16="http://schemas.microsoft.com/office/drawing/2014/main" id="{60330F8D-AF5E-4A78-A67A-B71469E396AA}"/>
                </a:ext>
              </a:extLst>
            </p:cNvPr>
            <p:cNvSpPr/>
            <p:nvPr/>
          </p:nvSpPr>
          <p:spPr>
            <a:xfrm>
              <a:off x="4341631" y="99688"/>
              <a:ext cx="2972601" cy="2972601"/>
            </a:xfrm>
            <a:custGeom>
              <a:avLst/>
              <a:gdLst>
                <a:gd name="connsiteX0" fmla="*/ 0 w 2972601"/>
                <a:gd name="connsiteY0" fmla="*/ 1486301 h 2972601"/>
                <a:gd name="connsiteX1" fmla="*/ 1486301 w 2972601"/>
                <a:gd name="connsiteY1" fmla="*/ 0 h 2972601"/>
                <a:gd name="connsiteX2" fmla="*/ 2972602 w 2972601"/>
                <a:gd name="connsiteY2" fmla="*/ 1486301 h 2972601"/>
                <a:gd name="connsiteX3" fmla="*/ 1486301 w 2972601"/>
                <a:gd name="connsiteY3" fmla="*/ 2972602 h 2972601"/>
                <a:gd name="connsiteX4" fmla="*/ 0 w 2972601"/>
                <a:gd name="connsiteY4" fmla="*/ 1486301 h 2972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2601" h="2972601">
                  <a:moveTo>
                    <a:pt x="0" y="1486301"/>
                  </a:moveTo>
                  <a:cubicBezTo>
                    <a:pt x="0" y="665440"/>
                    <a:pt x="665440" y="0"/>
                    <a:pt x="1486301" y="0"/>
                  </a:cubicBezTo>
                  <a:cubicBezTo>
                    <a:pt x="2307162" y="0"/>
                    <a:pt x="2972602" y="665440"/>
                    <a:pt x="2972602" y="1486301"/>
                  </a:cubicBezTo>
                  <a:cubicBezTo>
                    <a:pt x="2972602" y="2307162"/>
                    <a:pt x="2307162" y="2972602"/>
                    <a:pt x="1486301" y="2972602"/>
                  </a:cubicBezTo>
                  <a:cubicBezTo>
                    <a:pt x="665440" y="2972602"/>
                    <a:pt x="0" y="2307162"/>
                    <a:pt x="0" y="148630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scene3d>
              <a:camera prst="orthographicFront"/>
              <a:lightRig rig="flat" dir="t"/>
            </a:scene3d>
            <a:sp3d prstMaterial="plastic">
              <a:bevelT w="120900" h="88900" prst="relaxedInset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0567" tIns="450567" rIns="450567" bIns="450567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2400" b="1" kern="12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Основні цілі </a:t>
              </a:r>
              <a:r>
                <a:rPr lang="uk-UA" sz="2400" kern="1200" dirty="0">
                  <a:latin typeface="Times New Roman" panose="02020603050405020304" pitchFamily="18" charset="0"/>
                  <a:ea typeface="Calibri" panose="020F0502020204030204" pitchFamily="34" charset="0"/>
                </a:rPr>
                <a:t>вивчення теорії ймовірностей і вступу до статистики включають:</a:t>
              </a:r>
              <a:endParaRPr lang="uk-UA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17622360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8664B0"/>
      </a:accent1>
      <a:accent2>
        <a:srgbClr val="D75BCD"/>
      </a:accent2>
      <a:accent3>
        <a:srgbClr val="E54D86"/>
      </a:accent3>
      <a:accent4>
        <a:srgbClr val="DE4547"/>
      </a:accent4>
      <a:accent5>
        <a:srgbClr val="F16E40"/>
      </a:accent5>
      <a:accent6>
        <a:srgbClr val="EB9C5A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7AF46513-5B0D-4B03-9323-32F3F0BFC9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Цитаты</Template>
  <TotalTime>573</TotalTime>
  <Words>803</Words>
  <Application>Microsoft Office PowerPoint</Application>
  <PresentationFormat>Широкоэкранный</PresentationFormat>
  <Paragraphs>145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2</vt:lpstr>
      <vt:lpstr>Цитаты</vt:lpstr>
      <vt:lpstr>Науково-методичні особливості вивчення теорії ймовірностей і математичної статистики у шкільному курсі математики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Науково-методичні особливості вивчення теорії ймовірностей і математичної статистики у шкільному курсі математики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Науково-методичні особливості вивчення теорії ймовірностей і математичної статистики у шкільному курсі математики</dc:title>
  <dc:creator>Богдан Кирноз</dc:creator>
  <cp:lastModifiedBy>БОБ</cp:lastModifiedBy>
  <cp:revision>22</cp:revision>
  <dcterms:created xsi:type="dcterms:W3CDTF">2023-04-27T07:15:59Z</dcterms:created>
  <dcterms:modified xsi:type="dcterms:W3CDTF">2023-12-20T19:37:48Z</dcterms:modified>
</cp:coreProperties>
</file>