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drawing3.xml" ContentType="application/vnd.ms-office.drawingml.diagramDrawing+xml"/>
  <Override PartName="/ppt/diagrams/colors12.xml" ContentType="application/vnd.openxmlformats-officedocument.drawingml.diagramColor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diagrams/drawing19.xml" ContentType="application/vnd.ms-office.drawingml.diagramDrawing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19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diagrams/data16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8"/>
  </p:notesMasterIdLst>
  <p:sldIdLst>
    <p:sldId id="257" r:id="rId2"/>
    <p:sldId id="281" r:id="rId3"/>
    <p:sldId id="325" r:id="rId4"/>
    <p:sldId id="260" r:id="rId5"/>
    <p:sldId id="262" r:id="rId6"/>
    <p:sldId id="269" r:id="rId7"/>
    <p:sldId id="337" r:id="rId8"/>
    <p:sldId id="268" r:id="rId9"/>
    <p:sldId id="340" r:id="rId10"/>
    <p:sldId id="275" r:id="rId11"/>
    <p:sldId id="276" r:id="rId12"/>
    <p:sldId id="311" r:id="rId13"/>
    <p:sldId id="277" r:id="rId14"/>
    <p:sldId id="341" r:id="rId15"/>
    <p:sldId id="342" r:id="rId16"/>
    <p:sldId id="343" r:id="rId17"/>
    <p:sldId id="344" r:id="rId18"/>
    <p:sldId id="345" r:id="rId19"/>
    <p:sldId id="346" r:id="rId20"/>
    <p:sldId id="347" r:id="rId21"/>
    <p:sldId id="348" r:id="rId22"/>
    <p:sldId id="349" r:id="rId23"/>
    <p:sldId id="350" r:id="rId24"/>
    <p:sldId id="351" r:id="rId25"/>
    <p:sldId id="352" r:id="rId26"/>
    <p:sldId id="353" r:id="rId27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 autoAdjust="0"/>
    <p:restoredTop sz="95359" autoAdjust="0"/>
  </p:normalViewPr>
  <p:slideViewPr>
    <p:cSldViewPr snapToGrid="0">
      <p:cViewPr>
        <p:scale>
          <a:sx n="77" d="100"/>
          <a:sy n="77" d="100"/>
        </p:scale>
        <p:origin x="-606" y="-462"/>
      </p:cViewPr>
      <p:guideLst>
        <p:guide orient="horz" pos="3475"/>
        <p:guide pos="36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0.png"/></Relationships>
</file>

<file path=ppt/diagrams/_rels/data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20.jpe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9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#1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#18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#2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#2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#2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#2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#2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#2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#2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10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1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1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1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#1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#1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808679-4704-42C7-A039-B73AEA38317D}" type="doc">
      <dgm:prSet loTypeId="urn:microsoft.com/office/officeart/2005/8/layout/hierarchy3" loCatId="list" qsTypeId="urn:microsoft.com/office/officeart/2005/8/quickstyle/simple1#4" qsCatId="simple" csTypeId="urn:microsoft.com/office/officeart/2005/8/colors/accent1_2#9" csCatId="accent1" phldr="1"/>
      <dgm:spPr/>
      <dgm:t>
        <a:bodyPr/>
        <a:lstStyle/>
        <a:p>
          <a:endParaRPr lang="ru-RU"/>
        </a:p>
      </dgm:t>
    </dgm:pt>
    <dgm:pt modelId="{571A61B8-5E60-467E-B53D-69F7D9650452}">
      <dgm:prSet phldrT="[Текст]"/>
      <dgm:spPr/>
      <dgm:t>
        <a:bodyPr/>
        <a:lstStyle/>
        <a:p>
          <a:pPr rtl="0"/>
          <a:r>
            <a:rPr lang="uk-UA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Речові (майнові)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19BA12-FBBF-4B14-8364-D05515A5A2F4}" type="parTrans" cxnId="{4027531E-860C-4479-9CBF-8CEA052BA03A}">
      <dgm:prSet/>
      <dgm:spPr/>
      <dgm:t>
        <a:bodyPr/>
        <a:lstStyle/>
        <a:p>
          <a:endParaRPr lang="ru-RU"/>
        </a:p>
      </dgm:t>
    </dgm:pt>
    <dgm:pt modelId="{A987D434-E565-4889-95D8-D94BA7DA00A0}" type="sibTrans" cxnId="{4027531E-860C-4479-9CBF-8CEA052BA03A}">
      <dgm:prSet/>
      <dgm:spPr/>
      <dgm:t>
        <a:bodyPr/>
        <a:lstStyle/>
        <a:p>
          <a:endParaRPr lang="ru-RU"/>
        </a:p>
      </dgm:t>
    </dgm:pt>
    <dgm:pt modelId="{C9557632-01FC-43D2-8B4B-740C901CFD85}">
      <dgm:prSet phldrT="[Текст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uk-UA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визнання права власності 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uk-UA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(ст. 392 ЦК)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13F44E-F0F5-421B-B4A8-065ADBE2DB6C}" type="parTrans" cxnId="{9E2E8314-E5BC-4B64-B1C2-31BD94BB13DC}">
      <dgm:prSet/>
      <dgm:spPr/>
      <dgm:t>
        <a:bodyPr/>
        <a:lstStyle/>
        <a:p>
          <a:endParaRPr lang="ru-RU"/>
        </a:p>
      </dgm:t>
    </dgm:pt>
    <dgm:pt modelId="{0EDD1468-65B2-409C-86FA-87707FAF546E}" type="sibTrans" cxnId="{9E2E8314-E5BC-4B64-B1C2-31BD94BB13DC}">
      <dgm:prSet/>
      <dgm:spPr/>
      <dgm:t>
        <a:bodyPr/>
        <a:lstStyle/>
        <a:p>
          <a:endParaRPr lang="ru-RU"/>
        </a:p>
      </dgm:t>
    </dgm:pt>
    <dgm:pt modelId="{7408A531-F458-4BD5-9109-07A5EC3C00CF}">
      <dgm:prSet phldrT="[Текст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uk-UA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негаторний позов (усунення перешкод у здійсненні права власності) ст. 391 ЦК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B14C42-AB6F-4D22-AC61-6DAB878C2C2B}" type="parTrans" cxnId="{1DC968FF-A4A7-4F25-9F86-0AD9281E4CEE}">
      <dgm:prSet/>
      <dgm:spPr/>
      <dgm:t>
        <a:bodyPr/>
        <a:lstStyle/>
        <a:p>
          <a:endParaRPr lang="ru-RU"/>
        </a:p>
      </dgm:t>
    </dgm:pt>
    <dgm:pt modelId="{44DE89E0-2C74-4F89-A857-8B36DD9E4146}" type="sibTrans" cxnId="{1DC968FF-A4A7-4F25-9F86-0AD9281E4CEE}">
      <dgm:prSet/>
      <dgm:spPr/>
      <dgm:t>
        <a:bodyPr/>
        <a:lstStyle/>
        <a:p>
          <a:endParaRPr lang="ru-RU"/>
        </a:p>
      </dgm:t>
    </dgm:pt>
    <dgm:pt modelId="{0A3A846C-AEA6-480F-BF36-22F501792AF4}">
      <dgm:prSet phldrT="[Текст]"/>
      <dgm:spPr/>
      <dgm:t>
        <a:bodyPr/>
        <a:lstStyle/>
        <a:p>
          <a:pPr rtl="0"/>
          <a:r>
            <a:rPr lang="uk-UA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Зобов’язальні (немайнові)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CDD329-0044-400E-8708-73A3E56E2264}" type="parTrans" cxnId="{450F401C-6103-4D50-8BA9-4F29A16DE377}">
      <dgm:prSet/>
      <dgm:spPr/>
      <dgm:t>
        <a:bodyPr/>
        <a:lstStyle/>
        <a:p>
          <a:endParaRPr lang="ru-RU"/>
        </a:p>
      </dgm:t>
    </dgm:pt>
    <dgm:pt modelId="{4B181057-E6B7-4638-8D37-35D2181B5764}" type="sibTrans" cxnId="{450F401C-6103-4D50-8BA9-4F29A16DE377}">
      <dgm:prSet/>
      <dgm:spPr/>
      <dgm:t>
        <a:bodyPr/>
        <a:lstStyle/>
        <a:p>
          <a:endParaRPr lang="ru-RU"/>
        </a:p>
      </dgm:t>
    </dgm:pt>
    <dgm:pt modelId="{8C8D191E-B656-4EBB-AA9D-FF415A656AEF}">
      <dgm:prSet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uk-UA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віндикаційний позов (витребування майна із чужого незаконного володіння) ст. 388 ЦК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DDDBCA-1A13-462D-814F-49833CEAC104}" type="parTrans" cxnId="{B9B88749-C6D9-48D3-9293-04B94A658206}">
      <dgm:prSet/>
      <dgm:spPr/>
      <dgm:t>
        <a:bodyPr/>
        <a:lstStyle/>
        <a:p>
          <a:endParaRPr lang="ru-RU"/>
        </a:p>
      </dgm:t>
    </dgm:pt>
    <dgm:pt modelId="{56514CCB-7CD9-4059-92F7-75470656311B}" type="sibTrans" cxnId="{B9B88749-C6D9-48D3-9293-04B94A658206}">
      <dgm:prSet/>
      <dgm:spPr/>
      <dgm:t>
        <a:bodyPr/>
        <a:lstStyle/>
        <a:p>
          <a:endParaRPr lang="ru-RU"/>
        </a:p>
      </dgm:t>
    </dgm:pt>
    <dgm:pt modelId="{D9DB1016-4808-495A-815C-25063DD6726F}" type="pres">
      <dgm:prSet presAssocID="{36808679-4704-42C7-A039-B73AEA38317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B9A9ABD-54B6-41B8-A880-E8A1506FA71F}" type="pres">
      <dgm:prSet presAssocID="{571A61B8-5E60-467E-B53D-69F7D9650452}" presName="root" presStyleCnt="0"/>
      <dgm:spPr/>
    </dgm:pt>
    <dgm:pt modelId="{3C616604-D480-4501-A67E-7EC5B43941E9}" type="pres">
      <dgm:prSet presAssocID="{571A61B8-5E60-467E-B53D-69F7D9650452}" presName="rootComposite" presStyleCnt="0"/>
      <dgm:spPr/>
    </dgm:pt>
    <dgm:pt modelId="{1FC3C805-F545-4E95-B6CE-188F83C48B75}" type="pres">
      <dgm:prSet presAssocID="{571A61B8-5E60-467E-B53D-69F7D9650452}" presName="rootText" presStyleLbl="node1" presStyleIdx="0" presStyleCnt="2" custScaleX="168051" custLinFactNeighborX="-46371" custLinFactNeighborY="-1131"/>
      <dgm:spPr/>
      <dgm:t>
        <a:bodyPr/>
        <a:lstStyle/>
        <a:p>
          <a:endParaRPr lang="ru-RU"/>
        </a:p>
      </dgm:t>
    </dgm:pt>
    <dgm:pt modelId="{AA3E762A-B9F3-49C8-8EC0-F9861338C959}" type="pres">
      <dgm:prSet presAssocID="{571A61B8-5E60-467E-B53D-69F7D9650452}" presName="rootConnector" presStyleLbl="node1" presStyleIdx="0" presStyleCnt="2"/>
      <dgm:spPr/>
      <dgm:t>
        <a:bodyPr/>
        <a:lstStyle/>
        <a:p>
          <a:endParaRPr lang="ru-RU"/>
        </a:p>
      </dgm:t>
    </dgm:pt>
    <dgm:pt modelId="{C7B21173-421B-4933-B542-484F240AC245}" type="pres">
      <dgm:prSet presAssocID="{571A61B8-5E60-467E-B53D-69F7D9650452}" presName="childShape" presStyleCnt="0"/>
      <dgm:spPr/>
    </dgm:pt>
    <dgm:pt modelId="{379BE9CA-3A3E-4465-A616-F41B9224CE27}" type="pres">
      <dgm:prSet presAssocID="{AD13F44E-F0F5-421B-B4A8-065ADBE2DB6C}" presName="Name13" presStyleLbl="parChTrans1D2" presStyleIdx="0" presStyleCnt="3"/>
      <dgm:spPr/>
      <dgm:t>
        <a:bodyPr/>
        <a:lstStyle/>
        <a:p>
          <a:endParaRPr lang="ru-RU"/>
        </a:p>
      </dgm:t>
    </dgm:pt>
    <dgm:pt modelId="{A54A456D-8BCC-473E-880D-EBF65712E566}" type="pres">
      <dgm:prSet presAssocID="{C9557632-01FC-43D2-8B4B-740C901CFD85}" presName="childText" presStyleLbl="bgAcc1" presStyleIdx="0" presStyleCnt="3" custScaleX="249653" custLinFactNeighborX="-1386" custLinFactNeighborY="-110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412B16-00CE-4623-980F-DCF4700F9FC1}" type="pres">
      <dgm:prSet presAssocID="{0EB14C42-AB6F-4D22-AC61-6DAB878C2C2B}" presName="Name13" presStyleLbl="parChTrans1D2" presStyleIdx="1" presStyleCnt="3"/>
      <dgm:spPr/>
      <dgm:t>
        <a:bodyPr/>
        <a:lstStyle/>
        <a:p>
          <a:endParaRPr lang="ru-RU"/>
        </a:p>
      </dgm:t>
    </dgm:pt>
    <dgm:pt modelId="{6401A13E-6E28-45C6-88BD-C2122CACD539}" type="pres">
      <dgm:prSet presAssocID="{7408A531-F458-4BD5-9109-07A5EC3C00CF}" presName="childText" presStyleLbl="bgAcc1" presStyleIdx="1" presStyleCnt="3" custScaleX="247064" custScaleY="125000" custLinFactNeighborY="-177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740F23-A71F-4FF1-9994-28C1500C460A}" type="pres">
      <dgm:prSet presAssocID="{4FDDDBCA-1A13-462D-814F-49833CEAC104}" presName="Name13" presStyleLbl="parChTrans1D2" presStyleIdx="2" presStyleCnt="3"/>
      <dgm:spPr/>
      <dgm:t>
        <a:bodyPr/>
        <a:lstStyle/>
        <a:p>
          <a:endParaRPr lang="ru-RU"/>
        </a:p>
      </dgm:t>
    </dgm:pt>
    <dgm:pt modelId="{C6D8E934-4287-489C-87CC-80B006302479}" type="pres">
      <dgm:prSet presAssocID="{8C8D191E-B656-4EBB-AA9D-FF415A656AEF}" presName="childText" presStyleLbl="bgAcc1" presStyleIdx="2" presStyleCnt="3" custScaleX="252648" custScaleY="110162" custLinFactNeighborX="0" custLinFactNeighborY="-177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6BC5EC-3978-4460-9000-A2882AC664DB}" type="pres">
      <dgm:prSet presAssocID="{0A3A846C-AEA6-480F-BF36-22F501792AF4}" presName="root" presStyleCnt="0"/>
      <dgm:spPr/>
    </dgm:pt>
    <dgm:pt modelId="{12896615-40F9-41D7-A408-0A5987855B26}" type="pres">
      <dgm:prSet presAssocID="{0A3A846C-AEA6-480F-BF36-22F501792AF4}" presName="rootComposite" presStyleCnt="0"/>
      <dgm:spPr/>
    </dgm:pt>
    <dgm:pt modelId="{5BBC73E1-3BE2-43AF-B3B5-9C9E62A63DFA}" type="pres">
      <dgm:prSet presAssocID="{0A3A846C-AEA6-480F-BF36-22F501792AF4}" presName="rootText" presStyleLbl="node1" presStyleIdx="1" presStyleCnt="2" custScaleX="164031" custLinFactNeighborX="49033" custLinFactNeighborY="3393"/>
      <dgm:spPr/>
      <dgm:t>
        <a:bodyPr/>
        <a:lstStyle/>
        <a:p>
          <a:endParaRPr lang="ru-RU"/>
        </a:p>
      </dgm:t>
    </dgm:pt>
    <dgm:pt modelId="{3BFB836E-BA12-4B47-8F94-1E770CD0A6EB}" type="pres">
      <dgm:prSet presAssocID="{0A3A846C-AEA6-480F-BF36-22F501792AF4}" presName="rootConnector" presStyleLbl="node1" presStyleIdx="1" presStyleCnt="2"/>
      <dgm:spPr/>
      <dgm:t>
        <a:bodyPr/>
        <a:lstStyle/>
        <a:p>
          <a:endParaRPr lang="ru-RU"/>
        </a:p>
      </dgm:t>
    </dgm:pt>
    <dgm:pt modelId="{D5E36C18-5026-430C-B2AD-98025D135CFD}" type="pres">
      <dgm:prSet presAssocID="{0A3A846C-AEA6-480F-BF36-22F501792AF4}" presName="childShape" presStyleCnt="0"/>
      <dgm:spPr/>
    </dgm:pt>
  </dgm:ptLst>
  <dgm:cxnLst>
    <dgm:cxn modelId="{0598802D-2505-414F-933A-DA926C216811}" type="presOf" srcId="{0A3A846C-AEA6-480F-BF36-22F501792AF4}" destId="{5BBC73E1-3BE2-43AF-B3B5-9C9E62A63DFA}" srcOrd="0" destOrd="0" presId="urn:microsoft.com/office/officeart/2005/8/layout/hierarchy3"/>
    <dgm:cxn modelId="{65544AC1-3A74-40C5-8FF5-AD53213EACED}" type="presOf" srcId="{7408A531-F458-4BD5-9109-07A5EC3C00CF}" destId="{6401A13E-6E28-45C6-88BD-C2122CACD539}" srcOrd="0" destOrd="0" presId="urn:microsoft.com/office/officeart/2005/8/layout/hierarchy3"/>
    <dgm:cxn modelId="{4027531E-860C-4479-9CBF-8CEA052BA03A}" srcId="{36808679-4704-42C7-A039-B73AEA38317D}" destId="{571A61B8-5E60-467E-B53D-69F7D9650452}" srcOrd="0" destOrd="0" parTransId="{3F19BA12-FBBF-4B14-8364-D05515A5A2F4}" sibTransId="{A987D434-E565-4889-95D8-D94BA7DA00A0}"/>
    <dgm:cxn modelId="{1DC968FF-A4A7-4F25-9F86-0AD9281E4CEE}" srcId="{571A61B8-5E60-467E-B53D-69F7D9650452}" destId="{7408A531-F458-4BD5-9109-07A5EC3C00CF}" srcOrd="1" destOrd="0" parTransId="{0EB14C42-AB6F-4D22-AC61-6DAB878C2C2B}" sibTransId="{44DE89E0-2C74-4F89-A857-8B36DD9E4146}"/>
    <dgm:cxn modelId="{9E2E8314-E5BC-4B64-B1C2-31BD94BB13DC}" srcId="{571A61B8-5E60-467E-B53D-69F7D9650452}" destId="{C9557632-01FC-43D2-8B4B-740C901CFD85}" srcOrd="0" destOrd="0" parTransId="{AD13F44E-F0F5-421B-B4A8-065ADBE2DB6C}" sibTransId="{0EDD1468-65B2-409C-86FA-87707FAF546E}"/>
    <dgm:cxn modelId="{61E78FAF-072F-4C03-9A74-6FC999355805}" type="presOf" srcId="{C9557632-01FC-43D2-8B4B-740C901CFD85}" destId="{A54A456D-8BCC-473E-880D-EBF65712E566}" srcOrd="0" destOrd="0" presId="urn:microsoft.com/office/officeart/2005/8/layout/hierarchy3"/>
    <dgm:cxn modelId="{BC8EE9CD-642E-4271-BB5A-02BF2EB10559}" type="presOf" srcId="{571A61B8-5E60-467E-B53D-69F7D9650452}" destId="{1FC3C805-F545-4E95-B6CE-188F83C48B75}" srcOrd="0" destOrd="0" presId="urn:microsoft.com/office/officeart/2005/8/layout/hierarchy3"/>
    <dgm:cxn modelId="{AF2E8A12-FD42-4DEA-9CB1-9B3817A9139D}" type="presOf" srcId="{4FDDDBCA-1A13-462D-814F-49833CEAC104}" destId="{3E740F23-A71F-4FF1-9994-28C1500C460A}" srcOrd="0" destOrd="0" presId="urn:microsoft.com/office/officeart/2005/8/layout/hierarchy3"/>
    <dgm:cxn modelId="{C02C86E9-5A06-4E3E-85B3-794AF0620992}" type="presOf" srcId="{0EB14C42-AB6F-4D22-AC61-6DAB878C2C2B}" destId="{EB412B16-00CE-4623-980F-DCF4700F9FC1}" srcOrd="0" destOrd="0" presId="urn:microsoft.com/office/officeart/2005/8/layout/hierarchy3"/>
    <dgm:cxn modelId="{C33E8005-0BA1-46DB-B845-F03822BB2138}" type="presOf" srcId="{36808679-4704-42C7-A039-B73AEA38317D}" destId="{D9DB1016-4808-495A-815C-25063DD6726F}" srcOrd="0" destOrd="0" presId="urn:microsoft.com/office/officeart/2005/8/layout/hierarchy3"/>
    <dgm:cxn modelId="{027F3A51-8EDB-4793-B17E-67051912CDBD}" type="presOf" srcId="{AD13F44E-F0F5-421B-B4A8-065ADBE2DB6C}" destId="{379BE9CA-3A3E-4465-A616-F41B9224CE27}" srcOrd="0" destOrd="0" presId="urn:microsoft.com/office/officeart/2005/8/layout/hierarchy3"/>
    <dgm:cxn modelId="{B9B88749-C6D9-48D3-9293-04B94A658206}" srcId="{571A61B8-5E60-467E-B53D-69F7D9650452}" destId="{8C8D191E-B656-4EBB-AA9D-FF415A656AEF}" srcOrd="2" destOrd="0" parTransId="{4FDDDBCA-1A13-462D-814F-49833CEAC104}" sibTransId="{56514CCB-7CD9-4059-92F7-75470656311B}"/>
    <dgm:cxn modelId="{27449774-B37E-400E-B515-DC98B82DE642}" type="presOf" srcId="{571A61B8-5E60-467E-B53D-69F7D9650452}" destId="{AA3E762A-B9F3-49C8-8EC0-F9861338C959}" srcOrd="1" destOrd="0" presId="urn:microsoft.com/office/officeart/2005/8/layout/hierarchy3"/>
    <dgm:cxn modelId="{450F401C-6103-4D50-8BA9-4F29A16DE377}" srcId="{36808679-4704-42C7-A039-B73AEA38317D}" destId="{0A3A846C-AEA6-480F-BF36-22F501792AF4}" srcOrd="1" destOrd="0" parTransId="{2ECDD329-0044-400E-8708-73A3E56E2264}" sibTransId="{4B181057-E6B7-4638-8D37-35D2181B5764}"/>
    <dgm:cxn modelId="{770E3135-9407-4430-AEE6-D91F956257CD}" type="presOf" srcId="{8C8D191E-B656-4EBB-AA9D-FF415A656AEF}" destId="{C6D8E934-4287-489C-87CC-80B006302479}" srcOrd="0" destOrd="0" presId="urn:microsoft.com/office/officeart/2005/8/layout/hierarchy3"/>
    <dgm:cxn modelId="{049B8B12-B9B1-4AF1-B355-7C6AB595DA1B}" type="presOf" srcId="{0A3A846C-AEA6-480F-BF36-22F501792AF4}" destId="{3BFB836E-BA12-4B47-8F94-1E770CD0A6EB}" srcOrd="1" destOrd="0" presId="urn:microsoft.com/office/officeart/2005/8/layout/hierarchy3"/>
    <dgm:cxn modelId="{09AFAA9D-02A4-4711-A0A9-63A230BDB158}" type="presParOf" srcId="{D9DB1016-4808-495A-815C-25063DD6726F}" destId="{BB9A9ABD-54B6-41B8-A880-E8A1506FA71F}" srcOrd="0" destOrd="0" presId="urn:microsoft.com/office/officeart/2005/8/layout/hierarchy3"/>
    <dgm:cxn modelId="{B8ACAAEE-87BA-4449-AE99-DFD8AF74FDFA}" type="presParOf" srcId="{BB9A9ABD-54B6-41B8-A880-E8A1506FA71F}" destId="{3C616604-D480-4501-A67E-7EC5B43941E9}" srcOrd="0" destOrd="0" presId="urn:microsoft.com/office/officeart/2005/8/layout/hierarchy3"/>
    <dgm:cxn modelId="{21080730-2216-4AE9-ACAD-237CE1BBEBBD}" type="presParOf" srcId="{3C616604-D480-4501-A67E-7EC5B43941E9}" destId="{1FC3C805-F545-4E95-B6CE-188F83C48B75}" srcOrd="0" destOrd="0" presId="urn:microsoft.com/office/officeart/2005/8/layout/hierarchy3"/>
    <dgm:cxn modelId="{52476E18-FE39-4C86-AB47-A332F6F5670B}" type="presParOf" srcId="{3C616604-D480-4501-A67E-7EC5B43941E9}" destId="{AA3E762A-B9F3-49C8-8EC0-F9861338C959}" srcOrd="1" destOrd="0" presId="urn:microsoft.com/office/officeart/2005/8/layout/hierarchy3"/>
    <dgm:cxn modelId="{43E6754F-99B4-4FC4-A5D6-5162D5E59AB8}" type="presParOf" srcId="{BB9A9ABD-54B6-41B8-A880-E8A1506FA71F}" destId="{C7B21173-421B-4933-B542-484F240AC245}" srcOrd="1" destOrd="0" presId="urn:microsoft.com/office/officeart/2005/8/layout/hierarchy3"/>
    <dgm:cxn modelId="{2974F8FB-4CAE-4AB7-AE20-1DAB1B5F63D4}" type="presParOf" srcId="{C7B21173-421B-4933-B542-484F240AC245}" destId="{379BE9CA-3A3E-4465-A616-F41B9224CE27}" srcOrd="0" destOrd="0" presId="urn:microsoft.com/office/officeart/2005/8/layout/hierarchy3"/>
    <dgm:cxn modelId="{7673DBA2-2BB2-49A4-A6A9-95D72A04AE37}" type="presParOf" srcId="{C7B21173-421B-4933-B542-484F240AC245}" destId="{A54A456D-8BCC-473E-880D-EBF65712E566}" srcOrd="1" destOrd="0" presId="urn:microsoft.com/office/officeart/2005/8/layout/hierarchy3"/>
    <dgm:cxn modelId="{776439AB-294B-44CA-8471-D624F8401F42}" type="presParOf" srcId="{C7B21173-421B-4933-B542-484F240AC245}" destId="{EB412B16-00CE-4623-980F-DCF4700F9FC1}" srcOrd="2" destOrd="0" presId="urn:microsoft.com/office/officeart/2005/8/layout/hierarchy3"/>
    <dgm:cxn modelId="{A85CA32A-6368-45C0-8398-01F73BB13176}" type="presParOf" srcId="{C7B21173-421B-4933-B542-484F240AC245}" destId="{6401A13E-6E28-45C6-88BD-C2122CACD539}" srcOrd="3" destOrd="0" presId="urn:microsoft.com/office/officeart/2005/8/layout/hierarchy3"/>
    <dgm:cxn modelId="{A9FF2CFC-B591-46FE-8EBF-ADAA6E67A99E}" type="presParOf" srcId="{C7B21173-421B-4933-B542-484F240AC245}" destId="{3E740F23-A71F-4FF1-9994-28C1500C460A}" srcOrd="4" destOrd="0" presId="urn:microsoft.com/office/officeart/2005/8/layout/hierarchy3"/>
    <dgm:cxn modelId="{3D6B731A-43F8-46DF-9045-FA821582FD1E}" type="presParOf" srcId="{C7B21173-421B-4933-B542-484F240AC245}" destId="{C6D8E934-4287-489C-87CC-80B006302479}" srcOrd="5" destOrd="0" presId="urn:microsoft.com/office/officeart/2005/8/layout/hierarchy3"/>
    <dgm:cxn modelId="{9175E629-98EC-43A3-A0EB-E498E4BE2C28}" type="presParOf" srcId="{D9DB1016-4808-495A-815C-25063DD6726F}" destId="{E36BC5EC-3978-4460-9000-A2882AC664DB}" srcOrd="1" destOrd="0" presId="urn:microsoft.com/office/officeart/2005/8/layout/hierarchy3"/>
    <dgm:cxn modelId="{DFCED15D-0F9E-4B85-B2C6-D6B934CF9B07}" type="presParOf" srcId="{E36BC5EC-3978-4460-9000-A2882AC664DB}" destId="{12896615-40F9-41D7-A408-0A5987855B26}" srcOrd="0" destOrd="0" presId="urn:microsoft.com/office/officeart/2005/8/layout/hierarchy3"/>
    <dgm:cxn modelId="{2239B06F-E057-41B6-941C-C856D24B45D5}" type="presParOf" srcId="{12896615-40F9-41D7-A408-0A5987855B26}" destId="{5BBC73E1-3BE2-43AF-B3B5-9C9E62A63DFA}" srcOrd="0" destOrd="0" presId="urn:microsoft.com/office/officeart/2005/8/layout/hierarchy3"/>
    <dgm:cxn modelId="{F9D3EDC0-9436-4318-9A3D-FD6FA7BF193C}" type="presParOf" srcId="{12896615-40F9-41D7-A408-0A5987855B26}" destId="{3BFB836E-BA12-4B47-8F94-1E770CD0A6EB}" srcOrd="1" destOrd="0" presId="urn:microsoft.com/office/officeart/2005/8/layout/hierarchy3"/>
    <dgm:cxn modelId="{F30976D5-9890-4DA6-8D84-60FBF6AAC1F9}" type="presParOf" srcId="{E36BC5EC-3978-4460-9000-A2882AC664DB}" destId="{D5E36C18-5026-430C-B2AD-98025D135CFD}" srcOrd="1" destOrd="0" presId="urn:microsoft.com/office/officeart/2005/8/layout/hierarchy3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FA6E3E1-D033-4A3E-9445-5746825D3A7C}" type="doc">
      <dgm:prSet loTypeId="urn:microsoft.com/office/officeart/2008/layout/PictureStrips" loCatId="list" qsTypeId="urn:microsoft.com/office/officeart/2005/8/quickstyle/simple1#13" qsCatId="simple" csTypeId="urn:microsoft.com/office/officeart/2005/8/colors/accent1_2#17" csCatId="accent1" phldr="1"/>
      <dgm:spPr/>
      <dgm:t>
        <a:bodyPr/>
        <a:lstStyle/>
        <a:p>
          <a:endParaRPr lang="ru-RU"/>
        </a:p>
      </dgm:t>
    </dgm:pt>
    <dgm:pt modelId="{95BCDB90-4A6F-457F-BF94-D65D443DECA8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чи були порушені, не визнані або оспорені права</a:t>
          </a:r>
          <a:endParaRPr lang="ru-RU" dirty="0"/>
        </a:p>
      </dgm:t>
    </dgm:pt>
    <dgm:pt modelId="{B6EA5633-A7C2-4D6E-96EE-24B9C7141767}" type="parTrans" cxnId="{725D5D54-B529-4F9C-86A6-D474F2C38101}">
      <dgm:prSet/>
      <dgm:spPr/>
      <dgm:t>
        <a:bodyPr/>
        <a:lstStyle/>
        <a:p>
          <a:endParaRPr lang="ru-RU"/>
        </a:p>
      </dgm:t>
    </dgm:pt>
    <dgm:pt modelId="{7B208764-D537-4D5F-A5E1-6231E5D9CDC7}" type="sibTrans" cxnId="{725D5D54-B529-4F9C-86A6-D474F2C38101}">
      <dgm:prSet/>
      <dgm:spPr/>
      <dgm:t>
        <a:bodyPr/>
        <a:lstStyle/>
        <a:p>
          <a:endParaRPr lang="ru-RU"/>
        </a:p>
      </dgm:t>
    </dgm:pt>
    <dgm:pt modelId="{87D8EB7B-8FD0-4D4B-A6EE-8BF872D75CD6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 чому полягає таке порушення прав</a:t>
          </a:r>
          <a:endParaRPr lang="ru-RU" dirty="0"/>
        </a:p>
      </dgm:t>
    </dgm:pt>
    <dgm:pt modelId="{1A3A691C-54EB-4E6B-907E-18567310C8D9}" type="parTrans" cxnId="{7C25B9FF-D67E-4A4B-8D0B-A523F6C65DFC}">
      <dgm:prSet/>
      <dgm:spPr/>
      <dgm:t>
        <a:bodyPr/>
        <a:lstStyle/>
        <a:p>
          <a:endParaRPr lang="ru-RU"/>
        </a:p>
      </dgm:t>
    </dgm:pt>
    <dgm:pt modelId="{EC250FF1-94C5-41BC-815B-42E517C85FD4}" type="sibTrans" cxnId="{7C25B9FF-D67E-4A4B-8D0B-A523F6C65DFC}">
      <dgm:prSet/>
      <dgm:spPr/>
      <dgm:t>
        <a:bodyPr/>
        <a:lstStyle/>
        <a:p>
          <a:endParaRPr lang="ru-RU"/>
        </a:p>
      </dgm:t>
    </dgm:pt>
    <dgm:pt modelId="{33751275-75ED-48E1-B48B-89672466D62A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якими доказами воно підтверджується</a:t>
          </a:r>
          <a:endParaRPr lang="ru-RU" dirty="0"/>
        </a:p>
      </dgm:t>
    </dgm:pt>
    <dgm:pt modelId="{F9F27D9B-5637-49DA-83B7-16ED6BE4421E}" type="parTrans" cxnId="{112E484F-9BAC-4CE3-9CEC-C3202C1411B8}">
      <dgm:prSet/>
      <dgm:spPr/>
      <dgm:t>
        <a:bodyPr/>
        <a:lstStyle/>
        <a:p>
          <a:endParaRPr lang="ru-RU"/>
        </a:p>
      </dgm:t>
    </dgm:pt>
    <dgm:pt modelId="{F3BE9F17-C4A1-4B79-BC51-A97729063E3F}" type="sibTrans" cxnId="{112E484F-9BAC-4CE3-9CEC-C3202C1411B8}">
      <dgm:prSet/>
      <dgm:spPr/>
      <dgm:t>
        <a:bodyPr/>
        <a:lstStyle/>
        <a:p>
          <a:endParaRPr lang="ru-RU"/>
        </a:p>
      </dgm:t>
    </dgm:pt>
    <dgm:pt modelId="{CEA2BA99-FE2D-46E6-BB18-188113288A6E}" type="pres">
      <dgm:prSet presAssocID="{6FA6E3E1-D033-4A3E-9445-5746825D3A7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7DCB605-AAD7-40B0-8B18-C3275E696D76}" type="pres">
      <dgm:prSet presAssocID="{95BCDB90-4A6F-457F-BF94-D65D443DECA8}" presName="composite" presStyleCnt="0"/>
      <dgm:spPr/>
    </dgm:pt>
    <dgm:pt modelId="{F3DD7997-919D-4D5D-89F7-9024BB226A06}" type="pres">
      <dgm:prSet presAssocID="{95BCDB90-4A6F-457F-BF94-D65D443DECA8}" presName="rect1" presStyleLbl="tr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19070F-B13E-4C59-8FC1-3F1FAFCDEAA6}" type="pres">
      <dgm:prSet presAssocID="{95BCDB90-4A6F-457F-BF94-D65D443DECA8}" presName="rect2" presStyleLbl="fg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3832EA34-67B7-4DFA-97DF-80C0B1D5A304}" type="pres">
      <dgm:prSet presAssocID="{7B208764-D537-4D5F-A5E1-6231E5D9CDC7}" presName="sibTrans" presStyleCnt="0"/>
      <dgm:spPr/>
    </dgm:pt>
    <dgm:pt modelId="{9EA9B21C-EC70-4825-9BE5-693D9990FAC5}" type="pres">
      <dgm:prSet presAssocID="{87D8EB7B-8FD0-4D4B-A6EE-8BF872D75CD6}" presName="composite" presStyleCnt="0"/>
      <dgm:spPr/>
    </dgm:pt>
    <dgm:pt modelId="{C3224BBD-1A27-418C-8558-FA148749A8CA}" type="pres">
      <dgm:prSet presAssocID="{87D8EB7B-8FD0-4D4B-A6EE-8BF872D75CD6}" presName="rect1" presStyleLbl="tr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AD67B3-22C5-40ED-954F-80B08939E682}" type="pres">
      <dgm:prSet presAssocID="{87D8EB7B-8FD0-4D4B-A6EE-8BF872D75CD6}" presName="rect2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00712E46-309D-406A-86E0-1250E89A8111}" type="pres">
      <dgm:prSet presAssocID="{EC250FF1-94C5-41BC-815B-42E517C85FD4}" presName="sibTrans" presStyleCnt="0"/>
      <dgm:spPr/>
    </dgm:pt>
    <dgm:pt modelId="{6217A5A9-B49A-430A-BF5C-5C849BC371BC}" type="pres">
      <dgm:prSet presAssocID="{33751275-75ED-48E1-B48B-89672466D62A}" presName="composite" presStyleCnt="0"/>
      <dgm:spPr/>
    </dgm:pt>
    <dgm:pt modelId="{008E00D7-8A8B-4449-A0A9-4DC67778E250}" type="pres">
      <dgm:prSet presAssocID="{33751275-75ED-48E1-B48B-89672466D62A}" presName="rect1" presStyleLbl="tr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85ADAF-1BEA-4162-95C7-017CA8DC7ACC}" type="pres">
      <dgm:prSet presAssocID="{33751275-75ED-48E1-B48B-89672466D62A}" presName="rect2" presStyleLbl="fgImgPlac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725D5D54-B529-4F9C-86A6-D474F2C38101}" srcId="{6FA6E3E1-D033-4A3E-9445-5746825D3A7C}" destId="{95BCDB90-4A6F-457F-BF94-D65D443DECA8}" srcOrd="0" destOrd="0" parTransId="{B6EA5633-A7C2-4D6E-96EE-24B9C7141767}" sibTransId="{7B208764-D537-4D5F-A5E1-6231E5D9CDC7}"/>
    <dgm:cxn modelId="{61AA5B14-97A3-484B-8D30-0C22B52F5B53}" type="presOf" srcId="{95BCDB90-4A6F-457F-BF94-D65D443DECA8}" destId="{F3DD7997-919D-4D5D-89F7-9024BB226A06}" srcOrd="0" destOrd="0" presId="urn:microsoft.com/office/officeart/2008/layout/PictureStrips"/>
    <dgm:cxn modelId="{27D70175-4A53-4A36-806D-3D4568957A5E}" type="presOf" srcId="{6FA6E3E1-D033-4A3E-9445-5746825D3A7C}" destId="{CEA2BA99-FE2D-46E6-BB18-188113288A6E}" srcOrd="0" destOrd="0" presId="urn:microsoft.com/office/officeart/2008/layout/PictureStrips"/>
    <dgm:cxn modelId="{77F7BF9E-1CAC-4426-A82E-DF4E9F72FE19}" type="presOf" srcId="{33751275-75ED-48E1-B48B-89672466D62A}" destId="{008E00D7-8A8B-4449-A0A9-4DC67778E250}" srcOrd="0" destOrd="0" presId="urn:microsoft.com/office/officeart/2008/layout/PictureStrips"/>
    <dgm:cxn modelId="{7C25B9FF-D67E-4A4B-8D0B-A523F6C65DFC}" srcId="{6FA6E3E1-D033-4A3E-9445-5746825D3A7C}" destId="{87D8EB7B-8FD0-4D4B-A6EE-8BF872D75CD6}" srcOrd="1" destOrd="0" parTransId="{1A3A691C-54EB-4E6B-907E-18567310C8D9}" sibTransId="{EC250FF1-94C5-41BC-815B-42E517C85FD4}"/>
    <dgm:cxn modelId="{AFAC5E83-E1EB-4CAF-89F0-5B7A6AB17E3B}" type="presOf" srcId="{87D8EB7B-8FD0-4D4B-A6EE-8BF872D75CD6}" destId="{C3224BBD-1A27-418C-8558-FA148749A8CA}" srcOrd="0" destOrd="0" presId="urn:microsoft.com/office/officeart/2008/layout/PictureStrips"/>
    <dgm:cxn modelId="{112E484F-9BAC-4CE3-9CEC-C3202C1411B8}" srcId="{6FA6E3E1-D033-4A3E-9445-5746825D3A7C}" destId="{33751275-75ED-48E1-B48B-89672466D62A}" srcOrd="2" destOrd="0" parTransId="{F9F27D9B-5637-49DA-83B7-16ED6BE4421E}" sibTransId="{F3BE9F17-C4A1-4B79-BC51-A97729063E3F}"/>
    <dgm:cxn modelId="{A7384DB5-8011-413B-9370-2F1FA522DFE8}" type="presParOf" srcId="{CEA2BA99-FE2D-46E6-BB18-188113288A6E}" destId="{27DCB605-AAD7-40B0-8B18-C3275E696D76}" srcOrd="0" destOrd="0" presId="urn:microsoft.com/office/officeart/2008/layout/PictureStrips"/>
    <dgm:cxn modelId="{91E244B0-32AF-44ED-AB1C-23AA4CA11912}" type="presParOf" srcId="{27DCB605-AAD7-40B0-8B18-C3275E696D76}" destId="{F3DD7997-919D-4D5D-89F7-9024BB226A06}" srcOrd="0" destOrd="0" presId="urn:microsoft.com/office/officeart/2008/layout/PictureStrips"/>
    <dgm:cxn modelId="{EFF5EF46-F89C-4266-BC7A-88B17383365D}" type="presParOf" srcId="{27DCB605-AAD7-40B0-8B18-C3275E696D76}" destId="{D719070F-B13E-4C59-8FC1-3F1FAFCDEAA6}" srcOrd="1" destOrd="0" presId="urn:microsoft.com/office/officeart/2008/layout/PictureStrips"/>
    <dgm:cxn modelId="{9CF2E2AC-F1E4-4E94-8AA1-C0131F66DEC0}" type="presParOf" srcId="{CEA2BA99-FE2D-46E6-BB18-188113288A6E}" destId="{3832EA34-67B7-4DFA-97DF-80C0B1D5A304}" srcOrd="1" destOrd="0" presId="urn:microsoft.com/office/officeart/2008/layout/PictureStrips"/>
    <dgm:cxn modelId="{29003BD7-59DD-48E3-B8B4-BB4B4B5DBCBD}" type="presParOf" srcId="{CEA2BA99-FE2D-46E6-BB18-188113288A6E}" destId="{9EA9B21C-EC70-4825-9BE5-693D9990FAC5}" srcOrd="2" destOrd="0" presId="urn:microsoft.com/office/officeart/2008/layout/PictureStrips"/>
    <dgm:cxn modelId="{D1E1B5AF-5B6D-4BEB-A4AF-27985D9996E6}" type="presParOf" srcId="{9EA9B21C-EC70-4825-9BE5-693D9990FAC5}" destId="{C3224BBD-1A27-418C-8558-FA148749A8CA}" srcOrd="0" destOrd="0" presId="urn:microsoft.com/office/officeart/2008/layout/PictureStrips"/>
    <dgm:cxn modelId="{8B5E1972-01CE-468F-9000-FAB7DF06FE09}" type="presParOf" srcId="{9EA9B21C-EC70-4825-9BE5-693D9990FAC5}" destId="{B3AD67B3-22C5-40ED-954F-80B08939E682}" srcOrd="1" destOrd="0" presId="urn:microsoft.com/office/officeart/2008/layout/PictureStrips"/>
    <dgm:cxn modelId="{5B843078-C40D-4305-8ACA-AFE468EEDC0E}" type="presParOf" srcId="{CEA2BA99-FE2D-46E6-BB18-188113288A6E}" destId="{00712E46-309D-406A-86E0-1250E89A8111}" srcOrd="3" destOrd="0" presId="urn:microsoft.com/office/officeart/2008/layout/PictureStrips"/>
    <dgm:cxn modelId="{1D5F1A48-ABF6-4EE6-B0C3-36A00423CAC5}" type="presParOf" srcId="{CEA2BA99-FE2D-46E6-BB18-188113288A6E}" destId="{6217A5A9-B49A-430A-BF5C-5C849BC371BC}" srcOrd="4" destOrd="0" presId="urn:microsoft.com/office/officeart/2008/layout/PictureStrips"/>
    <dgm:cxn modelId="{872AEFF5-9D74-4DC4-8097-E01FB2783298}" type="presParOf" srcId="{6217A5A9-B49A-430A-BF5C-5C849BC371BC}" destId="{008E00D7-8A8B-4449-A0A9-4DC67778E250}" srcOrd="0" destOrd="0" presId="urn:microsoft.com/office/officeart/2008/layout/PictureStrips"/>
    <dgm:cxn modelId="{5C0C3CA2-3C1C-49B9-8C81-C18A4C5BFFF6}" type="presParOf" srcId="{6217A5A9-B49A-430A-BF5C-5C849BC371BC}" destId="{6085ADAF-1BEA-4162-95C7-017CA8DC7ACC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73EEE5B-372B-4A98-9ADB-C5406C208C4A}" type="doc">
      <dgm:prSet loTypeId="urn:microsoft.com/office/officeart/2005/8/layout/hProcess9" loCatId="process" qsTypeId="urn:microsoft.com/office/officeart/2005/8/quickstyle/simple1#14" qsCatId="simple" csTypeId="urn:microsoft.com/office/officeart/2005/8/colors/accent1_2#18" csCatId="accent1" phldr="1"/>
      <dgm:spPr/>
    </dgm:pt>
    <dgm:pt modelId="{6CB7B3E1-CA80-493E-B202-94E47142BCFD}">
      <dgm:prSet phldrT="[Текст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uk-UA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 відсутності договірних відносин</a:t>
          </a:r>
          <a:endParaRPr lang="ru-RU" sz="36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ru-RU" sz="2700" dirty="0"/>
        </a:p>
      </dgm:t>
    </dgm:pt>
    <dgm:pt modelId="{DC333F72-E629-445A-9D84-001C355D629E}" type="parTrans" cxnId="{40D96535-148F-4E56-8A48-C77B41EB8AE9}">
      <dgm:prSet/>
      <dgm:spPr/>
      <dgm:t>
        <a:bodyPr/>
        <a:lstStyle/>
        <a:p>
          <a:endParaRPr lang="ru-RU"/>
        </a:p>
      </dgm:t>
    </dgm:pt>
    <dgm:pt modelId="{66846710-DD99-4402-80FE-BAD54A624604}" type="sibTrans" cxnId="{40D96535-148F-4E56-8A48-C77B41EB8AE9}">
      <dgm:prSet/>
      <dgm:spPr/>
      <dgm:t>
        <a:bodyPr/>
        <a:lstStyle/>
        <a:p>
          <a:endParaRPr lang="ru-RU"/>
        </a:p>
      </dgm:t>
    </dgm:pt>
    <dgm:pt modelId="{18CEA0A1-CB5B-4B90-B20B-CCB048538288}">
      <dgm:prSet phldrT="[Текст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uk-UA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позовна давність не </a:t>
          </a:r>
          <a:r>
            <a:rPr lang="uk-UA" sz="32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застосовуєть</a:t>
          </a:r>
          <a:r>
            <a:rPr lang="uk-UA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-ся оскільки порушення прав триває у часі</a:t>
          </a:r>
          <a:endParaRPr lang="ru-RU" sz="3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A4DB64-3E4F-483F-A425-28D96D9535F9}" type="parTrans" cxnId="{5F1A097D-6F55-4459-8E0C-CDEF1011944E}">
      <dgm:prSet/>
      <dgm:spPr/>
      <dgm:t>
        <a:bodyPr/>
        <a:lstStyle/>
        <a:p>
          <a:endParaRPr lang="ru-RU"/>
        </a:p>
      </dgm:t>
    </dgm:pt>
    <dgm:pt modelId="{10C3349D-F6AB-43F9-A6A9-F9B55F15D3DA}" type="sibTrans" cxnId="{5F1A097D-6F55-4459-8E0C-CDEF1011944E}">
      <dgm:prSet/>
      <dgm:spPr/>
      <dgm:t>
        <a:bodyPr/>
        <a:lstStyle/>
        <a:p>
          <a:endParaRPr lang="ru-RU"/>
        </a:p>
      </dgm:t>
    </dgm:pt>
    <dgm:pt modelId="{1462A367-C2C2-4438-B5C3-0AFDB2AC2AC7}">
      <dgm:prSet phldrT="[Текст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uk-UA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є неможливим одночасне звернення з віндикаційним позовом</a:t>
          </a:r>
          <a:endParaRPr lang="ru-RU" sz="3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A94311-3E42-4694-B216-14111CD9F631}" type="parTrans" cxnId="{1047FCCC-1528-41E0-9B51-1EA6774B3358}">
      <dgm:prSet/>
      <dgm:spPr/>
      <dgm:t>
        <a:bodyPr/>
        <a:lstStyle/>
        <a:p>
          <a:endParaRPr lang="ru-RU"/>
        </a:p>
      </dgm:t>
    </dgm:pt>
    <dgm:pt modelId="{BAE5EFAA-03E6-4BC6-AA20-616BEE8655DD}" type="sibTrans" cxnId="{1047FCCC-1528-41E0-9B51-1EA6774B3358}">
      <dgm:prSet/>
      <dgm:spPr/>
      <dgm:t>
        <a:bodyPr/>
        <a:lstStyle/>
        <a:p>
          <a:endParaRPr lang="ru-RU"/>
        </a:p>
      </dgm:t>
    </dgm:pt>
    <dgm:pt modelId="{678648F1-0A19-4E20-8FD1-AE02D44F8E57}" type="pres">
      <dgm:prSet presAssocID="{373EEE5B-372B-4A98-9ADB-C5406C208C4A}" presName="CompostProcess" presStyleCnt="0">
        <dgm:presLayoutVars>
          <dgm:dir/>
          <dgm:resizeHandles val="exact"/>
        </dgm:presLayoutVars>
      </dgm:prSet>
      <dgm:spPr/>
    </dgm:pt>
    <dgm:pt modelId="{9CD6876F-2654-4798-852F-958C34728E79}" type="pres">
      <dgm:prSet presAssocID="{373EEE5B-372B-4A98-9ADB-C5406C208C4A}" presName="arrow" presStyleLbl="bgShp" presStyleIdx="0" presStyleCnt="1"/>
      <dgm:spPr/>
    </dgm:pt>
    <dgm:pt modelId="{83C8D6C2-2EBB-44AF-850F-64D42BF2B40D}" type="pres">
      <dgm:prSet presAssocID="{373EEE5B-372B-4A98-9ADB-C5406C208C4A}" presName="linearProcess" presStyleCnt="0"/>
      <dgm:spPr/>
    </dgm:pt>
    <dgm:pt modelId="{8ADFD687-90D9-4336-8643-BD1B99E87F55}" type="pres">
      <dgm:prSet presAssocID="{6CB7B3E1-CA80-493E-B202-94E47142BCFD}" presName="textNode" presStyleLbl="node1" presStyleIdx="0" presStyleCnt="3" custScaleY="112230" custLinFactNeighborX="9646" custLinFactNeighborY="-25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C8D986-D51B-4D00-AC91-0F192C1AAEEA}" type="pres">
      <dgm:prSet presAssocID="{66846710-DD99-4402-80FE-BAD54A624604}" presName="sibTrans" presStyleCnt="0"/>
      <dgm:spPr/>
    </dgm:pt>
    <dgm:pt modelId="{D42789C0-8D61-4419-82CC-56140B546B64}" type="pres">
      <dgm:prSet presAssocID="{18CEA0A1-CB5B-4B90-B20B-CCB048538288}" presName="textNode" presStyleLbl="node1" presStyleIdx="1" presStyleCnt="3" custScaleY="112191" custLinFactNeighborY="-8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839CF9-2198-4BD1-A2B3-E2F4CAC48EF1}" type="pres">
      <dgm:prSet presAssocID="{10C3349D-F6AB-43F9-A6A9-F9B55F15D3DA}" presName="sibTrans" presStyleCnt="0"/>
      <dgm:spPr/>
    </dgm:pt>
    <dgm:pt modelId="{B15C78D9-6CCB-442D-BCEF-AACDC4131B07}" type="pres">
      <dgm:prSet presAssocID="{1462A367-C2C2-4438-B5C3-0AFDB2AC2AC7}" presName="textNode" presStyleLbl="node1" presStyleIdx="2" presStyleCnt="3" custScaleX="108450" custScaleY="1112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F1A097D-6F55-4459-8E0C-CDEF1011944E}" srcId="{373EEE5B-372B-4A98-9ADB-C5406C208C4A}" destId="{18CEA0A1-CB5B-4B90-B20B-CCB048538288}" srcOrd="1" destOrd="0" parTransId="{FAA4DB64-3E4F-483F-A425-28D96D9535F9}" sibTransId="{10C3349D-F6AB-43F9-A6A9-F9B55F15D3DA}"/>
    <dgm:cxn modelId="{1047FCCC-1528-41E0-9B51-1EA6774B3358}" srcId="{373EEE5B-372B-4A98-9ADB-C5406C208C4A}" destId="{1462A367-C2C2-4438-B5C3-0AFDB2AC2AC7}" srcOrd="2" destOrd="0" parTransId="{8CA94311-3E42-4694-B216-14111CD9F631}" sibTransId="{BAE5EFAA-03E6-4BC6-AA20-616BEE8655DD}"/>
    <dgm:cxn modelId="{07C0EF9C-EE76-4EA7-8E66-766A660304B8}" type="presOf" srcId="{18CEA0A1-CB5B-4B90-B20B-CCB048538288}" destId="{D42789C0-8D61-4419-82CC-56140B546B64}" srcOrd="0" destOrd="0" presId="urn:microsoft.com/office/officeart/2005/8/layout/hProcess9"/>
    <dgm:cxn modelId="{3FDC167C-C153-4047-B88F-FA21B154E174}" type="presOf" srcId="{6CB7B3E1-CA80-493E-B202-94E47142BCFD}" destId="{8ADFD687-90D9-4336-8643-BD1B99E87F55}" srcOrd="0" destOrd="0" presId="urn:microsoft.com/office/officeart/2005/8/layout/hProcess9"/>
    <dgm:cxn modelId="{C07A23C9-FEAE-4C1F-900E-7E722BF91377}" type="presOf" srcId="{1462A367-C2C2-4438-B5C3-0AFDB2AC2AC7}" destId="{B15C78D9-6CCB-442D-BCEF-AACDC4131B07}" srcOrd="0" destOrd="0" presId="urn:microsoft.com/office/officeart/2005/8/layout/hProcess9"/>
    <dgm:cxn modelId="{6076422E-B0A4-4C69-A03C-4BEE1805C1F6}" type="presOf" srcId="{373EEE5B-372B-4A98-9ADB-C5406C208C4A}" destId="{678648F1-0A19-4E20-8FD1-AE02D44F8E57}" srcOrd="0" destOrd="0" presId="urn:microsoft.com/office/officeart/2005/8/layout/hProcess9"/>
    <dgm:cxn modelId="{40D96535-148F-4E56-8A48-C77B41EB8AE9}" srcId="{373EEE5B-372B-4A98-9ADB-C5406C208C4A}" destId="{6CB7B3E1-CA80-493E-B202-94E47142BCFD}" srcOrd="0" destOrd="0" parTransId="{DC333F72-E629-445A-9D84-001C355D629E}" sibTransId="{66846710-DD99-4402-80FE-BAD54A624604}"/>
    <dgm:cxn modelId="{872B5275-8C6E-444B-890F-C84364666FFF}" type="presParOf" srcId="{678648F1-0A19-4E20-8FD1-AE02D44F8E57}" destId="{9CD6876F-2654-4798-852F-958C34728E79}" srcOrd="0" destOrd="0" presId="urn:microsoft.com/office/officeart/2005/8/layout/hProcess9"/>
    <dgm:cxn modelId="{DE7FA378-AC9F-4BD4-93EA-18378B228436}" type="presParOf" srcId="{678648F1-0A19-4E20-8FD1-AE02D44F8E57}" destId="{83C8D6C2-2EBB-44AF-850F-64D42BF2B40D}" srcOrd="1" destOrd="0" presId="urn:microsoft.com/office/officeart/2005/8/layout/hProcess9"/>
    <dgm:cxn modelId="{27A4C720-2EB3-487F-AABA-6524026C4C91}" type="presParOf" srcId="{83C8D6C2-2EBB-44AF-850F-64D42BF2B40D}" destId="{8ADFD687-90D9-4336-8643-BD1B99E87F55}" srcOrd="0" destOrd="0" presId="urn:microsoft.com/office/officeart/2005/8/layout/hProcess9"/>
    <dgm:cxn modelId="{ECD4215A-2155-48A1-9C77-58584ED1C299}" type="presParOf" srcId="{83C8D6C2-2EBB-44AF-850F-64D42BF2B40D}" destId="{47C8D986-D51B-4D00-AC91-0F192C1AAEEA}" srcOrd="1" destOrd="0" presId="urn:microsoft.com/office/officeart/2005/8/layout/hProcess9"/>
    <dgm:cxn modelId="{937EBDD3-222E-4CF5-B208-3C1C0B184B13}" type="presParOf" srcId="{83C8D6C2-2EBB-44AF-850F-64D42BF2B40D}" destId="{D42789C0-8D61-4419-82CC-56140B546B64}" srcOrd="2" destOrd="0" presId="urn:microsoft.com/office/officeart/2005/8/layout/hProcess9"/>
    <dgm:cxn modelId="{3DF8485A-46C6-49A6-92ED-C964B1CA7AF0}" type="presParOf" srcId="{83C8D6C2-2EBB-44AF-850F-64D42BF2B40D}" destId="{5F839CF9-2198-4BD1-A2B3-E2F4CAC48EF1}" srcOrd="3" destOrd="0" presId="urn:microsoft.com/office/officeart/2005/8/layout/hProcess9"/>
    <dgm:cxn modelId="{A327458A-0532-49DE-A6E5-95A8C9E99D7B}" type="presParOf" srcId="{83C8D6C2-2EBB-44AF-850F-64D42BF2B40D}" destId="{B15C78D9-6CCB-442D-BCEF-AACDC4131B07}" srcOrd="4" destOrd="0" presId="urn:microsoft.com/office/officeart/2005/8/layout/hProcess9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9B0180B-4C4C-41C6-B102-85D3EA6EF524}" type="doc">
      <dgm:prSet loTypeId="urn:microsoft.com/office/officeart/2005/8/layout/hList9" loCatId="list" qsTypeId="urn:microsoft.com/office/officeart/2005/8/quickstyle/simple1#21" qsCatId="simple" csTypeId="urn:microsoft.com/office/officeart/2005/8/colors/accent1_2#21" csCatId="accent1" phldr="1"/>
      <dgm:spPr/>
      <dgm:t>
        <a:bodyPr/>
        <a:lstStyle/>
        <a:p>
          <a:endParaRPr lang="ru-RU"/>
        </a:p>
      </dgm:t>
    </dgm:pt>
    <dgm:pt modelId="{7DF1C571-45AE-420C-AC06-533C3C85CB38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uk-UA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ВІДПОВІДАЧ</a:t>
          </a:r>
          <a:endParaRPr lang="ru-RU" sz="28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E76B0F-DA0D-431B-B85E-CA2D013B42DF}" type="parTrans" cxnId="{995B8AEE-5D3C-4990-A0CB-D1F5A4D8C0FC}">
      <dgm:prSet/>
      <dgm:spPr/>
      <dgm:t>
        <a:bodyPr/>
        <a:lstStyle/>
        <a:p>
          <a:endParaRPr lang="ru-RU"/>
        </a:p>
      </dgm:t>
    </dgm:pt>
    <dgm:pt modelId="{7B37337C-3328-4C32-83FE-CCB6BBC559E4}" type="sibTrans" cxnId="{995B8AEE-5D3C-4990-A0CB-D1F5A4D8C0FC}">
      <dgm:prSet/>
      <dgm:spPr/>
      <dgm:t>
        <a:bodyPr/>
        <a:lstStyle/>
        <a:p>
          <a:endParaRPr lang="ru-RU"/>
        </a:p>
      </dgm:t>
    </dgm:pt>
    <dgm:pt modelId="{11B2E30D-C972-4921-AAD4-7ABFA089A5F7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uk-UA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ПОЗИВАЧ</a:t>
          </a:r>
          <a:endParaRPr lang="ru-RU" sz="28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94BE02-B070-4757-9E33-F89D4A06DC10}" type="sibTrans" cxnId="{C07EF175-E250-4070-97E3-8C419B1FBB6D}">
      <dgm:prSet/>
      <dgm:spPr/>
      <dgm:t>
        <a:bodyPr/>
        <a:lstStyle/>
        <a:p>
          <a:endParaRPr lang="ru-RU"/>
        </a:p>
      </dgm:t>
    </dgm:pt>
    <dgm:pt modelId="{A23BACD6-FED5-490B-9D27-853E9F8F39C0}" type="parTrans" cxnId="{C07EF175-E250-4070-97E3-8C419B1FBB6D}">
      <dgm:prSet/>
      <dgm:spPr/>
      <dgm:t>
        <a:bodyPr/>
        <a:lstStyle/>
        <a:p>
          <a:endParaRPr lang="ru-RU"/>
        </a:p>
      </dgm:t>
    </dgm:pt>
    <dgm:pt modelId="{B05CECF2-0E0A-4B1D-A853-9603804E4747}">
      <dgm:prSet custT="1"/>
      <dgm:spPr/>
      <dgm:t>
        <a:bodyPr/>
        <a:lstStyle/>
        <a:p>
          <a:r>
            <a:rPr lang="uk-UA" sz="32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власник майна з володіння якого вибуло майно </a:t>
          </a:r>
          <a:endParaRPr lang="ru-RU" sz="3200" dirty="0"/>
        </a:p>
      </dgm:t>
    </dgm:pt>
    <dgm:pt modelId="{AC17446A-0781-4A25-8A41-BDCC59ABA9AD}" type="parTrans" cxnId="{7F0A8D71-147C-413D-AD4C-64E25C283119}">
      <dgm:prSet/>
      <dgm:spPr/>
      <dgm:t>
        <a:bodyPr/>
        <a:lstStyle/>
        <a:p>
          <a:endParaRPr lang="ru-RU"/>
        </a:p>
      </dgm:t>
    </dgm:pt>
    <dgm:pt modelId="{973F42A8-2F5B-48FA-BA57-2BD737A022A8}" type="sibTrans" cxnId="{7F0A8D71-147C-413D-AD4C-64E25C283119}">
      <dgm:prSet/>
      <dgm:spPr/>
      <dgm:t>
        <a:bodyPr/>
        <a:lstStyle/>
        <a:p>
          <a:endParaRPr lang="ru-RU"/>
        </a:p>
      </dgm:t>
    </dgm:pt>
    <dgm:pt modelId="{1E81191A-D429-4913-92C8-0605AF48B75B}">
      <dgm:prSet custT="1"/>
      <dgm:spPr/>
      <dgm:t>
        <a:bodyPr/>
        <a:lstStyle/>
        <a:p>
          <a:r>
            <a:rPr lang="uk-UA" sz="3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особа, яка на момент подання позову фактично володіє майном незаконно, без відповідної правової підстави </a:t>
          </a:r>
          <a:endParaRPr lang="ru-RU" sz="3000" dirty="0"/>
        </a:p>
      </dgm:t>
    </dgm:pt>
    <dgm:pt modelId="{1CF8C8BB-A321-421C-B47B-3AEE213CCFD8}" type="parTrans" cxnId="{92903B64-9035-4A36-BB3D-433B0D81906D}">
      <dgm:prSet/>
      <dgm:spPr/>
      <dgm:t>
        <a:bodyPr/>
        <a:lstStyle/>
        <a:p>
          <a:endParaRPr lang="ru-RU"/>
        </a:p>
      </dgm:t>
    </dgm:pt>
    <dgm:pt modelId="{6580291E-C097-4EE3-99A9-DD0717A8FE15}" type="sibTrans" cxnId="{92903B64-9035-4A36-BB3D-433B0D81906D}">
      <dgm:prSet/>
      <dgm:spPr/>
      <dgm:t>
        <a:bodyPr/>
        <a:lstStyle/>
        <a:p>
          <a:endParaRPr lang="ru-RU"/>
        </a:p>
      </dgm:t>
    </dgm:pt>
    <dgm:pt modelId="{ECE7E95A-F3A2-41E3-90F3-83C3C1546121}" type="pres">
      <dgm:prSet presAssocID="{C9B0180B-4C4C-41C6-B102-85D3EA6EF524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7C07C25-2545-4768-BC89-9CBA753C4CF5}" type="pres">
      <dgm:prSet presAssocID="{11B2E30D-C972-4921-AAD4-7ABFA089A5F7}" presName="posSpace" presStyleCnt="0"/>
      <dgm:spPr/>
    </dgm:pt>
    <dgm:pt modelId="{E5B1C619-E7A8-48EE-BDB6-A459BC56F1DB}" type="pres">
      <dgm:prSet presAssocID="{11B2E30D-C972-4921-AAD4-7ABFA089A5F7}" presName="vertFlow" presStyleCnt="0"/>
      <dgm:spPr/>
    </dgm:pt>
    <dgm:pt modelId="{2CDFF332-1C15-45B9-AD1D-D5C1043005D2}" type="pres">
      <dgm:prSet presAssocID="{11B2E30D-C972-4921-AAD4-7ABFA089A5F7}" presName="topSpace" presStyleCnt="0"/>
      <dgm:spPr/>
    </dgm:pt>
    <dgm:pt modelId="{9EE1A945-1E96-4C1D-ADC2-B67355E0991B}" type="pres">
      <dgm:prSet presAssocID="{11B2E30D-C972-4921-AAD4-7ABFA089A5F7}" presName="firstComp" presStyleCnt="0"/>
      <dgm:spPr/>
    </dgm:pt>
    <dgm:pt modelId="{882FF553-738B-4BCA-B45C-5313F8AD3F85}" type="pres">
      <dgm:prSet presAssocID="{11B2E30D-C972-4921-AAD4-7ABFA089A5F7}" presName="firstChild" presStyleLbl="bgAccFollowNode1" presStyleIdx="0" presStyleCnt="2" custScaleX="99750" custScaleY="116003" custLinFactNeighborX="13977" custLinFactNeighborY="4151"/>
      <dgm:spPr/>
      <dgm:t>
        <a:bodyPr/>
        <a:lstStyle/>
        <a:p>
          <a:endParaRPr lang="ru-RU"/>
        </a:p>
      </dgm:t>
    </dgm:pt>
    <dgm:pt modelId="{8A756F65-F220-41FC-893C-36911AB7C5AA}" type="pres">
      <dgm:prSet presAssocID="{11B2E30D-C972-4921-AAD4-7ABFA089A5F7}" presName="firstChildTx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A865B5-CE4E-4EB3-9723-B5B4E0992E40}" type="pres">
      <dgm:prSet presAssocID="{11B2E30D-C972-4921-AAD4-7ABFA089A5F7}" presName="negSpace" presStyleCnt="0"/>
      <dgm:spPr/>
    </dgm:pt>
    <dgm:pt modelId="{A3E2B1F0-08B2-4558-ABE6-4D5C6B15D05B}" type="pres">
      <dgm:prSet presAssocID="{11B2E30D-C972-4921-AAD4-7ABFA089A5F7}" presName="circle" presStyleLbl="node1" presStyleIdx="0" presStyleCnt="2" custScaleX="137673" custLinFactNeighborX="-1727" custLinFactNeighborY="-30447"/>
      <dgm:spPr/>
      <dgm:t>
        <a:bodyPr/>
        <a:lstStyle/>
        <a:p>
          <a:endParaRPr lang="ru-RU"/>
        </a:p>
      </dgm:t>
    </dgm:pt>
    <dgm:pt modelId="{84D77B77-CB15-4A23-9658-DCCD78437AAA}" type="pres">
      <dgm:prSet presAssocID="{6C94BE02-B070-4757-9E33-F89D4A06DC10}" presName="transSpace" presStyleCnt="0"/>
      <dgm:spPr/>
    </dgm:pt>
    <dgm:pt modelId="{DB77A2E3-4069-407E-8763-98B441A0C81F}" type="pres">
      <dgm:prSet presAssocID="{7DF1C571-45AE-420C-AC06-533C3C85CB38}" presName="posSpace" presStyleCnt="0"/>
      <dgm:spPr/>
    </dgm:pt>
    <dgm:pt modelId="{AC3A5E90-A07E-4C21-A538-39DFB6A0713B}" type="pres">
      <dgm:prSet presAssocID="{7DF1C571-45AE-420C-AC06-533C3C85CB38}" presName="vertFlow" presStyleCnt="0"/>
      <dgm:spPr/>
    </dgm:pt>
    <dgm:pt modelId="{6AD78B65-8F25-4CE8-9A43-8AFDE3B0DA27}" type="pres">
      <dgm:prSet presAssocID="{7DF1C571-45AE-420C-AC06-533C3C85CB38}" presName="topSpace" presStyleCnt="0"/>
      <dgm:spPr/>
    </dgm:pt>
    <dgm:pt modelId="{97DAC607-A405-48CC-B7A7-2CFB02304A82}" type="pres">
      <dgm:prSet presAssocID="{7DF1C571-45AE-420C-AC06-533C3C85CB38}" presName="firstComp" presStyleCnt="0"/>
      <dgm:spPr/>
    </dgm:pt>
    <dgm:pt modelId="{8CEBA685-56E8-4D96-BCB2-9774F6A3964B}" type="pres">
      <dgm:prSet presAssocID="{7DF1C571-45AE-420C-AC06-533C3C85CB38}" presName="firstChild" presStyleLbl="bgAccFollowNode1" presStyleIdx="1" presStyleCnt="2" custScaleX="100651" custScaleY="160571" custLinFactNeighborX="-73979" custLinFactNeighborY="4138"/>
      <dgm:spPr/>
      <dgm:t>
        <a:bodyPr/>
        <a:lstStyle/>
        <a:p>
          <a:endParaRPr lang="ru-RU"/>
        </a:p>
      </dgm:t>
    </dgm:pt>
    <dgm:pt modelId="{A747502D-EB08-4EA1-AC21-82474B962871}" type="pres">
      <dgm:prSet presAssocID="{7DF1C571-45AE-420C-AC06-533C3C85CB38}" presName="firstChildTx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42A2FE-46C5-4A02-BC1E-3AF9665B08DF}" type="pres">
      <dgm:prSet presAssocID="{7DF1C571-45AE-420C-AC06-533C3C85CB38}" presName="negSpace" presStyleCnt="0"/>
      <dgm:spPr/>
    </dgm:pt>
    <dgm:pt modelId="{BCE6BC05-3299-489E-9FC5-6FDBF92440D0}" type="pres">
      <dgm:prSet presAssocID="{7DF1C571-45AE-420C-AC06-533C3C85CB38}" presName="circle" presStyleLbl="node1" presStyleIdx="1" presStyleCnt="2" custScaleX="160304" custScaleY="99935" custLinFactNeighborX="30195" custLinFactNeighborY="-30447"/>
      <dgm:spPr/>
      <dgm:t>
        <a:bodyPr/>
        <a:lstStyle/>
        <a:p>
          <a:endParaRPr lang="ru-RU"/>
        </a:p>
      </dgm:t>
    </dgm:pt>
  </dgm:ptLst>
  <dgm:cxnLst>
    <dgm:cxn modelId="{92903B64-9035-4A36-BB3D-433B0D81906D}" srcId="{7DF1C571-45AE-420C-AC06-533C3C85CB38}" destId="{1E81191A-D429-4913-92C8-0605AF48B75B}" srcOrd="0" destOrd="0" parTransId="{1CF8C8BB-A321-421C-B47B-3AEE213CCFD8}" sibTransId="{6580291E-C097-4EE3-99A9-DD0717A8FE15}"/>
    <dgm:cxn modelId="{B70D1D76-EF75-4849-8FEF-0B19F3989A0D}" type="presOf" srcId="{1E81191A-D429-4913-92C8-0605AF48B75B}" destId="{A747502D-EB08-4EA1-AC21-82474B962871}" srcOrd="1" destOrd="0" presId="urn:microsoft.com/office/officeart/2005/8/layout/hList9"/>
    <dgm:cxn modelId="{7F0A8D71-147C-413D-AD4C-64E25C283119}" srcId="{11B2E30D-C972-4921-AAD4-7ABFA089A5F7}" destId="{B05CECF2-0E0A-4B1D-A853-9603804E4747}" srcOrd="0" destOrd="0" parTransId="{AC17446A-0781-4A25-8A41-BDCC59ABA9AD}" sibTransId="{973F42A8-2F5B-48FA-BA57-2BD737A022A8}"/>
    <dgm:cxn modelId="{995B8AEE-5D3C-4990-A0CB-D1F5A4D8C0FC}" srcId="{C9B0180B-4C4C-41C6-B102-85D3EA6EF524}" destId="{7DF1C571-45AE-420C-AC06-533C3C85CB38}" srcOrd="1" destOrd="0" parTransId="{89E76B0F-DA0D-431B-B85E-CA2D013B42DF}" sibTransId="{7B37337C-3328-4C32-83FE-CCB6BBC559E4}"/>
    <dgm:cxn modelId="{387699AF-6F28-4230-8965-E4D4336F2CE0}" type="presOf" srcId="{11B2E30D-C972-4921-AAD4-7ABFA089A5F7}" destId="{A3E2B1F0-08B2-4558-ABE6-4D5C6B15D05B}" srcOrd="0" destOrd="0" presId="urn:microsoft.com/office/officeart/2005/8/layout/hList9"/>
    <dgm:cxn modelId="{B54B058E-D2EF-4597-A175-FB98A4152285}" type="presOf" srcId="{B05CECF2-0E0A-4B1D-A853-9603804E4747}" destId="{8A756F65-F220-41FC-893C-36911AB7C5AA}" srcOrd="1" destOrd="0" presId="urn:microsoft.com/office/officeart/2005/8/layout/hList9"/>
    <dgm:cxn modelId="{49DD3EA2-47C7-4953-B890-EEB7C87ADCD7}" type="presOf" srcId="{B05CECF2-0E0A-4B1D-A853-9603804E4747}" destId="{882FF553-738B-4BCA-B45C-5313F8AD3F85}" srcOrd="0" destOrd="0" presId="urn:microsoft.com/office/officeart/2005/8/layout/hList9"/>
    <dgm:cxn modelId="{C07EF175-E250-4070-97E3-8C419B1FBB6D}" srcId="{C9B0180B-4C4C-41C6-B102-85D3EA6EF524}" destId="{11B2E30D-C972-4921-AAD4-7ABFA089A5F7}" srcOrd="0" destOrd="0" parTransId="{A23BACD6-FED5-490B-9D27-853E9F8F39C0}" sibTransId="{6C94BE02-B070-4757-9E33-F89D4A06DC10}"/>
    <dgm:cxn modelId="{995B823F-27A1-43E2-B326-672A18CDD8BF}" type="presOf" srcId="{7DF1C571-45AE-420C-AC06-533C3C85CB38}" destId="{BCE6BC05-3299-489E-9FC5-6FDBF92440D0}" srcOrd="0" destOrd="0" presId="urn:microsoft.com/office/officeart/2005/8/layout/hList9"/>
    <dgm:cxn modelId="{DBAFE5C5-99B4-4935-B1B2-F6ECFB600EE4}" type="presOf" srcId="{1E81191A-D429-4913-92C8-0605AF48B75B}" destId="{8CEBA685-56E8-4D96-BCB2-9774F6A3964B}" srcOrd="0" destOrd="0" presId="urn:microsoft.com/office/officeart/2005/8/layout/hList9"/>
    <dgm:cxn modelId="{AD4BE1E7-BE6F-4BCE-A553-C786F12D3CDD}" type="presOf" srcId="{C9B0180B-4C4C-41C6-B102-85D3EA6EF524}" destId="{ECE7E95A-F3A2-41E3-90F3-83C3C1546121}" srcOrd="0" destOrd="0" presId="urn:microsoft.com/office/officeart/2005/8/layout/hList9"/>
    <dgm:cxn modelId="{5C2D40C1-1E40-4DAC-A4A9-5D686776CEA7}" type="presParOf" srcId="{ECE7E95A-F3A2-41E3-90F3-83C3C1546121}" destId="{D7C07C25-2545-4768-BC89-9CBA753C4CF5}" srcOrd="0" destOrd="0" presId="urn:microsoft.com/office/officeart/2005/8/layout/hList9"/>
    <dgm:cxn modelId="{E81C17F3-C0CB-4EA8-9B2F-05F365BAF119}" type="presParOf" srcId="{ECE7E95A-F3A2-41E3-90F3-83C3C1546121}" destId="{E5B1C619-E7A8-48EE-BDB6-A459BC56F1DB}" srcOrd="1" destOrd="0" presId="urn:microsoft.com/office/officeart/2005/8/layout/hList9"/>
    <dgm:cxn modelId="{7A65BA9B-6E81-4A83-99A0-33CDAB515B13}" type="presParOf" srcId="{E5B1C619-E7A8-48EE-BDB6-A459BC56F1DB}" destId="{2CDFF332-1C15-45B9-AD1D-D5C1043005D2}" srcOrd="0" destOrd="0" presId="urn:microsoft.com/office/officeart/2005/8/layout/hList9"/>
    <dgm:cxn modelId="{A149E248-5064-45BA-AC87-D952A6818E57}" type="presParOf" srcId="{E5B1C619-E7A8-48EE-BDB6-A459BC56F1DB}" destId="{9EE1A945-1E96-4C1D-ADC2-B67355E0991B}" srcOrd="1" destOrd="0" presId="urn:microsoft.com/office/officeart/2005/8/layout/hList9"/>
    <dgm:cxn modelId="{62D15105-4092-4F1C-A202-54EE226E4D7F}" type="presParOf" srcId="{9EE1A945-1E96-4C1D-ADC2-B67355E0991B}" destId="{882FF553-738B-4BCA-B45C-5313F8AD3F85}" srcOrd="0" destOrd="0" presId="urn:microsoft.com/office/officeart/2005/8/layout/hList9"/>
    <dgm:cxn modelId="{FDDA652A-8C5B-4360-B97E-FA67B68C0895}" type="presParOf" srcId="{9EE1A945-1E96-4C1D-ADC2-B67355E0991B}" destId="{8A756F65-F220-41FC-893C-36911AB7C5AA}" srcOrd="1" destOrd="0" presId="urn:microsoft.com/office/officeart/2005/8/layout/hList9"/>
    <dgm:cxn modelId="{72875811-1D14-42B8-BC87-1E1C9627C403}" type="presParOf" srcId="{ECE7E95A-F3A2-41E3-90F3-83C3C1546121}" destId="{B6A865B5-CE4E-4EB3-9723-B5B4E0992E40}" srcOrd="2" destOrd="0" presId="urn:microsoft.com/office/officeart/2005/8/layout/hList9"/>
    <dgm:cxn modelId="{1DCEEEB5-69F6-4BC0-8A0C-ECBB9297227A}" type="presParOf" srcId="{ECE7E95A-F3A2-41E3-90F3-83C3C1546121}" destId="{A3E2B1F0-08B2-4558-ABE6-4D5C6B15D05B}" srcOrd="3" destOrd="0" presId="urn:microsoft.com/office/officeart/2005/8/layout/hList9"/>
    <dgm:cxn modelId="{794442E6-BB2A-4E6B-80C1-1172395F8CD9}" type="presParOf" srcId="{ECE7E95A-F3A2-41E3-90F3-83C3C1546121}" destId="{84D77B77-CB15-4A23-9658-DCCD78437AAA}" srcOrd="4" destOrd="0" presId="urn:microsoft.com/office/officeart/2005/8/layout/hList9"/>
    <dgm:cxn modelId="{CB469599-747D-4EF8-BA32-DC6C4DFF7F58}" type="presParOf" srcId="{ECE7E95A-F3A2-41E3-90F3-83C3C1546121}" destId="{DB77A2E3-4069-407E-8763-98B441A0C81F}" srcOrd="5" destOrd="0" presId="urn:microsoft.com/office/officeart/2005/8/layout/hList9"/>
    <dgm:cxn modelId="{A59E273D-EABD-429F-B8B6-C09E2B181099}" type="presParOf" srcId="{ECE7E95A-F3A2-41E3-90F3-83C3C1546121}" destId="{AC3A5E90-A07E-4C21-A538-39DFB6A0713B}" srcOrd="6" destOrd="0" presId="urn:microsoft.com/office/officeart/2005/8/layout/hList9"/>
    <dgm:cxn modelId="{10388056-F392-4D48-BC58-DB5A235F0A56}" type="presParOf" srcId="{AC3A5E90-A07E-4C21-A538-39DFB6A0713B}" destId="{6AD78B65-8F25-4CE8-9A43-8AFDE3B0DA27}" srcOrd="0" destOrd="0" presId="urn:microsoft.com/office/officeart/2005/8/layout/hList9"/>
    <dgm:cxn modelId="{4339F290-EE59-4711-8D04-49EAEAEC08EB}" type="presParOf" srcId="{AC3A5E90-A07E-4C21-A538-39DFB6A0713B}" destId="{97DAC607-A405-48CC-B7A7-2CFB02304A82}" srcOrd="1" destOrd="0" presId="urn:microsoft.com/office/officeart/2005/8/layout/hList9"/>
    <dgm:cxn modelId="{08D717A0-1F8D-4EEC-9BE0-23F9532EF7A5}" type="presParOf" srcId="{97DAC607-A405-48CC-B7A7-2CFB02304A82}" destId="{8CEBA685-56E8-4D96-BCB2-9774F6A3964B}" srcOrd="0" destOrd="0" presId="urn:microsoft.com/office/officeart/2005/8/layout/hList9"/>
    <dgm:cxn modelId="{28DE30D2-AC12-42E9-824E-00BC6C2D6E31}" type="presParOf" srcId="{97DAC607-A405-48CC-B7A7-2CFB02304A82}" destId="{A747502D-EB08-4EA1-AC21-82474B962871}" srcOrd="1" destOrd="0" presId="urn:microsoft.com/office/officeart/2005/8/layout/hList9"/>
    <dgm:cxn modelId="{8DD6E8A0-AB78-4A2C-9CD5-09B9D256628D}" type="presParOf" srcId="{ECE7E95A-F3A2-41E3-90F3-83C3C1546121}" destId="{2F42A2FE-46C5-4A02-BC1E-3AF9665B08DF}" srcOrd="7" destOrd="0" presId="urn:microsoft.com/office/officeart/2005/8/layout/hList9"/>
    <dgm:cxn modelId="{7C9612D6-E2B2-4F6A-9306-63C2989E66E9}" type="presParOf" srcId="{ECE7E95A-F3A2-41E3-90F3-83C3C1546121}" destId="{BCE6BC05-3299-489E-9FC5-6FDBF92440D0}" srcOrd="8" destOrd="0" presId="urn:microsoft.com/office/officeart/2005/8/layout/hList9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C591A4D-B797-4B42-951E-0C547CE3A4AB}" type="doc">
      <dgm:prSet loTypeId="urn:microsoft.com/office/officeart/2009/3/layout/IncreasingArrowsProcess" loCatId="process" qsTypeId="urn:microsoft.com/office/officeart/2005/8/quickstyle/simple1#22" qsCatId="simple" csTypeId="urn:microsoft.com/office/officeart/2005/8/colors/accent1_2#22" csCatId="accent1" phldr="1"/>
      <dgm:spPr/>
      <dgm:t>
        <a:bodyPr/>
        <a:lstStyle/>
        <a:p>
          <a:endParaRPr lang="ru-RU"/>
        </a:p>
      </dgm:t>
    </dgm:pt>
    <dgm:pt modelId="{46B4D85F-B397-4F49-8191-BC42008FF045}">
      <dgm:prSet phldrT="[Текст]" custT="1"/>
      <dgm:spPr/>
      <dgm:t>
        <a:bodyPr/>
        <a:lstStyle/>
        <a:p>
          <a:r>
            <a:rPr lang="ru-RU" sz="3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ПОЗИВАЧ</a:t>
          </a:r>
          <a:endParaRPr lang="ru-RU" sz="32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BAA0D2-E471-466F-B915-0BF045BF30E0}" type="parTrans" cxnId="{9AE9EEAB-573E-4219-BE17-C8B60B8FD7B6}">
      <dgm:prSet/>
      <dgm:spPr/>
      <dgm:t>
        <a:bodyPr/>
        <a:lstStyle/>
        <a:p>
          <a:endParaRPr lang="ru-RU"/>
        </a:p>
      </dgm:t>
    </dgm:pt>
    <dgm:pt modelId="{CB13081C-446C-4999-929C-C3D83B39E5B9}" type="sibTrans" cxnId="{9AE9EEAB-573E-4219-BE17-C8B60B8FD7B6}">
      <dgm:prSet/>
      <dgm:spPr/>
      <dgm:t>
        <a:bodyPr/>
        <a:lstStyle/>
        <a:p>
          <a:endParaRPr lang="ru-RU"/>
        </a:p>
      </dgm:t>
    </dgm:pt>
    <dgm:pt modelId="{D7B314AA-1DAD-472D-8FCC-F42B9E16EDA0}">
      <dgm:prSet phldrT="[Текст]" custT="1"/>
      <dgm:spPr/>
      <dgm:t>
        <a:bodyPr/>
        <a:lstStyle/>
        <a:p>
          <a:r>
            <a:rPr lang="uk-UA" sz="3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Вибуло майно без волі власника (позивача)</a:t>
          </a:r>
          <a:endParaRPr lang="ru-RU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57AA53-E3F5-48D6-870C-383BE937EA53}" type="parTrans" cxnId="{24484424-4E11-4E29-B4B3-4B41B676B450}">
      <dgm:prSet/>
      <dgm:spPr/>
      <dgm:t>
        <a:bodyPr/>
        <a:lstStyle/>
        <a:p>
          <a:endParaRPr lang="ru-RU"/>
        </a:p>
      </dgm:t>
    </dgm:pt>
    <dgm:pt modelId="{05A9B11E-A14F-491E-A887-57971C4A6609}" type="sibTrans" cxnId="{24484424-4E11-4E29-B4B3-4B41B676B450}">
      <dgm:prSet/>
      <dgm:spPr/>
      <dgm:t>
        <a:bodyPr/>
        <a:lstStyle/>
        <a:p>
          <a:endParaRPr lang="ru-RU"/>
        </a:p>
      </dgm:t>
    </dgm:pt>
    <dgm:pt modelId="{77702EFE-089E-4DD5-A6DF-2A433E6F2DFA}">
      <dgm:prSet phldrT="[Текст]" custT="1"/>
      <dgm:spPr/>
      <dgm:t>
        <a:bodyPr/>
        <a:lstStyle/>
        <a:p>
          <a:r>
            <a:rPr lang="uk-UA" sz="3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ОСОБА</a:t>
          </a:r>
          <a:r>
            <a:rPr lang="uk-UA" sz="28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28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8C9FFD-F85F-491B-8965-72F81E3FF32E}" type="parTrans" cxnId="{4541B62F-AC40-4018-A4F7-329D3896FA86}">
      <dgm:prSet/>
      <dgm:spPr/>
      <dgm:t>
        <a:bodyPr/>
        <a:lstStyle/>
        <a:p>
          <a:endParaRPr lang="ru-RU"/>
        </a:p>
      </dgm:t>
    </dgm:pt>
    <dgm:pt modelId="{5815C33D-3CB3-4DAF-9938-C42B31445A2F}" type="sibTrans" cxnId="{4541B62F-AC40-4018-A4F7-329D3896FA86}">
      <dgm:prSet/>
      <dgm:spPr/>
      <dgm:t>
        <a:bodyPr/>
        <a:lstStyle/>
        <a:p>
          <a:endParaRPr lang="ru-RU"/>
        </a:p>
      </dgm:t>
    </dgm:pt>
    <dgm:pt modelId="{F7737491-B833-4E36-A10E-F9E48E23FF58}">
      <dgm:prSet phldrT="[Текст]" custT="1"/>
      <dgm:spPr/>
      <dgm:t>
        <a:bodyPr/>
        <a:lstStyle/>
        <a:p>
          <a:r>
            <a:rPr lang="uk-UA" sz="3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Договір відчуження майна укладений між ОСОБОЮ та ВІДПОВІДАЧЕМ</a:t>
          </a:r>
          <a:endParaRPr lang="ru-RU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906648-0557-447D-982A-56C79F88A24E}" type="parTrans" cxnId="{16F44F1B-EE7E-4102-BA89-B29BAAA3D14B}">
      <dgm:prSet/>
      <dgm:spPr/>
      <dgm:t>
        <a:bodyPr/>
        <a:lstStyle/>
        <a:p>
          <a:endParaRPr lang="ru-RU"/>
        </a:p>
      </dgm:t>
    </dgm:pt>
    <dgm:pt modelId="{16789E50-4C80-4E30-B4AF-FC10A430FEE4}" type="sibTrans" cxnId="{16F44F1B-EE7E-4102-BA89-B29BAAA3D14B}">
      <dgm:prSet/>
      <dgm:spPr/>
      <dgm:t>
        <a:bodyPr/>
        <a:lstStyle/>
        <a:p>
          <a:endParaRPr lang="ru-RU"/>
        </a:p>
      </dgm:t>
    </dgm:pt>
    <dgm:pt modelId="{76D6ABA8-64DF-44C0-8C8C-0CA1225A5E90}">
      <dgm:prSet phldrT="[Текст]" custT="1"/>
      <dgm:spPr/>
      <dgm:t>
        <a:bodyPr/>
        <a:lstStyle/>
        <a:p>
          <a:r>
            <a:rPr lang="ru-RU" sz="3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</a:t>
          </a:r>
          <a:r>
            <a:rPr lang="uk-UA" sz="3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ІДПОВІДАЧ</a:t>
          </a:r>
          <a:endParaRPr lang="ru-RU" sz="32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C38AB1-F91E-47F7-A2A0-A7E7F1CA6652}" type="parTrans" cxnId="{D7813B89-278E-4F75-9CEF-3D9CAA6D9A7D}">
      <dgm:prSet/>
      <dgm:spPr/>
      <dgm:t>
        <a:bodyPr/>
        <a:lstStyle/>
        <a:p>
          <a:endParaRPr lang="ru-RU"/>
        </a:p>
      </dgm:t>
    </dgm:pt>
    <dgm:pt modelId="{8D91C8C7-76C8-4D5E-B7EA-325F0ECBBCC4}" type="sibTrans" cxnId="{D7813B89-278E-4F75-9CEF-3D9CAA6D9A7D}">
      <dgm:prSet/>
      <dgm:spPr/>
      <dgm:t>
        <a:bodyPr/>
        <a:lstStyle/>
        <a:p>
          <a:endParaRPr lang="ru-RU"/>
        </a:p>
      </dgm:t>
    </dgm:pt>
    <dgm:pt modelId="{B0CB0BAC-10DE-43A6-A58D-0F312CE7F1BB}">
      <dgm:prSet phldrT="[Текст]" custT="1"/>
      <dgm:spPr/>
      <dgm:t>
        <a:bodyPr/>
        <a:lstStyle/>
        <a:p>
          <a:r>
            <a:rPr lang="uk-UA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Останній власник майна згідно укладеного правочину з ОСОБОЮ</a:t>
          </a:r>
          <a:endParaRPr lang="ru-RU" sz="3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F27615-EFD6-4226-8C5E-D0060F31DA8C}" type="parTrans" cxnId="{E8A0680B-1888-401B-85E0-6B260C9BDDCB}">
      <dgm:prSet/>
      <dgm:spPr/>
      <dgm:t>
        <a:bodyPr/>
        <a:lstStyle/>
        <a:p>
          <a:endParaRPr lang="ru-RU"/>
        </a:p>
      </dgm:t>
    </dgm:pt>
    <dgm:pt modelId="{9D3DCE45-C730-4A0A-9B45-40A872B50FED}" type="sibTrans" cxnId="{E8A0680B-1888-401B-85E0-6B260C9BDDCB}">
      <dgm:prSet/>
      <dgm:spPr/>
      <dgm:t>
        <a:bodyPr/>
        <a:lstStyle/>
        <a:p>
          <a:endParaRPr lang="ru-RU"/>
        </a:p>
      </dgm:t>
    </dgm:pt>
    <dgm:pt modelId="{ECF73073-5E37-4C77-B82B-F7F13F845CD2}" type="pres">
      <dgm:prSet presAssocID="{BC591A4D-B797-4B42-951E-0C547CE3A4AB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158C55E3-EF09-4492-9E0B-F58F39F3E141}" type="pres">
      <dgm:prSet presAssocID="{46B4D85F-B397-4F49-8191-BC42008FF045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08D23E-1E48-4BAB-8DFD-8F8B81D15517}" type="pres">
      <dgm:prSet presAssocID="{46B4D85F-B397-4F49-8191-BC42008FF045}" presName="childText1" presStyleLbl="solidAlignAcc1" presStyleIdx="0" presStyleCnt="3" custLinFactNeighborX="1046" custLinFactNeighborY="-16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E0E8E1-53B0-45D2-BB58-8C42474DB4CB}" type="pres">
      <dgm:prSet presAssocID="{77702EFE-089E-4DD5-A6DF-2A433E6F2DFA}" presName="parentText2" presStyleLbl="node1" presStyleIdx="1" presStyleCnt="3" custLinFactNeighborX="156" custLinFactNeighborY="741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3EFB42-BB1C-4C9F-AE68-7A7EE73C985C}" type="pres">
      <dgm:prSet presAssocID="{77702EFE-089E-4DD5-A6DF-2A433E6F2DFA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931395-6B8D-46CA-963F-40B26EC524F1}" type="pres">
      <dgm:prSet presAssocID="{76D6ABA8-64DF-44C0-8C8C-0CA1225A5E90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1DA994-F962-4DE4-BC6C-F2F989124B9C}" type="pres">
      <dgm:prSet presAssocID="{76D6ABA8-64DF-44C0-8C8C-0CA1225A5E90}" presName="childText3" presStyleLbl="solidAlignAcc1" presStyleIdx="2" presStyleCnt="3" custLinFactNeighborX="1581" custLinFactNeighborY="-528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8A0680B-1888-401B-85E0-6B260C9BDDCB}" srcId="{76D6ABA8-64DF-44C0-8C8C-0CA1225A5E90}" destId="{B0CB0BAC-10DE-43A6-A58D-0F312CE7F1BB}" srcOrd="0" destOrd="0" parTransId="{A3F27615-EFD6-4226-8C5E-D0060F31DA8C}" sibTransId="{9D3DCE45-C730-4A0A-9B45-40A872B50FED}"/>
    <dgm:cxn modelId="{232B9933-DF89-4BFC-A7E6-220433ACFBB2}" type="presOf" srcId="{76D6ABA8-64DF-44C0-8C8C-0CA1225A5E90}" destId="{9E931395-6B8D-46CA-963F-40B26EC524F1}" srcOrd="0" destOrd="0" presId="urn:microsoft.com/office/officeart/2009/3/layout/IncreasingArrowsProcess"/>
    <dgm:cxn modelId="{82373027-A879-45B0-8FA2-12C1ECE106AB}" type="presOf" srcId="{D7B314AA-1DAD-472D-8FCC-F42B9E16EDA0}" destId="{4E08D23E-1E48-4BAB-8DFD-8F8B81D15517}" srcOrd="0" destOrd="0" presId="urn:microsoft.com/office/officeart/2009/3/layout/IncreasingArrowsProcess"/>
    <dgm:cxn modelId="{4550EBEB-DCD6-4594-B2A3-A34641B7E9C1}" type="presOf" srcId="{77702EFE-089E-4DD5-A6DF-2A433E6F2DFA}" destId="{3FE0E8E1-53B0-45D2-BB58-8C42474DB4CB}" srcOrd="0" destOrd="0" presId="urn:microsoft.com/office/officeart/2009/3/layout/IncreasingArrowsProcess"/>
    <dgm:cxn modelId="{4541B62F-AC40-4018-A4F7-329D3896FA86}" srcId="{BC591A4D-B797-4B42-951E-0C547CE3A4AB}" destId="{77702EFE-089E-4DD5-A6DF-2A433E6F2DFA}" srcOrd="1" destOrd="0" parTransId="{8C8C9FFD-F85F-491B-8965-72F81E3FF32E}" sibTransId="{5815C33D-3CB3-4DAF-9938-C42B31445A2F}"/>
    <dgm:cxn modelId="{9AE9EEAB-573E-4219-BE17-C8B60B8FD7B6}" srcId="{BC591A4D-B797-4B42-951E-0C547CE3A4AB}" destId="{46B4D85F-B397-4F49-8191-BC42008FF045}" srcOrd="0" destOrd="0" parTransId="{74BAA0D2-E471-466F-B915-0BF045BF30E0}" sibTransId="{CB13081C-446C-4999-929C-C3D83B39E5B9}"/>
    <dgm:cxn modelId="{D7813B89-278E-4F75-9CEF-3D9CAA6D9A7D}" srcId="{BC591A4D-B797-4B42-951E-0C547CE3A4AB}" destId="{76D6ABA8-64DF-44C0-8C8C-0CA1225A5E90}" srcOrd="2" destOrd="0" parTransId="{0AC38AB1-F91E-47F7-A2A0-A7E7F1CA6652}" sibTransId="{8D91C8C7-76C8-4D5E-B7EA-325F0ECBBCC4}"/>
    <dgm:cxn modelId="{8829808F-50BE-4070-9A63-A237FE171D58}" type="presOf" srcId="{B0CB0BAC-10DE-43A6-A58D-0F312CE7F1BB}" destId="{C41DA994-F962-4DE4-BC6C-F2F989124B9C}" srcOrd="0" destOrd="0" presId="urn:microsoft.com/office/officeart/2009/3/layout/IncreasingArrowsProcess"/>
    <dgm:cxn modelId="{AB26C5EF-CB5A-48AE-8A92-E32D1F4ADE3F}" type="presOf" srcId="{46B4D85F-B397-4F49-8191-BC42008FF045}" destId="{158C55E3-EF09-4492-9E0B-F58F39F3E141}" srcOrd="0" destOrd="0" presId="urn:microsoft.com/office/officeart/2009/3/layout/IncreasingArrowsProcess"/>
    <dgm:cxn modelId="{16DB8D87-B9BF-4164-940D-52B7D258C543}" type="presOf" srcId="{BC591A4D-B797-4B42-951E-0C547CE3A4AB}" destId="{ECF73073-5E37-4C77-B82B-F7F13F845CD2}" srcOrd="0" destOrd="0" presId="urn:microsoft.com/office/officeart/2009/3/layout/IncreasingArrowsProcess"/>
    <dgm:cxn modelId="{16F44F1B-EE7E-4102-BA89-B29BAAA3D14B}" srcId="{77702EFE-089E-4DD5-A6DF-2A433E6F2DFA}" destId="{F7737491-B833-4E36-A10E-F9E48E23FF58}" srcOrd="0" destOrd="0" parTransId="{C1906648-0557-447D-982A-56C79F88A24E}" sibTransId="{16789E50-4C80-4E30-B4AF-FC10A430FEE4}"/>
    <dgm:cxn modelId="{71F153E7-54F7-427E-BC55-10EA1569B3FE}" type="presOf" srcId="{F7737491-B833-4E36-A10E-F9E48E23FF58}" destId="{343EFB42-BB1C-4C9F-AE68-7A7EE73C985C}" srcOrd="0" destOrd="0" presId="urn:microsoft.com/office/officeart/2009/3/layout/IncreasingArrowsProcess"/>
    <dgm:cxn modelId="{24484424-4E11-4E29-B4B3-4B41B676B450}" srcId="{46B4D85F-B397-4F49-8191-BC42008FF045}" destId="{D7B314AA-1DAD-472D-8FCC-F42B9E16EDA0}" srcOrd="0" destOrd="0" parTransId="{5A57AA53-E3F5-48D6-870C-383BE937EA53}" sibTransId="{05A9B11E-A14F-491E-A887-57971C4A6609}"/>
    <dgm:cxn modelId="{A5727C70-4C3D-41D5-9606-18337D238E99}" type="presParOf" srcId="{ECF73073-5E37-4C77-B82B-F7F13F845CD2}" destId="{158C55E3-EF09-4492-9E0B-F58F39F3E141}" srcOrd="0" destOrd="0" presId="urn:microsoft.com/office/officeart/2009/3/layout/IncreasingArrowsProcess"/>
    <dgm:cxn modelId="{6EC3E4D3-7B73-4668-90E7-A79E429383D3}" type="presParOf" srcId="{ECF73073-5E37-4C77-B82B-F7F13F845CD2}" destId="{4E08D23E-1E48-4BAB-8DFD-8F8B81D15517}" srcOrd="1" destOrd="0" presId="urn:microsoft.com/office/officeart/2009/3/layout/IncreasingArrowsProcess"/>
    <dgm:cxn modelId="{1B32E478-FDC4-4E9C-A5CB-9176BDE4F5F0}" type="presParOf" srcId="{ECF73073-5E37-4C77-B82B-F7F13F845CD2}" destId="{3FE0E8E1-53B0-45D2-BB58-8C42474DB4CB}" srcOrd="2" destOrd="0" presId="urn:microsoft.com/office/officeart/2009/3/layout/IncreasingArrowsProcess"/>
    <dgm:cxn modelId="{75F38A1F-0B0E-4DBF-9599-9A4F4F8DC75F}" type="presParOf" srcId="{ECF73073-5E37-4C77-B82B-F7F13F845CD2}" destId="{343EFB42-BB1C-4C9F-AE68-7A7EE73C985C}" srcOrd="3" destOrd="0" presId="urn:microsoft.com/office/officeart/2009/3/layout/IncreasingArrowsProcess"/>
    <dgm:cxn modelId="{CF13A77F-6E08-495F-A808-ADC35D4E14F7}" type="presParOf" srcId="{ECF73073-5E37-4C77-B82B-F7F13F845CD2}" destId="{9E931395-6B8D-46CA-963F-40B26EC524F1}" srcOrd="4" destOrd="0" presId="urn:microsoft.com/office/officeart/2009/3/layout/IncreasingArrowsProcess"/>
    <dgm:cxn modelId="{89B9859F-9425-493E-8529-DC05D597E558}" type="presParOf" srcId="{ECF73073-5E37-4C77-B82B-F7F13F845CD2}" destId="{C41DA994-F962-4DE4-BC6C-F2F989124B9C}" srcOrd="5" destOrd="0" presId="urn:microsoft.com/office/officeart/2009/3/layout/IncreasingArrowsProcess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A008306B-3883-4594-B110-E7423B828BB5}" type="doc">
      <dgm:prSet loTypeId="urn:microsoft.com/office/officeart/2005/8/layout/orgChart1" loCatId="hierarchy" qsTypeId="urn:microsoft.com/office/officeart/2005/8/quickstyle/3d2" qsCatId="3D" csTypeId="urn:microsoft.com/office/officeart/2005/8/colors/accent3_1" csCatId="accent3" phldr="1"/>
      <dgm:spPr/>
      <dgm:t>
        <a:bodyPr/>
        <a:lstStyle/>
        <a:p>
          <a:endParaRPr lang="uk-UA"/>
        </a:p>
      </dgm:t>
    </dgm:pt>
    <dgm:pt modelId="{8A30DAE3-BDD1-410B-A041-D8A3D29DFCDA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3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Незаконним володільцем може бути і добросовісний, і недобросовісний набувач</a:t>
          </a:r>
          <a:endParaRPr lang="uk-UA" sz="3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0575CF-09D3-4A5A-BE3D-28DDCCAF6F42}" type="parTrans" cxnId="{266E3150-21A8-4C95-8678-B8243AE91A75}">
      <dgm:prSet/>
      <dgm:spPr/>
      <dgm:t>
        <a:bodyPr/>
        <a:lstStyle/>
        <a:p>
          <a:endParaRPr lang="uk-UA" sz="2600">
            <a:latin typeface="Arial" pitchFamily="34" charset="0"/>
            <a:cs typeface="Arial" pitchFamily="34" charset="0"/>
          </a:endParaRPr>
        </a:p>
      </dgm:t>
    </dgm:pt>
    <dgm:pt modelId="{3A458E20-7492-40C1-8F3B-689240E28CE6}" type="sibTrans" cxnId="{266E3150-21A8-4C95-8678-B8243AE91A75}">
      <dgm:prSet/>
      <dgm:spPr/>
      <dgm:t>
        <a:bodyPr/>
        <a:lstStyle/>
        <a:p>
          <a:endParaRPr lang="uk-UA" sz="2600">
            <a:latin typeface="Arial" pitchFamily="34" charset="0"/>
            <a:cs typeface="Arial" pitchFamily="34" charset="0"/>
          </a:endParaRPr>
        </a:p>
      </dgm:t>
    </dgm:pt>
    <dgm:pt modelId="{EF45BC83-C1A8-497F-9CC9-49BDAABF7ACE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3200" b="1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Добросовісним набувачем</a:t>
          </a:r>
          <a:r>
            <a:rPr lang="uk-UA" sz="3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є особа, яка не знала і не могла знати про те, що майно придбане в особи, яка не мала права його відчужувати</a:t>
          </a:r>
          <a:endParaRPr lang="uk-UA" sz="3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A442B4-A1BD-4EA1-BB2B-CEF730C41CB3}" type="parTrans" cxnId="{9064EA6B-058D-4A32-9157-65AF25AC496C}">
      <dgm:prSet/>
      <dgm:spPr>
        <a:ln>
          <a:tailEnd type="triangle"/>
        </a:ln>
      </dgm:spPr>
      <dgm:t>
        <a:bodyPr/>
        <a:lstStyle/>
        <a:p>
          <a:endParaRPr lang="uk-UA" sz="2600">
            <a:latin typeface="Arial" pitchFamily="34" charset="0"/>
            <a:cs typeface="Arial" pitchFamily="34" charset="0"/>
          </a:endParaRPr>
        </a:p>
      </dgm:t>
    </dgm:pt>
    <dgm:pt modelId="{1B12486E-75C4-4661-AFD0-1DAC9E659097}" type="sibTrans" cxnId="{9064EA6B-058D-4A32-9157-65AF25AC496C}">
      <dgm:prSet/>
      <dgm:spPr/>
      <dgm:t>
        <a:bodyPr/>
        <a:lstStyle/>
        <a:p>
          <a:endParaRPr lang="uk-UA" sz="2600">
            <a:latin typeface="Arial" pitchFamily="34" charset="0"/>
            <a:cs typeface="Arial" pitchFamily="34" charset="0"/>
          </a:endParaRPr>
        </a:p>
      </dgm:t>
    </dgm:pt>
    <dgm:pt modelId="{40610DB1-5996-47E0-912E-1C6B4FE4BA95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3200" b="1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Недобросовісний набувач </a:t>
          </a:r>
          <a:r>
            <a:rPr lang="uk-UA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 момент здійснення угоди про відчуження спірного майна знав або міг знати, що річ відчужується особою, якій вона не належить і який на її відчуження не має права</a:t>
          </a:r>
          <a:endParaRPr lang="uk-UA" sz="3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7A48BF-1E0D-4BBE-8722-97F675AB1D83}" type="parTrans" cxnId="{843D2978-40D9-458F-A575-9480AE090852}">
      <dgm:prSet/>
      <dgm:spPr>
        <a:ln>
          <a:tailEnd type="triangle"/>
        </a:ln>
      </dgm:spPr>
      <dgm:t>
        <a:bodyPr/>
        <a:lstStyle/>
        <a:p>
          <a:endParaRPr lang="uk-UA" sz="2600">
            <a:latin typeface="Arial" pitchFamily="34" charset="0"/>
            <a:cs typeface="Arial" pitchFamily="34" charset="0"/>
          </a:endParaRPr>
        </a:p>
      </dgm:t>
    </dgm:pt>
    <dgm:pt modelId="{344B4BE1-03B9-420C-9E2C-599D55E5C355}" type="sibTrans" cxnId="{843D2978-40D9-458F-A575-9480AE090852}">
      <dgm:prSet/>
      <dgm:spPr/>
      <dgm:t>
        <a:bodyPr/>
        <a:lstStyle/>
        <a:p>
          <a:endParaRPr lang="uk-UA" sz="2600">
            <a:latin typeface="Arial" pitchFamily="34" charset="0"/>
            <a:cs typeface="Arial" pitchFamily="34" charset="0"/>
          </a:endParaRPr>
        </a:p>
      </dgm:t>
    </dgm:pt>
    <dgm:pt modelId="{4146FE94-EAAD-4B0D-8D32-EBFFB91EC26C}" type="pres">
      <dgm:prSet presAssocID="{A008306B-3883-4594-B110-E7423B828BB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E10B045F-6E86-41A5-B65C-72DC594084C6}" type="pres">
      <dgm:prSet presAssocID="{8A30DAE3-BDD1-410B-A041-D8A3D29DFCDA}" presName="hierRoot1" presStyleCnt="0">
        <dgm:presLayoutVars>
          <dgm:hierBranch val="init"/>
        </dgm:presLayoutVars>
      </dgm:prSet>
      <dgm:spPr/>
    </dgm:pt>
    <dgm:pt modelId="{17DFF592-D97E-4C9E-B90F-90F9EAC00C0E}" type="pres">
      <dgm:prSet presAssocID="{8A30DAE3-BDD1-410B-A041-D8A3D29DFCDA}" presName="rootComposite1" presStyleCnt="0"/>
      <dgm:spPr/>
    </dgm:pt>
    <dgm:pt modelId="{1E180896-1220-4779-BFA0-8C16AED174A5}" type="pres">
      <dgm:prSet presAssocID="{8A30DAE3-BDD1-410B-A041-D8A3D29DFCDA}" presName="rootText1" presStyleLbl="node0" presStyleIdx="0" presStyleCnt="1" custScaleX="119057" custLinFactNeighborX="-3096" custLinFactNeighborY="-3647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61F5BCA4-0BC0-48BB-955C-D88FFE722601}" type="pres">
      <dgm:prSet presAssocID="{8A30DAE3-BDD1-410B-A041-D8A3D29DFCDA}" presName="rootConnector1" presStyleLbl="node1" presStyleIdx="0" presStyleCnt="0"/>
      <dgm:spPr/>
      <dgm:t>
        <a:bodyPr/>
        <a:lstStyle/>
        <a:p>
          <a:endParaRPr lang="uk-UA"/>
        </a:p>
      </dgm:t>
    </dgm:pt>
    <dgm:pt modelId="{7A5E053E-69AB-4998-B0CE-C9756B92AC35}" type="pres">
      <dgm:prSet presAssocID="{8A30DAE3-BDD1-410B-A041-D8A3D29DFCDA}" presName="hierChild2" presStyleCnt="0"/>
      <dgm:spPr/>
    </dgm:pt>
    <dgm:pt modelId="{16A935A9-3B40-4181-8EDE-F67FA488E3D0}" type="pres">
      <dgm:prSet presAssocID="{58A442B4-A1BD-4EA1-BB2B-CEF730C41CB3}" presName="Name37" presStyleLbl="parChTrans1D2" presStyleIdx="0" presStyleCnt="2"/>
      <dgm:spPr/>
      <dgm:t>
        <a:bodyPr/>
        <a:lstStyle/>
        <a:p>
          <a:endParaRPr lang="uk-UA"/>
        </a:p>
      </dgm:t>
    </dgm:pt>
    <dgm:pt modelId="{0F64D263-971A-4603-8ACA-368A86C4E025}" type="pres">
      <dgm:prSet presAssocID="{EF45BC83-C1A8-497F-9CC9-49BDAABF7ACE}" presName="hierRoot2" presStyleCnt="0">
        <dgm:presLayoutVars>
          <dgm:hierBranch val="init"/>
        </dgm:presLayoutVars>
      </dgm:prSet>
      <dgm:spPr/>
    </dgm:pt>
    <dgm:pt modelId="{5548561B-F20B-45D4-8F8A-1F2BC8470F5B}" type="pres">
      <dgm:prSet presAssocID="{EF45BC83-C1A8-497F-9CC9-49BDAABF7ACE}" presName="rootComposite" presStyleCnt="0"/>
      <dgm:spPr/>
    </dgm:pt>
    <dgm:pt modelId="{CE0C770B-C7D3-411B-BEF2-9A6A29F81036}" type="pres">
      <dgm:prSet presAssocID="{EF45BC83-C1A8-497F-9CC9-49BDAABF7ACE}" presName="rootText" presStyleLbl="node2" presStyleIdx="0" presStyleCnt="2" custScaleY="133485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48AA5353-F4CA-45E8-A91A-92C9E80C7AEB}" type="pres">
      <dgm:prSet presAssocID="{EF45BC83-C1A8-497F-9CC9-49BDAABF7ACE}" presName="rootConnector" presStyleLbl="node2" presStyleIdx="0" presStyleCnt="2"/>
      <dgm:spPr/>
      <dgm:t>
        <a:bodyPr/>
        <a:lstStyle/>
        <a:p>
          <a:endParaRPr lang="uk-UA"/>
        </a:p>
      </dgm:t>
    </dgm:pt>
    <dgm:pt modelId="{8F7D6406-CA5A-4E6E-83AB-707AF76FBE27}" type="pres">
      <dgm:prSet presAssocID="{EF45BC83-C1A8-497F-9CC9-49BDAABF7ACE}" presName="hierChild4" presStyleCnt="0"/>
      <dgm:spPr/>
    </dgm:pt>
    <dgm:pt modelId="{BBBF62EA-1F49-4B78-A6E8-ED6562AA0A9F}" type="pres">
      <dgm:prSet presAssocID="{EF45BC83-C1A8-497F-9CC9-49BDAABF7ACE}" presName="hierChild5" presStyleCnt="0"/>
      <dgm:spPr/>
    </dgm:pt>
    <dgm:pt modelId="{49502D78-17FE-4DF3-A7C3-072614A13665}" type="pres">
      <dgm:prSet presAssocID="{0F7A48BF-1E0D-4BBE-8722-97F675AB1D83}" presName="Name37" presStyleLbl="parChTrans1D2" presStyleIdx="1" presStyleCnt="2"/>
      <dgm:spPr/>
      <dgm:t>
        <a:bodyPr/>
        <a:lstStyle/>
        <a:p>
          <a:endParaRPr lang="uk-UA"/>
        </a:p>
      </dgm:t>
    </dgm:pt>
    <dgm:pt modelId="{1FB2F7C2-98BA-4C81-9BF8-047D15A55212}" type="pres">
      <dgm:prSet presAssocID="{40610DB1-5996-47E0-912E-1C6B4FE4BA95}" presName="hierRoot2" presStyleCnt="0">
        <dgm:presLayoutVars>
          <dgm:hierBranch val="init"/>
        </dgm:presLayoutVars>
      </dgm:prSet>
      <dgm:spPr/>
    </dgm:pt>
    <dgm:pt modelId="{588B2E22-C2BF-4F1E-8003-D8AF468346D1}" type="pres">
      <dgm:prSet presAssocID="{40610DB1-5996-47E0-912E-1C6B4FE4BA95}" presName="rootComposite" presStyleCnt="0"/>
      <dgm:spPr/>
    </dgm:pt>
    <dgm:pt modelId="{69E91985-E574-48BB-A53A-EF359E3B8B61}" type="pres">
      <dgm:prSet presAssocID="{40610DB1-5996-47E0-912E-1C6B4FE4BA95}" presName="rootText" presStyleLbl="node2" presStyleIdx="1" presStyleCnt="2" custScaleX="107842" custScaleY="13143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0B3B1FEE-03A9-4578-B0AA-D83F7C88B4EF}" type="pres">
      <dgm:prSet presAssocID="{40610DB1-5996-47E0-912E-1C6B4FE4BA95}" presName="rootConnector" presStyleLbl="node2" presStyleIdx="1" presStyleCnt="2"/>
      <dgm:spPr/>
      <dgm:t>
        <a:bodyPr/>
        <a:lstStyle/>
        <a:p>
          <a:endParaRPr lang="uk-UA"/>
        </a:p>
      </dgm:t>
    </dgm:pt>
    <dgm:pt modelId="{6FE3E2EE-56F7-4FA2-8A60-49D3429E1142}" type="pres">
      <dgm:prSet presAssocID="{40610DB1-5996-47E0-912E-1C6B4FE4BA95}" presName="hierChild4" presStyleCnt="0"/>
      <dgm:spPr/>
    </dgm:pt>
    <dgm:pt modelId="{772F4D7D-87C6-4D7D-81E8-44A4CAB251B2}" type="pres">
      <dgm:prSet presAssocID="{40610DB1-5996-47E0-912E-1C6B4FE4BA95}" presName="hierChild5" presStyleCnt="0"/>
      <dgm:spPr/>
    </dgm:pt>
    <dgm:pt modelId="{785C83F9-C82F-42C7-BBB5-190B5BFB1C92}" type="pres">
      <dgm:prSet presAssocID="{8A30DAE3-BDD1-410B-A041-D8A3D29DFCDA}" presName="hierChild3" presStyleCnt="0"/>
      <dgm:spPr/>
    </dgm:pt>
  </dgm:ptLst>
  <dgm:cxnLst>
    <dgm:cxn modelId="{266E3150-21A8-4C95-8678-B8243AE91A75}" srcId="{A008306B-3883-4594-B110-E7423B828BB5}" destId="{8A30DAE3-BDD1-410B-A041-D8A3D29DFCDA}" srcOrd="0" destOrd="0" parTransId="{670575CF-09D3-4A5A-BE3D-28DDCCAF6F42}" sibTransId="{3A458E20-7492-40C1-8F3B-689240E28CE6}"/>
    <dgm:cxn modelId="{955D3A7E-AA9E-4DE8-879A-746CC7C4C476}" type="presOf" srcId="{8A30DAE3-BDD1-410B-A041-D8A3D29DFCDA}" destId="{61F5BCA4-0BC0-48BB-955C-D88FFE722601}" srcOrd="1" destOrd="0" presId="urn:microsoft.com/office/officeart/2005/8/layout/orgChart1"/>
    <dgm:cxn modelId="{843D2978-40D9-458F-A575-9480AE090852}" srcId="{8A30DAE3-BDD1-410B-A041-D8A3D29DFCDA}" destId="{40610DB1-5996-47E0-912E-1C6B4FE4BA95}" srcOrd="1" destOrd="0" parTransId="{0F7A48BF-1E0D-4BBE-8722-97F675AB1D83}" sibTransId="{344B4BE1-03B9-420C-9E2C-599D55E5C355}"/>
    <dgm:cxn modelId="{6101CAE9-815B-4419-B3AC-4DF0CD64B36B}" type="presOf" srcId="{A008306B-3883-4594-B110-E7423B828BB5}" destId="{4146FE94-EAAD-4B0D-8D32-EBFFB91EC26C}" srcOrd="0" destOrd="0" presId="urn:microsoft.com/office/officeart/2005/8/layout/orgChart1"/>
    <dgm:cxn modelId="{19C78735-3D67-4757-8AA9-D024AFF99884}" type="presOf" srcId="{58A442B4-A1BD-4EA1-BB2B-CEF730C41CB3}" destId="{16A935A9-3B40-4181-8EDE-F67FA488E3D0}" srcOrd="0" destOrd="0" presId="urn:microsoft.com/office/officeart/2005/8/layout/orgChart1"/>
    <dgm:cxn modelId="{1C541444-4A1E-4236-B3EC-70159A2E2B57}" type="presOf" srcId="{40610DB1-5996-47E0-912E-1C6B4FE4BA95}" destId="{69E91985-E574-48BB-A53A-EF359E3B8B61}" srcOrd="0" destOrd="0" presId="urn:microsoft.com/office/officeart/2005/8/layout/orgChart1"/>
    <dgm:cxn modelId="{C276F3E6-8F52-41EF-8AFD-D2B8635DAE89}" type="presOf" srcId="{0F7A48BF-1E0D-4BBE-8722-97F675AB1D83}" destId="{49502D78-17FE-4DF3-A7C3-072614A13665}" srcOrd="0" destOrd="0" presId="urn:microsoft.com/office/officeart/2005/8/layout/orgChart1"/>
    <dgm:cxn modelId="{95B0CD7B-76E2-4C04-ADD8-C0945B9674A3}" type="presOf" srcId="{8A30DAE3-BDD1-410B-A041-D8A3D29DFCDA}" destId="{1E180896-1220-4779-BFA0-8C16AED174A5}" srcOrd="0" destOrd="0" presId="urn:microsoft.com/office/officeart/2005/8/layout/orgChart1"/>
    <dgm:cxn modelId="{89E63B95-912C-46CA-9CDF-656DA2F1E970}" type="presOf" srcId="{40610DB1-5996-47E0-912E-1C6B4FE4BA95}" destId="{0B3B1FEE-03A9-4578-B0AA-D83F7C88B4EF}" srcOrd="1" destOrd="0" presId="urn:microsoft.com/office/officeart/2005/8/layout/orgChart1"/>
    <dgm:cxn modelId="{E97B86D2-3833-40D2-8AEC-4198E42FE1F3}" type="presOf" srcId="{EF45BC83-C1A8-497F-9CC9-49BDAABF7ACE}" destId="{48AA5353-F4CA-45E8-A91A-92C9E80C7AEB}" srcOrd="1" destOrd="0" presId="urn:microsoft.com/office/officeart/2005/8/layout/orgChart1"/>
    <dgm:cxn modelId="{9064EA6B-058D-4A32-9157-65AF25AC496C}" srcId="{8A30DAE3-BDD1-410B-A041-D8A3D29DFCDA}" destId="{EF45BC83-C1A8-497F-9CC9-49BDAABF7ACE}" srcOrd="0" destOrd="0" parTransId="{58A442B4-A1BD-4EA1-BB2B-CEF730C41CB3}" sibTransId="{1B12486E-75C4-4661-AFD0-1DAC9E659097}"/>
    <dgm:cxn modelId="{9F8587E3-D070-40CB-8588-F9ABA96AB0DD}" type="presOf" srcId="{EF45BC83-C1A8-497F-9CC9-49BDAABF7ACE}" destId="{CE0C770B-C7D3-411B-BEF2-9A6A29F81036}" srcOrd="0" destOrd="0" presId="urn:microsoft.com/office/officeart/2005/8/layout/orgChart1"/>
    <dgm:cxn modelId="{11A618E7-DC87-4132-9F47-0996F179EF4B}" type="presParOf" srcId="{4146FE94-EAAD-4B0D-8D32-EBFFB91EC26C}" destId="{E10B045F-6E86-41A5-B65C-72DC594084C6}" srcOrd="0" destOrd="0" presId="urn:microsoft.com/office/officeart/2005/8/layout/orgChart1"/>
    <dgm:cxn modelId="{F2683246-8CD9-4BA2-91B1-1BA3F3A653EF}" type="presParOf" srcId="{E10B045F-6E86-41A5-B65C-72DC594084C6}" destId="{17DFF592-D97E-4C9E-B90F-90F9EAC00C0E}" srcOrd="0" destOrd="0" presId="urn:microsoft.com/office/officeart/2005/8/layout/orgChart1"/>
    <dgm:cxn modelId="{482E7ED2-1D58-4DEC-A22E-507E92A50523}" type="presParOf" srcId="{17DFF592-D97E-4C9E-B90F-90F9EAC00C0E}" destId="{1E180896-1220-4779-BFA0-8C16AED174A5}" srcOrd="0" destOrd="0" presId="urn:microsoft.com/office/officeart/2005/8/layout/orgChart1"/>
    <dgm:cxn modelId="{6ECC0779-3632-4D3E-8A29-78E8A75A37D5}" type="presParOf" srcId="{17DFF592-D97E-4C9E-B90F-90F9EAC00C0E}" destId="{61F5BCA4-0BC0-48BB-955C-D88FFE722601}" srcOrd="1" destOrd="0" presId="urn:microsoft.com/office/officeart/2005/8/layout/orgChart1"/>
    <dgm:cxn modelId="{71C63BB6-2ECC-4A5B-887C-EEB1D11EF59F}" type="presParOf" srcId="{E10B045F-6E86-41A5-B65C-72DC594084C6}" destId="{7A5E053E-69AB-4998-B0CE-C9756B92AC35}" srcOrd="1" destOrd="0" presId="urn:microsoft.com/office/officeart/2005/8/layout/orgChart1"/>
    <dgm:cxn modelId="{0BDCB688-D4D4-4DA9-B3E1-24078F59B990}" type="presParOf" srcId="{7A5E053E-69AB-4998-B0CE-C9756B92AC35}" destId="{16A935A9-3B40-4181-8EDE-F67FA488E3D0}" srcOrd="0" destOrd="0" presId="urn:microsoft.com/office/officeart/2005/8/layout/orgChart1"/>
    <dgm:cxn modelId="{47922DD2-1611-40D6-9FF5-94F9895FA5DC}" type="presParOf" srcId="{7A5E053E-69AB-4998-B0CE-C9756B92AC35}" destId="{0F64D263-971A-4603-8ACA-368A86C4E025}" srcOrd="1" destOrd="0" presId="urn:microsoft.com/office/officeart/2005/8/layout/orgChart1"/>
    <dgm:cxn modelId="{A7DFDA99-20E4-45F8-BE1B-DE3163932599}" type="presParOf" srcId="{0F64D263-971A-4603-8ACA-368A86C4E025}" destId="{5548561B-F20B-45D4-8F8A-1F2BC8470F5B}" srcOrd="0" destOrd="0" presId="urn:microsoft.com/office/officeart/2005/8/layout/orgChart1"/>
    <dgm:cxn modelId="{0B3D26A4-A802-4FE8-9116-0CFC62161932}" type="presParOf" srcId="{5548561B-F20B-45D4-8F8A-1F2BC8470F5B}" destId="{CE0C770B-C7D3-411B-BEF2-9A6A29F81036}" srcOrd="0" destOrd="0" presId="urn:microsoft.com/office/officeart/2005/8/layout/orgChart1"/>
    <dgm:cxn modelId="{307C17AA-DFF9-411C-B6EE-A0B1E7C70785}" type="presParOf" srcId="{5548561B-F20B-45D4-8F8A-1F2BC8470F5B}" destId="{48AA5353-F4CA-45E8-A91A-92C9E80C7AEB}" srcOrd="1" destOrd="0" presId="urn:microsoft.com/office/officeart/2005/8/layout/orgChart1"/>
    <dgm:cxn modelId="{1415BA5B-5D9A-4F35-9CF0-8EC187B8EDE8}" type="presParOf" srcId="{0F64D263-971A-4603-8ACA-368A86C4E025}" destId="{8F7D6406-CA5A-4E6E-83AB-707AF76FBE27}" srcOrd="1" destOrd="0" presId="urn:microsoft.com/office/officeart/2005/8/layout/orgChart1"/>
    <dgm:cxn modelId="{63EDB66C-8D00-4827-9406-CC55D8C318C5}" type="presParOf" srcId="{0F64D263-971A-4603-8ACA-368A86C4E025}" destId="{BBBF62EA-1F49-4B78-A6E8-ED6562AA0A9F}" srcOrd="2" destOrd="0" presId="urn:microsoft.com/office/officeart/2005/8/layout/orgChart1"/>
    <dgm:cxn modelId="{CA8259C4-FA43-46EC-84A2-3944213501BF}" type="presParOf" srcId="{7A5E053E-69AB-4998-B0CE-C9756B92AC35}" destId="{49502D78-17FE-4DF3-A7C3-072614A13665}" srcOrd="2" destOrd="0" presId="urn:microsoft.com/office/officeart/2005/8/layout/orgChart1"/>
    <dgm:cxn modelId="{9BB60831-B904-4318-9045-BA37BED4004D}" type="presParOf" srcId="{7A5E053E-69AB-4998-B0CE-C9756B92AC35}" destId="{1FB2F7C2-98BA-4C81-9BF8-047D15A55212}" srcOrd="3" destOrd="0" presId="urn:microsoft.com/office/officeart/2005/8/layout/orgChart1"/>
    <dgm:cxn modelId="{38C227E7-2DFB-4484-9334-587DD52790F8}" type="presParOf" srcId="{1FB2F7C2-98BA-4C81-9BF8-047D15A55212}" destId="{588B2E22-C2BF-4F1E-8003-D8AF468346D1}" srcOrd="0" destOrd="0" presId="urn:microsoft.com/office/officeart/2005/8/layout/orgChart1"/>
    <dgm:cxn modelId="{50032AF4-D27D-4AA9-90E8-F7CCF3F75133}" type="presParOf" srcId="{588B2E22-C2BF-4F1E-8003-D8AF468346D1}" destId="{69E91985-E574-48BB-A53A-EF359E3B8B61}" srcOrd="0" destOrd="0" presId="urn:microsoft.com/office/officeart/2005/8/layout/orgChart1"/>
    <dgm:cxn modelId="{E65DE9E3-D80E-4A03-8F22-81BBDA9FC92D}" type="presParOf" srcId="{588B2E22-C2BF-4F1E-8003-D8AF468346D1}" destId="{0B3B1FEE-03A9-4578-B0AA-D83F7C88B4EF}" srcOrd="1" destOrd="0" presId="urn:microsoft.com/office/officeart/2005/8/layout/orgChart1"/>
    <dgm:cxn modelId="{BC9250E5-E17F-4B3F-82EC-9985098E1FE6}" type="presParOf" srcId="{1FB2F7C2-98BA-4C81-9BF8-047D15A55212}" destId="{6FE3E2EE-56F7-4FA2-8A60-49D3429E1142}" srcOrd="1" destOrd="0" presId="urn:microsoft.com/office/officeart/2005/8/layout/orgChart1"/>
    <dgm:cxn modelId="{90C60A4C-4119-4280-8803-4079300CEA1A}" type="presParOf" srcId="{1FB2F7C2-98BA-4C81-9BF8-047D15A55212}" destId="{772F4D7D-87C6-4D7D-81E8-44A4CAB251B2}" srcOrd="2" destOrd="0" presId="urn:microsoft.com/office/officeart/2005/8/layout/orgChart1"/>
    <dgm:cxn modelId="{EAAFC438-75EF-408E-BBD7-4EDF5DC3BFCE}" type="presParOf" srcId="{E10B045F-6E86-41A5-B65C-72DC594084C6}" destId="{785C83F9-C82F-42C7-BBB5-190B5BFB1C92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22D1271-871D-45B9-9750-8530AFB62F20}" type="doc">
      <dgm:prSet loTypeId="urn:microsoft.com/office/officeart/2005/8/layout/lProcess1" loCatId="process" qsTypeId="urn:microsoft.com/office/officeart/2005/8/quickstyle/simple1#23" qsCatId="simple" csTypeId="urn:microsoft.com/office/officeart/2005/8/colors/accent1_2#23" csCatId="accent1" phldr="1"/>
      <dgm:spPr/>
      <dgm:t>
        <a:bodyPr/>
        <a:lstStyle/>
        <a:p>
          <a:endParaRPr lang="ru-RU"/>
        </a:p>
      </dgm:t>
    </dgm:pt>
    <dgm:pt modelId="{40C6B2A6-1FF1-45E1-B66F-E0DA3F2CCA70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uk-UA" sz="3600" b="1" noProof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Недобросовісний набувач</a:t>
          </a:r>
          <a:endParaRPr lang="uk-UA" sz="3600" b="1" noProof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7AE280-A161-4E0F-82B0-3361E0E6BA66}" type="parTrans" cxnId="{B7F34DE6-31B4-423E-8FBD-CA3D8DACABD4}">
      <dgm:prSet/>
      <dgm:spPr/>
      <dgm:t>
        <a:bodyPr/>
        <a:lstStyle/>
        <a:p>
          <a:endParaRPr lang="ru-RU"/>
        </a:p>
      </dgm:t>
    </dgm:pt>
    <dgm:pt modelId="{4758A000-D3C4-4BA2-9E91-8A76E32E1CB0}" type="sibTrans" cxnId="{B7F34DE6-31B4-423E-8FBD-CA3D8DACABD4}">
      <dgm:prSet/>
      <dgm:spPr/>
      <dgm:t>
        <a:bodyPr/>
        <a:lstStyle/>
        <a:p>
          <a:endParaRPr lang="ru-RU"/>
        </a:p>
      </dgm:t>
    </dgm:pt>
    <dgm:pt modelId="{C20CB808-950E-4BE3-A725-52E57616529A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uk-UA" sz="3600" b="1" noProof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Добросовісний набувач</a:t>
          </a:r>
          <a:endParaRPr lang="uk-UA" sz="3600" b="1" noProof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A68183-6604-49D1-9316-0100B1CB3E4C}" type="parTrans" cxnId="{4DEC4129-8DCA-44A0-B88C-E838011C156D}">
      <dgm:prSet/>
      <dgm:spPr/>
      <dgm:t>
        <a:bodyPr/>
        <a:lstStyle/>
        <a:p>
          <a:endParaRPr lang="ru-RU"/>
        </a:p>
      </dgm:t>
    </dgm:pt>
    <dgm:pt modelId="{B866CD89-224A-41C4-8867-09701444F220}" type="sibTrans" cxnId="{4DEC4129-8DCA-44A0-B88C-E838011C156D}">
      <dgm:prSet/>
      <dgm:spPr/>
      <dgm:t>
        <a:bodyPr/>
        <a:lstStyle/>
        <a:p>
          <a:endParaRPr lang="ru-RU"/>
        </a:p>
      </dgm:t>
    </dgm:pt>
    <dgm:pt modelId="{30BEC55C-C509-483C-9D9D-E0BF6E558095}">
      <dgm:prSet phldrT="[Текст]" custT="1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uk-UA" sz="3200" b="1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від недобросовісного набувача майно може бути витребувано в будь-якому випадку</a:t>
          </a:r>
          <a:endParaRPr lang="uk-UA" sz="3200" b="1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ED869C-4F88-431D-B397-36FBDF3C3FE0}" type="parTrans" cxnId="{F32FB529-53FD-4C17-A957-187A21386F75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solidFill>
            <a:srgbClr val="004A32"/>
          </a:solidFill>
        </a:ln>
      </dgm:spPr>
      <dgm:t>
        <a:bodyPr/>
        <a:lstStyle/>
        <a:p>
          <a:endParaRPr lang="ru-RU"/>
        </a:p>
      </dgm:t>
    </dgm:pt>
    <dgm:pt modelId="{75687C9D-14D5-4AA9-91A8-D7B0DA0FBE3A}" type="sibTrans" cxnId="{F32FB529-53FD-4C17-A957-187A21386F75}">
      <dgm:prSet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>
          <a:solidFill>
            <a:srgbClr val="004A32"/>
          </a:solidFill>
        </a:ln>
      </dgm:spPr>
      <dgm:t>
        <a:bodyPr/>
        <a:lstStyle/>
        <a:p>
          <a:endParaRPr lang="ru-RU"/>
        </a:p>
      </dgm:t>
    </dgm:pt>
    <dgm:pt modelId="{A14BB290-62A7-4C69-BE70-BACCE18C8F0F}">
      <dgm:prSet phldrT="[Текст]" custT="1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uk-UA" sz="2800" b="1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від добросовісного майно може бути витребувано лише в передбачених законом випадках, встановлених ст.388 ЦК України, коли річ вибула у власника поза його волею</a:t>
          </a:r>
          <a:endParaRPr lang="uk-UA" sz="2800" b="1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1B9448-5BBE-4911-B4E4-8A967DD6E84C}" type="parTrans" cxnId="{879CEA46-4DAD-414C-8E9D-60823B7B123C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>
          <a:solidFill>
            <a:srgbClr val="004A32"/>
          </a:solidFill>
        </a:ln>
      </dgm:spPr>
      <dgm:t>
        <a:bodyPr/>
        <a:lstStyle/>
        <a:p>
          <a:endParaRPr lang="ru-RU"/>
        </a:p>
      </dgm:t>
    </dgm:pt>
    <dgm:pt modelId="{2D61FAFB-C5E5-43C9-AB69-44948F88ADC0}" type="sibTrans" cxnId="{879CEA46-4DAD-414C-8E9D-60823B7B123C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>
          <a:solidFill>
            <a:srgbClr val="004A32"/>
          </a:solidFill>
        </a:ln>
      </dgm:spPr>
      <dgm:t>
        <a:bodyPr/>
        <a:lstStyle/>
        <a:p>
          <a:endParaRPr lang="ru-RU"/>
        </a:p>
      </dgm:t>
    </dgm:pt>
    <dgm:pt modelId="{D11BC4D8-2AED-485D-8F4C-36B330898043}" type="pres">
      <dgm:prSet presAssocID="{C22D1271-871D-45B9-9750-8530AFB62F2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502001-97A2-48CC-8EEE-DCF66B0F5CEE}" type="pres">
      <dgm:prSet presAssocID="{40C6B2A6-1FF1-45E1-B66F-E0DA3F2CCA70}" presName="vertFlow" presStyleCnt="0"/>
      <dgm:spPr/>
    </dgm:pt>
    <dgm:pt modelId="{5D82301B-0399-45CB-A391-B8C51E417BE9}" type="pres">
      <dgm:prSet presAssocID="{40C6B2A6-1FF1-45E1-B66F-E0DA3F2CCA70}" presName="header" presStyleLbl="node1" presStyleIdx="0" presStyleCnt="2" custLinFactY="-81674" custLinFactNeighborX="445" custLinFactNeighborY="-100000"/>
      <dgm:spPr/>
      <dgm:t>
        <a:bodyPr/>
        <a:lstStyle/>
        <a:p>
          <a:endParaRPr lang="ru-RU"/>
        </a:p>
      </dgm:t>
    </dgm:pt>
    <dgm:pt modelId="{0E425CA4-83DA-40AC-ABC3-5F2FC9F12137}" type="pres">
      <dgm:prSet presAssocID="{00ED869C-4F88-431D-B397-36FBDF3C3FE0}" presName="parTrans" presStyleLbl="sibTrans2D1" presStyleIdx="0" presStyleCnt="2" custScaleX="178926" custScaleY="518888"/>
      <dgm:spPr/>
      <dgm:t>
        <a:bodyPr/>
        <a:lstStyle/>
        <a:p>
          <a:endParaRPr lang="ru-RU"/>
        </a:p>
      </dgm:t>
    </dgm:pt>
    <dgm:pt modelId="{E7C00E18-EBCE-4B36-940D-423D3D90B7A1}" type="pres">
      <dgm:prSet presAssocID="{30BEC55C-C509-483C-9D9D-E0BF6E558095}" presName="child" presStyleLbl="alignAccFollowNode1" presStyleIdx="0" presStyleCnt="2" custScaleY="156413" custLinFactNeighborX="-745" custLinFactNeighborY="1674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8E9113-CBCA-4DC9-9CF6-DA760CADDDD4}" type="pres">
      <dgm:prSet presAssocID="{40C6B2A6-1FF1-45E1-B66F-E0DA3F2CCA70}" presName="hSp" presStyleCnt="0"/>
      <dgm:spPr/>
    </dgm:pt>
    <dgm:pt modelId="{049795AC-6AB3-4D88-ADE4-063D59439B02}" type="pres">
      <dgm:prSet presAssocID="{C20CB808-950E-4BE3-A725-52E57616529A}" presName="vertFlow" presStyleCnt="0"/>
      <dgm:spPr/>
    </dgm:pt>
    <dgm:pt modelId="{4AC87039-E5EA-49EB-862A-732A6084DC79}" type="pres">
      <dgm:prSet presAssocID="{C20CB808-950E-4BE3-A725-52E57616529A}" presName="header" presStyleLbl="node1" presStyleIdx="1" presStyleCnt="2" custLinFactY="-80570" custLinFactNeighborX="-3336" custLinFactNeighborY="-100000"/>
      <dgm:spPr/>
      <dgm:t>
        <a:bodyPr/>
        <a:lstStyle/>
        <a:p>
          <a:endParaRPr lang="ru-RU"/>
        </a:p>
      </dgm:t>
    </dgm:pt>
    <dgm:pt modelId="{FEDFC9DF-2B13-4A8F-BAA7-8B1CDBF3358C}" type="pres">
      <dgm:prSet presAssocID="{931B9448-5BBE-4911-B4E4-8A967DD6E84C}" presName="parTrans" presStyleLbl="sibTrans2D1" presStyleIdx="1" presStyleCnt="2" custScaleX="178926" custScaleY="518888"/>
      <dgm:spPr/>
      <dgm:t>
        <a:bodyPr/>
        <a:lstStyle/>
        <a:p>
          <a:endParaRPr lang="ru-RU"/>
        </a:p>
      </dgm:t>
    </dgm:pt>
    <dgm:pt modelId="{70D82264-21F5-455B-ACB0-B75879BD8C52}" type="pres">
      <dgm:prSet presAssocID="{A14BB290-62A7-4C69-BE70-BACCE18C8F0F}" presName="child" presStyleLbl="alignAccFollowNode1" presStyleIdx="1" presStyleCnt="2" custScaleY="156413" custLinFactNeighborX="-745" custLinFactNeighborY="1674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DEC4129-8DCA-44A0-B88C-E838011C156D}" srcId="{C22D1271-871D-45B9-9750-8530AFB62F20}" destId="{C20CB808-950E-4BE3-A725-52E57616529A}" srcOrd="1" destOrd="0" parTransId="{07A68183-6604-49D1-9316-0100B1CB3E4C}" sibTransId="{B866CD89-224A-41C4-8867-09701444F220}"/>
    <dgm:cxn modelId="{F32FB529-53FD-4C17-A957-187A21386F75}" srcId="{40C6B2A6-1FF1-45E1-B66F-E0DA3F2CCA70}" destId="{30BEC55C-C509-483C-9D9D-E0BF6E558095}" srcOrd="0" destOrd="0" parTransId="{00ED869C-4F88-431D-B397-36FBDF3C3FE0}" sibTransId="{75687C9D-14D5-4AA9-91A8-D7B0DA0FBE3A}"/>
    <dgm:cxn modelId="{9F580EA5-AD78-4D76-9F60-5D1AEF92DCBF}" type="presOf" srcId="{00ED869C-4F88-431D-B397-36FBDF3C3FE0}" destId="{0E425CA4-83DA-40AC-ABC3-5F2FC9F12137}" srcOrd="0" destOrd="0" presId="urn:microsoft.com/office/officeart/2005/8/layout/lProcess1"/>
    <dgm:cxn modelId="{879CEA46-4DAD-414C-8E9D-60823B7B123C}" srcId="{C20CB808-950E-4BE3-A725-52E57616529A}" destId="{A14BB290-62A7-4C69-BE70-BACCE18C8F0F}" srcOrd="0" destOrd="0" parTransId="{931B9448-5BBE-4911-B4E4-8A967DD6E84C}" sibTransId="{2D61FAFB-C5E5-43C9-AB69-44948F88ADC0}"/>
    <dgm:cxn modelId="{DED634CF-0A7C-4CAA-A2B0-0B3C2E8F75CC}" type="presOf" srcId="{931B9448-5BBE-4911-B4E4-8A967DD6E84C}" destId="{FEDFC9DF-2B13-4A8F-BAA7-8B1CDBF3358C}" srcOrd="0" destOrd="0" presId="urn:microsoft.com/office/officeart/2005/8/layout/lProcess1"/>
    <dgm:cxn modelId="{4FB59E03-AC37-48BF-8E2C-B9E4B6C43F50}" type="presOf" srcId="{A14BB290-62A7-4C69-BE70-BACCE18C8F0F}" destId="{70D82264-21F5-455B-ACB0-B75879BD8C52}" srcOrd="0" destOrd="0" presId="urn:microsoft.com/office/officeart/2005/8/layout/lProcess1"/>
    <dgm:cxn modelId="{D2CA4FC6-A539-4009-8E64-C7C7DA384A13}" type="presOf" srcId="{C22D1271-871D-45B9-9750-8530AFB62F20}" destId="{D11BC4D8-2AED-485D-8F4C-36B330898043}" srcOrd="0" destOrd="0" presId="urn:microsoft.com/office/officeart/2005/8/layout/lProcess1"/>
    <dgm:cxn modelId="{E2CB97EA-DA49-47C9-936F-51BB2E0D9528}" type="presOf" srcId="{C20CB808-950E-4BE3-A725-52E57616529A}" destId="{4AC87039-E5EA-49EB-862A-732A6084DC79}" srcOrd="0" destOrd="0" presId="urn:microsoft.com/office/officeart/2005/8/layout/lProcess1"/>
    <dgm:cxn modelId="{FA44CF0D-A62B-40BB-B8B6-674B08DF7008}" type="presOf" srcId="{30BEC55C-C509-483C-9D9D-E0BF6E558095}" destId="{E7C00E18-EBCE-4B36-940D-423D3D90B7A1}" srcOrd="0" destOrd="0" presId="urn:microsoft.com/office/officeart/2005/8/layout/lProcess1"/>
    <dgm:cxn modelId="{F13FE5C4-5EE5-44A1-9FE5-2366B323F1E3}" type="presOf" srcId="{40C6B2A6-1FF1-45E1-B66F-E0DA3F2CCA70}" destId="{5D82301B-0399-45CB-A391-B8C51E417BE9}" srcOrd="0" destOrd="0" presId="urn:microsoft.com/office/officeart/2005/8/layout/lProcess1"/>
    <dgm:cxn modelId="{B7F34DE6-31B4-423E-8FBD-CA3D8DACABD4}" srcId="{C22D1271-871D-45B9-9750-8530AFB62F20}" destId="{40C6B2A6-1FF1-45E1-B66F-E0DA3F2CCA70}" srcOrd="0" destOrd="0" parTransId="{7A7AE280-A161-4E0F-82B0-3361E0E6BA66}" sibTransId="{4758A000-D3C4-4BA2-9E91-8A76E32E1CB0}"/>
    <dgm:cxn modelId="{01E0C89E-C480-45F5-BED2-BAC39FB5FC46}" type="presParOf" srcId="{D11BC4D8-2AED-485D-8F4C-36B330898043}" destId="{E4502001-97A2-48CC-8EEE-DCF66B0F5CEE}" srcOrd="0" destOrd="0" presId="urn:microsoft.com/office/officeart/2005/8/layout/lProcess1"/>
    <dgm:cxn modelId="{CD878EE7-5214-4096-BE43-E51860B3471C}" type="presParOf" srcId="{E4502001-97A2-48CC-8EEE-DCF66B0F5CEE}" destId="{5D82301B-0399-45CB-A391-B8C51E417BE9}" srcOrd="0" destOrd="0" presId="urn:microsoft.com/office/officeart/2005/8/layout/lProcess1"/>
    <dgm:cxn modelId="{1D57B375-4517-47BC-B5FD-BB27BA654D91}" type="presParOf" srcId="{E4502001-97A2-48CC-8EEE-DCF66B0F5CEE}" destId="{0E425CA4-83DA-40AC-ABC3-5F2FC9F12137}" srcOrd="1" destOrd="0" presId="urn:microsoft.com/office/officeart/2005/8/layout/lProcess1"/>
    <dgm:cxn modelId="{89FAB3A3-B064-4C1B-89E7-6930E33FA2F2}" type="presParOf" srcId="{E4502001-97A2-48CC-8EEE-DCF66B0F5CEE}" destId="{E7C00E18-EBCE-4B36-940D-423D3D90B7A1}" srcOrd="2" destOrd="0" presId="urn:microsoft.com/office/officeart/2005/8/layout/lProcess1"/>
    <dgm:cxn modelId="{53C63BB7-7024-4169-9B45-E99EA8BE658D}" type="presParOf" srcId="{D11BC4D8-2AED-485D-8F4C-36B330898043}" destId="{EA8E9113-CBCA-4DC9-9CF6-DA760CADDDD4}" srcOrd="1" destOrd="0" presId="urn:microsoft.com/office/officeart/2005/8/layout/lProcess1"/>
    <dgm:cxn modelId="{65921009-EF8F-4D50-A541-520785B98EFA}" type="presParOf" srcId="{D11BC4D8-2AED-485D-8F4C-36B330898043}" destId="{049795AC-6AB3-4D88-ADE4-063D59439B02}" srcOrd="2" destOrd="0" presId="urn:microsoft.com/office/officeart/2005/8/layout/lProcess1"/>
    <dgm:cxn modelId="{DBF09C3D-27D2-4D56-8E12-0316EDB9EEAB}" type="presParOf" srcId="{049795AC-6AB3-4D88-ADE4-063D59439B02}" destId="{4AC87039-E5EA-49EB-862A-732A6084DC79}" srcOrd="0" destOrd="0" presId="urn:microsoft.com/office/officeart/2005/8/layout/lProcess1"/>
    <dgm:cxn modelId="{2025E514-C727-47B1-9C28-9FC2E8A1D334}" type="presParOf" srcId="{049795AC-6AB3-4D88-ADE4-063D59439B02}" destId="{FEDFC9DF-2B13-4A8F-BAA7-8B1CDBF3358C}" srcOrd="1" destOrd="0" presId="urn:microsoft.com/office/officeart/2005/8/layout/lProcess1"/>
    <dgm:cxn modelId="{1015E0B2-B028-41F7-9DB9-3BA02D9A59FB}" type="presParOf" srcId="{049795AC-6AB3-4D88-ADE4-063D59439B02}" destId="{70D82264-21F5-455B-ACB0-B75879BD8C52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E0E68B8-C0C1-4CA3-8648-0E99C0A61751}" type="doc">
      <dgm:prSet loTypeId="urn:microsoft.com/office/officeart/2005/8/layout/vList2" loCatId="list" qsTypeId="urn:microsoft.com/office/officeart/2005/8/quickstyle/simple1#24" qsCatId="simple" csTypeId="urn:microsoft.com/office/officeart/2005/8/colors/accent1_2#24" csCatId="accent1" phldr="1"/>
      <dgm:spPr/>
      <dgm:t>
        <a:bodyPr/>
        <a:lstStyle/>
        <a:p>
          <a:endParaRPr lang="ru-RU"/>
        </a:p>
      </dgm:t>
    </dgm:pt>
    <dgm:pt modelId="{C8C4AC62-440A-46D9-8114-47D31D167D35}">
      <dgm:prSet phldrT="[Текст]"/>
      <dgm:spPr>
        <a:solidFill>
          <a:srgbClr val="C00000">
            <a:alpha val="70000"/>
          </a:srgbClr>
        </a:solidFill>
        <a:ln>
          <a:solidFill>
            <a:schemeClr val="accent1"/>
          </a:solidFill>
        </a:ln>
      </dgm:spPr>
      <dgm:t>
        <a:bodyPr/>
        <a:lstStyle/>
        <a:p>
          <a:r>
            <a:rPr lang="uk-UA" b="1" i="1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Якщо придбане за відплатним договором лише :</a:t>
          </a:r>
          <a:endParaRPr lang="ru-RU" dirty="0">
            <a:solidFill>
              <a:schemeClr val="bg1"/>
            </a:solidFill>
          </a:endParaRPr>
        </a:p>
      </dgm:t>
    </dgm:pt>
    <dgm:pt modelId="{BD0FAF53-9C70-4AE8-98D6-5ADAA041197F}" type="parTrans" cxnId="{6F9DC65A-C4EB-46C4-B941-F80D66D21DD8}">
      <dgm:prSet/>
      <dgm:spPr/>
      <dgm:t>
        <a:bodyPr/>
        <a:lstStyle/>
        <a:p>
          <a:endParaRPr lang="ru-RU"/>
        </a:p>
      </dgm:t>
    </dgm:pt>
    <dgm:pt modelId="{968561F5-3F76-45C4-B46E-02B3144864E3}" type="sibTrans" cxnId="{6F9DC65A-C4EB-46C4-B941-F80D66D21DD8}">
      <dgm:prSet/>
      <dgm:spPr/>
      <dgm:t>
        <a:bodyPr/>
        <a:lstStyle/>
        <a:p>
          <a:endParaRPr lang="ru-RU"/>
        </a:p>
      </dgm:t>
    </dgm:pt>
    <dgm:pt modelId="{1D5CBF2D-D8F2-4DD8-8549-8CFDDC47AFEC}">
      <dgm:prSet phldrT="[Текст]" custT="1"/>
      <dgm:spPr/>
      <dgm:t>
        <a:bodyPr/>
        <a:lstStyle/>
        <a:p>
          <a:pPr rtl="0"/>
          <a:r>
            <a:rPr lang="uk-UA" sz="2800" b="1" i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якщо майно було загублене власником</a:t>
          </a:r>
          <a:endParaRPr lang="ru-RU" sz="2800" i="0" dirty="0"/>
        </a:p>
      </dgm:t>
    </dgm:pt>
    <dgm:pt modelId="{74B1853D-FC8C-40ED-997C-097A3353A74C}" type="parTrans" cxnId="{FFA28478-2801-4709-A98E-35DE3A7EAD9D}">
      <dgm:prSet/>
      <dgm:spPr/>
      <dgm:t>
        <a:bodyPr/>
        <a:lstStyle/>
        <a:p>
          <a:endParaRPr lang="ru-RU"/>
        </a:p>
      </dgm:t>
    </dgm:pt>
    <dgm:pt modelId="{2232562A-0AB2-4AA1-A779-32F6434212BF}" type="sibTrans" cxnId="{FFA28478-2801-4709-A98E-35DE3A7EAD9D}">
      <dgm:prSet/>
      <dgm:spPr/>
      <dgm:t>
        <a:bodyPr/>
        <a:lstStyle/>
        <a:p>
          <a:endParaRPr lang="ru-RU"/>
        </a:p>
      </dgm:t>
    </dgm:pt>
    <dgm:pt modelId="{C09B1EC9-35FA-4022-8139-14C3B24A2F06}">
      <dgm:prSet phldrT="[Текст]"/>
      <dgm:spPr>
        <a:solidFill>
          <a:srgbClr val="C00000">
            <a:alpha val="80000"/>
          </a:srgbClr>
        </a:solidFill>
      </dgm:spPr>
      <dgm:t>
        <a:bodyPr/>
        <a:lstStyle/>
        <a:p>
          <a:pPr rtl="0"/>
          <a:r>
            <a:rPr lang="uk-UA" b="1" i="1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Якщо придбане безвідплатно</a:t>
          </a:r>
          <a:endParaRPr lang="ru-RU" dirty="0">
            <a:solidFill>
              <a:schemeClr val="bg1"/>
            </a:solidFill>
          </a:endParaRPr>
        </a:p>
      </dgm:t>
    </dgm:pt>
    <dgm:pt modelId="{CE42EE56-1E07-4BB1-947E-2DC9DB61011A}" type="parTrans" cxnId="{58B065C2-0A50-4F95-865F-4F6BA20D4191}">
      <dgm:prSet/>
      <dgm:spPr/>
      <dgm:t>
        <a:bodyPr/>
        <a:lstStyle/>
        <a:p>
          <a:endParaRPr lang="ru-RU"/>
        </a:p>
      </dgm:t>
    </dgm:pt>
    <dgm:pt modelId="{BFE8BFC8-7621-4349-8714-63BA0600812F}" type="sibTrans" cxnId="{58B065C2-0A50-4F95-865F-4F6BA20D4191}">
      <dgm:prSet/>
      <dgm:spPr/>
      <dgm:t>
        <a:bodyPr/>
        <a:lstStyle/>
        <a:p>
          <a:endParaRPr lang="ru-RU"/>
        </a:p>
      </dgm:t>
    </dgm:pt>
    <dgm:pt modelId="{60EC723E-E683-4DB4-A898-8BECFC08189F}">
      <dgm:prSet phldrT="[Текст]" custT="1"/>
      <dgm:spPr/>
      <dgm:t>
        <a:bodyPr/>
        <a:lstStyle/>
        <a:p>
          <a:r>
            <a:rPr lang="uk-UA" sz="2800" b="1" i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у всіх випадках</a:t>
          </a:r>
          <a:endParaRPr lang="ru-RU" sz="2800" i="0" dirty="0"/>
        </a:p>
      </dgm:t>
    </dgm:pt>
    <dgm:pt modelId="{58004187-FD85-4C50-B35D-1B4E2086287A}" type="parTrans" cxnId="{F26E6479-F43B-4AAA-BAE3-0D2839C4F8D3}">
      <dgm:prSet/>
      <dgm:spPr/>
      <dgm:t>
        <a:bodyPr/>
        <a:lstStyle/>
        <a:p>
          <a:endParaRPr lang="ru-RU"/>
        </a:p>
      </dgm:t>
    </dgm:pt>
    <dgm:pt modelId="{E9B8B86C-F940-43EE-9E29-924D19E7458E}" type="sibTrans" cxnId="{F26E6479-F43B-4AAA-BAE3-0D2839C4F8D3}">
      <dgm:prSet/>
      <dgm:spPr/>
      <dgm:t>
        <a:bodyPr/>
        <a:lstStyle/>
        <a:p>
          <a:endParaRPr lang="ru-RU"/>
        </a:p>
      </dgm:t>
    </dgm:pt>
    <dgm:pt modelId="{12211295-C2E4-4D89-82E5-2392E218167C}">
      <dgm:prSet custT="1"/>
      <dgm:spPr/>
      <dgm:t>
        <a:bodyPr/>
        <a:lstStyle/>
        <a:p>
          <a:pPr rtl="0"/>
          <a:r>
            <a:rPr lang="uk-UA" sz="2800" b="1" i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викрадене у власника</a:t>
          </a:r>
          <a:endParaRPr lang="ru-RU" sz="280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0484A6-8F25-4EF9-B804-0BF9C949578E}" type="parTrans" cxnId="{2C7C72F5-41D7-46DB-8710-B37ECFF6F266}">
      <dgm:prSet/>
      <dgm:spPr/>
      <dgm:t>
        <a:bodyPr/>
        <a:lstStyle/>
        <a:p>
          <a:endParaRPr lang="ru-RU"/>
        </a:p>
      </dgm:t>
    </dgm:pt>
    <dgm:pt modelId="{90E86D9D-BAF0-4978-BBF9-D20A6CDC9B3E}" type="sibTrans" cxnId="{2C7C72F5-41D7-46DB-8710-B37ECFF6F266}">
      <dgm:prSet/>
      <dgm:spPr/>
      <dgm:t>
        <a:bodyPr/>
        <a:lstStyle/>
        <a:p>
          <a:endParaRPr lang="ru-RU"/>
        </a:p>
      </dgm:t>
    </dgm:pt>
    <dgm:pt modelId="{6C1C4927-3790-4D2A-A597-90DDE6392A46}">
      <dgm:prSet custT="1"/>
      <dgm:spPr/>
      <dgm:t>
        <a:bodyPr/>
        <a:lstStyle/>
        <a:p>
          <a:pPr rtl="0"/>
          <a:r>
            <a:rPr lang="uk-UA" sz="2800" b="1" i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вибуло з володіння власника не з його волі інших шляхом; </a:t>
          </a:r>
          <a:endParaRPr lang="ru-RU" sz="280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920092-E857-4432-9DB1-9ED154D3E106}" type="parTrans" cxnId="{A1B44FDF-9BC1-4DB0-BC4A-CE5E3604286E}">
      <dgm:prSet/>
      <dgm:spPr/>
      <dgm:t>
        <a:bodyPr/>
        <a:lstStyle/>
        <a:p>
          <a:endParaRPr lang="ru-RU"/>
        </a:p>
      </dgm:t>
    </dgm:pt>
    <dgm:pt modelId="{5C46EB71-5B4D-4A84-BD08-201FD99E952E}" type="sibTrans" cxnId="{A1B44FDF-9BC1-4DB0-BC4A-CE5E3604286E}">
      <dgm:prSet/>
      <dgm:spPr/>
      <dgm:t>
        <a:bodyPr/>
        <a:lstStyle/>
        <a:p>
          <a:endParaRPr lang="ru-RU"/>
        </a:p>
      </dgm:t>
    </dgm:pt>
    <dgm:pt modelId="{31E96AD4-2513-4072-9715-7CC9BED874D0}">
      <dgm:prSet custT="1"/>
      <dgm:spPr/>
      <dgm:t>
        <a:bodyPr/>
        <a:lstStyle/>
        <a:p>
          <a:r>
            <a:rPr lang="uk-UA" sz="2800" b="1" i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у разі вибуття майна з володіння власника на підставі судового рішення, ухваленого щодо цього майна, але в подальшому скасованого</a:t>
          </a:r>
          <a:r>
            <a:rPr lang="uk-UA" sz="2700" b="1" i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, </a:t>
          </a:r>
          <a:r>
            <a:rPr lang="uk-UA" sz="2700" b="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оскільки вважається таким, що вибуло з володіння власника поза його волею </a:t>
          </a:r>
          <a:r>
            <a:rPr lang="uk-UA" sz="2000" b="1" dirty="0" smtClean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(правовий висновок ВСУ </a:t>
          </a:r>
          <a:r>
            <a:rPr lang="uk-UA" sz="2000" b="1" i="1" dirty="0" smtClean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від 21.12.2016  № 6-2233цс16|1522/25684/12) </a:t>
          </a:r>
          <a:r>
            <a:rPr lang="uk-UA" sz="2700" b="0" i="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за виключенням скасування рішення суду процесуального характеру</a:t>
          </a:r>
          <a:endParaRPr lang="ru-RU" sz="2700" b="0" i="0" dirty="0">
            <a:solidFill>
              <a:schemeClr val="tx1"/>
            </a:solidFill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C682893F-97EC-4330-A74D-5BFF80489346}" type="parTrans" cxnId="{70A11B35-D1A4-4CF1-AE59-377322035664}">
      <dgm:prSet/>
      <dgm:spPr/>
      <dgm:t>
        <a:bodyPr/>
        <a:lstStyle/>
        <a:p>
          <a:endParaRPr lang="ru-RU"/>
        </a:p>
      </dgm:t>
    </dgm:pt>
    <dgm:pt modelId="{ED556805-1AA9-432A-AB26-65575DB70959}" type="sibTrans" cxnId="{70A11B35-D1A4-4CF1-AE59-377322035664}">
      <dgm:prSet/>
      <dgm:spPr/>
      <dgm:t>
        <a:bodyPr/>
        <a:lstStyle/>
        <a:p>
          <a:endParaRPr lang="ru-RU"/>
        </a:p>
      </dgm:t>
    </dgm:pt>
    <dgm:pt modelId="{206C1331-42AC-4E09-88C8-7807D662FC35}" type="pres">
      <dgm:prSet presAssocID="{5E0E68B8-C0C1-4CA3-8648-0E99C0A6175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F42851C-81D5-4C89-9046-337D1DF78731}" type="pres">
      <dgm:prSet presAssocID="{C8C4AC62-440A-46D9-8114-47D31D167D3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A149B2-9AEE-487A-A0AF-594BC1C390FF}" type="pres">
      <dgm:prSet presAssocID="{C8C4AC62-440A-46D9-8114-47D31D167D35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63C128-2086-41D5-A7D0-28371968D687}" type="pres">
      <dgm:prSet presAssocID="{C09B1EC9-35FA-4022-8139-14C3B24A2F0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0A8CAF-6727-487D-BD30-B45777467487}" type="pres">
      <dgm:prSet presAssocID="{C09B1EC9-35FA-4022-8139-14C3B24A2F06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DDF137-3A3B-42E3-BCF7-F937CB4D868F}" type="presOf" srcId="{C09B1EC9-35FA-4022-8139-14C3B24A2F06}" destId="{6763C128-2086-41D5-A7D0-28371968D687}" srcOrd="0" destOrd="0" presId="urn:microsoft.com/office/officeart/2005/8/layout/vList2"/>
    <dgm:cxn modelId="{FFA28478-2801-4709-A98E-35DE3A7EAD9D}" srcId="{C8C4AC62-440A-46D9-8114-47D31D167D35}" destId="{1D5CBF2D-D8F2-4DD8-8549-8CFDDC47AFEC}" srcOrd="0" destOrd="0" parTransId="{74B1853D-FC8C-40ED-997C-097A3353A74C}" sibTransId="{2232562A-0AB2-4AA1-A779-32F6434212BF}"/>
    <dgm:cxn modelId="{0155BAF3-50CF-47D3-BF34-A0AF6B67CBA8}" type="presOf" srcId="{C8C4AC62-440A-46D9-8114-47D31D167D35}" destId="{BF42851C-81D5-4C89-9046-337D1DF78731}" srcOrd="0" destOrd="0" presId="urn:microsoft.com/office/officeart/2005/8/layout/vList2"/>
    <dgm:cxn modelId="{70A11B35-D1A4-4CF1-AE59-377322035664}" srcId="{C8C4AC62-440A-46D9-8114-47D31D167D35}" destId="{31E96AD4-2513-4072-9715-7CC9BED874D0}" srcOrd="3" destOrd="0" parTransId="{C682893F-97EC-4330-A74D-5BFF80489346}" sibTransId="{ED556805-1AA9-432A-AB26-65575DB70959}"/>
    <dgm:cxn modelId="{F26E6479-F43B-4AAA-BAE3-0D2839C4F8D3}" srcId="{C09B1EC9-35FA-4022-8139-14C3B24A2F06}" destId="{60EC723E-E683-4DB4-A898-8BECFC08189F}" srcOrd="0" destOrd="0" parTransId="{58004187-FD85-4C50-B35D-1B4E2086287A}" sibTransId="{E9B8B86C-F940-43EE-9E29-924D19E7458E}"/>
    <dgm:cxn modelId="{A1B44FDF-9BC1-4DB0-BC4A-CE5E3604286E}" srcId="{C8C4AC62-440A-46D9-8114-47D31D167D35}" destId="{6C1C4927-3790-4D2A-A597-90DDE6392A46}" srcOrd="2" destOrd="0" parTransId="{B9920092-E857-4432-9DB1-9ED154D3E106}" sibTransId="{5C46EB71-5B4D-4A84-BD08-201FD99E952E}"/>
    <dgm:cxn modelId="{6F9DC65A-C4EB-46C4-B941-F80D66D21DD8}" srcId="{5E0E68B8-C0C1-4CA3-8648-0E99C0A61751}" destId="{C8C4AC62-440A-46D9-8114-47D31D167D35}" srcOrd="0" destOrd="0" parTransId="{BD0FAF53-9C70-4AE8-98D6-5ADAA041197F}" sibTransId="{968561F5-3F76-45C4-B46E-02B3144864E3}"/>
    <dgm:cxn modelId="{C50D85CB-A111-4382-AC16-B5D7DA860F7C}" type="presOf" srcId="{31E96AD4-2513-4072-9715-7CC9BED874D0}" destId="{C7A149B2-9AEE-487A-A0AF-594BC1C390FF}" srcOrd="0" destOrd="3" presId="urn:microsoft.com/office/officeart/2005/8/layout/vList2"/>
    <dgm:cxn modelId="{9FDE3E5B-ED1E-4854-A427-1085AFEBF0EA}" type="presOf" srcId="{6C1C4927-3790-4D2A-A597-90DDE6392A46}" destId="{C7A149B2-9AEE-487A-A0AF-594BC1C390FF}" srcOrd="0" destOrd="2" presId="urn:microsoft.com/office/officeart/2005/8/layout/vList2"/>
    <dgm:cxn modelId="{DF45F416-3CF2-4C51-AC76-590AC04BC8FC}" type="presOf" srcId="{60EC723E-E683-4DB4-A898-8BECFC08189F}" destId="{3C0A8CAF-6727-487D-BD30-B45777467487}" srcOrd="0" destOrd="0" presId="urn:microsoft.com/office/officeart/2005/8/layout/vList2"/>
    <dgm:cxn modelId="{2C7C72F5-41D7-46DB-8710-B37ECFF6F266}" srcId="{C8C4AC62-440A-46D9-8114-47D31D167D35}" destId="{12211295-C2E4-4D89-82E5-2392E218167C}" srcOrd="1" destOrd="0" parTransId="{540484A6-8F25-4EF9-B804-0BF9C949578E}" sibTransId="{90E86D9D-BAF0-4978-BBF9-D20A6CDC9B3E}"/>
    <dgm:cxn modelId="{E778AFCB-F237-4D87-8016-7DB2EFE7653C}" type="presOf" srcId="{5E0E68B8-C0C1-4CA3-8648-0E99C0A61751}" destId="{206C1331-42AC-4E09-88C8-7807D662FC35}" srcOrd="0" destOrd="0" presId="urn:microsoft.com/office/officeart/2005/8/layout/vList2"/>
    <dgm:cxn modelId="{58B065C2-0A50-4F95-865F-4F6BA20D4191}" srcId="{5E0E68B8-C0C1-4CA3-8648-0E99C0A61751}" destId="{C09B1EC9-35FA-4022-8139-14C3B24A2F06}" srcOrd="1" destOrd="0" parTransId="{CE42EE56-1E07-4BB1-947E-2DC9DB61011A}" sibTransId="{BFE8BFC8-7621-4349-8714-63BA0600812F}"/>
    <dgm:cxn modelId="{1535C094-601C-4966-9ED8-C616E1D1E5ED}" type="presOf" srcId="{12211295-C2E4-4D89-82E5-2392E218167C}" destId="{C7A149B2-9AEE-487A-A0AF-594BC1C390FF}" srcOrd="0" destOrd="1" presId="urn:microsoft.com/office/officeart/2005/8/layout/vList2"/>
    <dgm:cxn modelId="{853B280B-3C55-4728-84E5-0E098E02E794}" type="presOf" srcId="{1D5CBF2D-D8F2-4DD8-8549-8CFDDC47AFEC}" destId="{C7A149B2-9AEE-487A-A0AF-594BC1C390FF}" srcOrd="0" destOrd="0" presId="urn:microsoft.com/office/officeart/2005/8/layout/vList2"/>
    <dgm:cxn modelId="{0E190066-9B68-41D9-ACB6-C7FF54DD2E16}" type="presParOf" srcId="{206C1331-42AC-4E09-88C8-7807D662FC35}" destId="{BF42851C-81D5-4C89-9046-337D1DF78731}" srcOrd="0" destOrd="0" presId="urn:microsoft.com/office/officeart/2005/8/layout/vList2"/>
    <dgm:cxn modelId="{E466F773-1497-4F79-AAB6-372019F597D9}" type="presParOf" srcId="{206C1331-42AC-4E09-88C8-7807D662FC35}" destId="{C7A149B2-9AEE-487A-A0AF-594BC1C390FF}" srcOrd="1" destOrd="0" presId="urn:microsoft.com/office/officeart/2005/8/layout/vList2"/>
    <dgm:cxn modelId="{624A9CEB-F0BF-4E2C-A0C0-1DD1C9E6AF98}" type="presParOf" srcId="{206C1331-42AC-4E09-88C8-7807D662FC35}" destId="{6763C128-2086-41D5-A7D0-28371968D687}" srcOrd="2" destOrd="0" presId="urn:microsoft.com/office/officeart/2005/8/layout/vList2"/>
    <dgm:cxn modelId="{0492B0E4-EC67-48A2-929D-FD05FC12345F}" type="presParOf" srcId="{206C1331-42AC-4E09-88C8-7807D662FC35}" destId="{3C0A8CAF-6727-487D-BD30-B4577746748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0E41AB1D-5913-4DF6-AB3E-151927673786}" type="doc">
      <dgm:prSet loTypeId="urn:microsoft.com/office/officeart/2005/8/layout/vList2" loCatId="list" qsTypeId="urn:microsoft.com/office/officeart/2005/8/quickstyle/simple1#25" qsCatId="simple" csTypeId="urn:microsoft.com/office/officeart/2005/8/colors/accent1_2#25" csCatId="accent1" phldr="1"/>
      <dgm:spPr/>
      <dgm:t>
        <a:bodyPr/>
        <a:lstStyle/>
        <a:p>
          <a:endParaRPr lang="ru-RU"/>
        </a:p>
      </dgm:t>
    </dgm:pt>
    <dgm:pt modelId="{C3121710-AB71-49CF-B452-FB0383422D11}">
      <dgm:prSet phldrT="[Текст]" custT="1"/>
      <dgm:spPr/>
      <dgm:t>
        <a:bodyPr/>
        <a:lstStyle/>
        <a:p>
          <a:r>
            <a:rPr lang="uk-UA" sz="4000" b="1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Гроші, а також цінні папери на пред'явника, що існують у документарній формі</a:t>
          </a:r>
          <a:endParaRPr lang="ru-RU" sz="4000" dirty="0">
            <a:solidFill>
              <a:schemeClr val="bg1"/>
            </a:solidFill>
          </a:endParaRPr>
        </a:p>
      </dgm:t>
    </dgm:pt>
    <dgm:pt modelId="{BC8E1AB9-7964-4E7B-AFBD-E35C714CC191}" type="parTrans" cxnId="{A3FC2B71-D900-4F22-95BB-FE2DEE6B0DA2}">
      <dgm:prSet/>
      <dgm:spPr/>
      <dgm:t>
        <a:bodyPr/>
        <a:lstStyle/>
        <a:p>
          <a:endParaRPr lang="ru-RU"/>
        </a:p>
      </dgm:t>
    </dgm:pt>
    <dgm:pt modelId="{4B100B68-BBF1-46FA-8F58-9D4E7FE272F1}" type="sibTrans" cxnId="{A3FC2B71-D900-4F22-95BB-FE2DEE6B0DA2}">
      <dgm:prSet/>
      <dgm:spPr/>
      <dgm:t>
        <a:bodyPr/>
        <a:lstStyle/>
        <a:p>
          <a:endParaRPr lang="ru-RU"/>
        </a:p>
      </dgm:t>
    </dgm:pt>
    <dgm:pt modelId="{4A3FAFF9-488A-4F64-A168-5E4925B22690}">
      <dgm:prSet phldrT="[Текст]"/>
      <dgm:spPr/>
      <dgm:t>
        <a:bodyPr/>
        <a:lstStyle/>
        <a:p>
          <a:endParaRPr lang="ru-RU" dirty="0"/>
        </a:p>
      </dgm:t>
    </dgm:pt>
    <dgm:pt modelId="{F1DA6C5B-FB26-4D2A-9548-E3DFBD886928}" type="parTrans" cxnId="{907877E0-6FDE-47C8-94B1-AA868076B577}">
      <dgm:prSet/>
      <dgm:spPr/>
      <dgm:t>
        <a:bodyPr/>
        <a:lstStyle/>
        <a:p>
          <a:endParaRPr lang="ru-RU"/>
        </a:p>
      </dgm:t>
    </dgm:pt>
    <dgm:pt modelId="{D3CEB4B4-7D5E-45D5-8BAD-877F2F92B0C5}" type="sibTrans" cxnId="{907877E0-6FDE-47C8-94B1-AA868076B577}">
      <dgm:prSet/>
      <dgm:spPr/>
      <dgm:t>
        <a:bodyPr/>
        <a:lstStyle/>
        <a:p>
          <a:endParaRPr lang="ru-RU"/>
        </a:p>
      </dgm:t>
    </dgm:pt>
    <dgm:pt modelId="{9563D8A3-4820-4FF5-B8C4-FE6080348ADC}" type="pres">
      <dgm:prSet presAssocID="{0E41AB1D-5913-4DF6-AB3E-15192767378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3B7E6A3-2BF5-4F64-B622-B76D35E8847F}" type="pres">
      <dgm:prSet presAssocID="{C3121710-AB71-49CF-B452-FB0383422D11}" presName="parentText" presStyleLbl="node1" presStyleIdx="0" presStyleCnt="1" custScaleY="89635" custLinFactY="-7184" custLinFactNeighborX="-32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EF4FEE-6E19-472E-8D01-84124AF8F406}" type="pres">
      <dgm:prSet presAssocID="{C3121710-AB71-49CF-B452-FB0383422D11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FC2B71-D900-4F22-95BB-FE2DEE6B0DA2}" srcId="{0E41AB1D-5913-4DF6-AB3E-151927673786}" destId="{C3121710-AB71-49CF-B452-FB0383422D11}" srcOrd="0" destOrd="0" parTransId="{BC8E1AB9-7964-4E7B-AFBD-E35C714CC191}" sibTransId="{4B100B68-BBF1-46FA-8F58-9D4E7FE272F1}"/>
    <dgm:cxn modelId="{126BEF73-5629-47F8-B4FD-F4F84FC0533B}" type="presOf" srcId="{C3121710-AB71-49CF-B452-FB0383422D11}" destId="{D3B7E6A3-2BF5-4F64-B622-B76D35E8847F}" srcOrd="0" destOrd="0" presId="urn:microsoft.com/office/officeart/2005/8/layout/vList2"/>
    <dgm:cxn modelId="{C5D1C0A6-DA31-4920-9D41-4A7B92559301}" type="presOf" srcId="{4A3FAFF9-488A-4F64-A168-5E4925B22690}" destId="{11EF4FEE-6E19-472E-8D01-84124AF8F406}" srcOrd="0" destOrd="0" presId="urn:microsoft.com/office/officeart/2005/8/layout/vList2"/>
    <dgm:cxn modelId="{CE48283D-1ED9-4AE5-858A-8EC4615048CD}" type="presOf" srcId="{0E41AB1D-5913-4DF6-AB3E-151927673786}" destId="{9563D8A3-4820-4FF5-B8C4-FE6080348ADC}" srcOrd="0" destOrd="0" presId="urn:microsoft.com/office/officeart/2005/8/layout/vList2"/>
    <dgm:cxn modelId="{907877E0-6FDE-47C8-94B1-AA868076B577}" srcId="{C3121710-AB71-49CF-B452-FB0383422D11}" destId="{4A3FAFF9-488A-4F64-A168-5E4925B22690}" srcOrd="0" destOrd="0" parTransId="{F1DA6C5B-FB26-4D2A-9548-E3DFBD886928}" sibTransId="{D3CEB4B4-7D5E-45D5-8BAD-877F2F92B0C5}"/>
    <dgm:cxn modelId="{8602984B-B9F1-4DBC-B32A-767A91603619}" type="presParOf" srcId="{9563D8A3-4820-4FF5-B8C4-FE6080348ADC}" destId="{D3B7E6A3-2BF5-4F64-B622-B76D35E8847F}" srcOrd="0" destOrd="0" presId="urn:microsoft.com/office/officeart/2005/8/layout/vList2"/>
    <dgm:cxn modelId="{B5867100-95C5-4224-9B9D-FA948EAECE3E}" type="presParOf" srcId="{9563D8A3-4820-4FF5-B8C4-FE6080348ADC}" destId="{11EF4FEE-6E19-472E-8D01-84124AF8F406}" srcOrd="1" destOrd="0" presId="urn:microsoft.com/office/officeart/2005/8/layout/vList2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6569289F-1203-4E75-B6E7-6A3A2274388F}" type="doc">
      <dgm:prSet loTypeId="urn:microsoft.com/office/officeart/2005/8/layout/default#3" loCatId="list" qsTypeId="urn:microsoft.com/office/officeart/2005/8/quickstyle/simple1#26" qsCatId="simple" csTypeId="urn:microsoft.com/office/officeart/2005/8/colors/accent1_2#26" csCatId="accent1" phldr="1"/>
      <dgm:spPr/>
      <dgm:t>
        <a:bodyPr/>
        <a:lstStyle/>
        <a:p>
          <a:endParaRPr lang="ru-RU"/>
        </a:p>
      </dgm:t>
    </dgm:pt>
    <dgm:pt modelId="{1DC3E094-DBAB-4346-A2E3-6AA758E44F51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uk-UA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наявність права власності на конкретну річ</a:t>
          </a:r>
          <a:endParaRPr lang="ru-RU" sz="3600" b="1" dirty="0"/>
        </a:p>
      </dgm:t>
    </dgm:pt>
    <dgm:pt modelId="{734E6293-1A13-4C48-BE4C-4783A7CA5DB5}" type="parTrans" cxnId="{A666C5EC-9045-400C-9159-8D6A508A20AA}">
      <dgm:prSet/>
      <dgm:spPr/>
      <dgm:t>
        <a:bodyPr/>
        <a:lstStyle/>
        <a:p>
          <a:endParaRPr lang="ru-RU"/>
        </a:p>
      </dgm:t>
    </dgm:pt>
    <dgm:pt modelId="{0DC65668-8034-41C8-B771-9811EEC07CD9}" type="sibTrans" cxnId="{A666C5EC-9045-400C-9159-8D6A508A20AA}">
      <dgm:prSet/>
      <dgm:spPr/>
      <dgm:t>
        <a:bodyPr/>
        <a:lstStyle/>
        <a:p>
          <a:endParaRPr lang="ru-RU"/>
        </a:p>
      </dgm:t>
    </dgm:pt>
    <dgm:pt modelId="{E9F08523-4965-4035-9EDD-CE6A4709B844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uk-UA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збереження речі в натурі - відсутність істотних змін речі, яка зазнала перетворення</a:t>
          </a:r>
          <a:endParaRPr lang="ru-RU" sz="3600" b="1" dirty="0"/>
        </a:p>
      </dgm:t>
    </dgm:pt>
    <dgm:pt modelId="{7182AA8A-6828-4D55-BA57-C6C23F8F13D9}" type="parTrans" cxnId="{C065FE12-F28D-4F58-A50C-03703C920C5A}">
      <dgm:prSet/>
      <dgm:spPr/>
      <dgm:t>
        <a:bodyPr/>
        <a:lstStyle/>
        <a:p>
          <a:endParaRPr lang="ru-RU"/>
        </a:p>
      </dgm:t>
    </dgm:pt>
    <dgm:pt modelId="{7CEEE1F0-EF3D-4478-9DE5-572D37E3C534}" type="sibTrans" cxnId="{C065FE12-F28D-4F58-A50C-03703C920C5A}">
      <dgm:prSet/>
      <dgm:spPr/>
      <dgm:t>
        <a:bodyPr/>
        <a:lstStyle/>
        <a:p>
          <a:endParaRPr lang="ru-RU"/>
        </a:p>
      </dgm:t>
    </dgm:pt>
    <dgm:pt modelId="{970006EA-B970-4F53-A9F3-5291F7FB55EF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uk-UA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володіння відповідачем індивідуальною річчю</a:t>
          </a:r>
          <a:endParaRPr lang="ru-RU" sz="3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D2F001-F805-4B79-906E-1D994D73B72F}" type="parTrans" cxnId="{265A8CBF-7C88-439F-95D0-146380A7539A}">
      <dgm:prSet/>
      <dgm:spPr/>
      <dgm:t>
        <a:bodyPr/>
        <a:lstStyle/>
        <a:p>
          <a:endParaRPr lang="ru-RU"/>
        </a:p>
      </dgm:t>
    </dgm:pt>
    <dgm:pt modelId="{F92ED55E-DAC2-4AF3-8510-154769739D94}" type="sibTrans" cxnId="{265A8CBF-7C88-439F-95D0-146380A7539A}">
      <dgm:prSet/>
      <dgm:spPr/>
      <dgm:t>
        <a:bodyPr/>
        <a:lstStyle/>
        <a:p>
          <a:endParaRPr lang="ru-RU"/>
        </a:p>
      </dgm:t>
    </dgm:pt>
    <dgm:pt modelId="{C8D3184B-CD90-4E23-9085-547773F17742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uk-UA" sz="3600" b="1" noProof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річ вибула поза його волею</a:t>
          </a:r>
          <a:endParaRPr lang="ru-RU" sz="3600" dirty="0">
            <a:solidFill>
              <a:schemeClr val="tx1"/>
            </a:solidFill>
          </a:endParaRPr>
        </a:p>
      </dgm:t>
    </dgm:pt>
    <dgm:pt modelId="{A9321189-4BF1-4D40-946F-C409228D0E0C}" type="parTrans" cxnId="{72A8CE6B-CB96-4DBA-BAE4-AB2C7A5D53DF}">
      <dgm:prSet/>
      <dgm:spPr/>
      <dgm:t>
        <a:bodyPr/>
        <a:lstStyle/>
        <a:p>
          <a:endParaRPr lang="ru-RU"/>
        </a:p>
      </dgm:t>
    </dgm:pt>
    <dgm:pt modelId="{BA5E8003-CC79-4890-88E9-665D5F3F1D2B}" type="sibTrans" cxnId="{72A8CE6B-CB96-4DBA-BAE4-AB2C7A5D53DF}">
      <dgm:prSet/>
      <dgm:spPr/>
      <dgm:t>
        <a:bodyPr/>
        <a:lstStyle/>
        <a:p>
          <a:endParaRPr lang="ru-RU"/>
        </a:p>
      </dgm:t>
    </dgm:pt>
    <dgm:pt modelId="{97E5086E-C3F4-448A-8AE4-B2D3980B9C93}" type="pres">
      <dgm:prSet presAssocID="{6569289F-1203-4E75-B6E7-6A3A2274388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C3FA38F-E827-4C64-89DC-83FF9F008143}" type="pres">
      <dgm:prSet presAssocID="{1DC3E094-DBAB-4346-A2E3-6AA758E44F51}" presName="node" presStyleLbl="node1" presStyleIdx="0" presStyleCnt="4" custScaleX="83879" custLinFactNeighborX="-30538" custLinFactNeighborY="6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677935-7707-40EF-A087-EC2A3B538984}" type="pres">
      <dgm:prSet presAssocID="{0DC65668-8034-41C8-B771-9811EEC07CD9}" presName="sibTrans" presStyleCnt="0"/>
      <dgm:spPr/>
    </dgm:pt>
    <dgm:pt modelId="{20BB0F44-26BE-4FC3-9225-6E4C855006C2}" type="pres">
      <dgm:prSet presAssocID="{E9F08523-4965-4035-9EDD-CE6A4709B844}" presName="node" presStyleLbl="node1" presStyleIdx="1" presStyleCnt="4" custScaleX="84308" custScaleY="96614" custLinFactNeighborX="-35574" custLinFactNeighborY="-2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FC6F09-9A8A-43A5-A58C-644FC7A1458C}" type="pres">
      <dgm:prSet presAssocID="{7CEEE1F0-EF3D-4478-9DE5-572D37E3C534}" presName="sibTrans" presStyleCnt="0"/>
      <dgm:spPr/>
    </dgm:pt>
    <dgm:pt modelId="{FF7CAAEE-E1E2-4D1F-97F6-F1334FD8E281}" type="pres">
      <dgm:prSet presAssocID="{970006EA-B970-4F53-A9F3-5291F7FB55EF}" presName="node" presStyleLbl="node1" presStyleIdx="2" presStyleCnt="4" custScaleX="87937" custScaleY="89928" custLinFactNeighborX="54557" custLinFactNeighborY="-31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906FA2-79CF-4543-8A96-C6B5CE4DA3D0}" type="pres">
      <dgm:prSet presAssocID="{F92ED55E-DAC2-4AF3-8510-154769739D94}" presName="sibTrans" presStyleCnt="0"/>
      <dgm:spPr/>
    </dgm:pt>
    <dgm:pt modelId="{E6888F3E-DA9A-4EED-842E-59F2B69C797B}" type="pres">
      <dgm:prSet presAssocID="{C8D3184B-CD90-4E23-9085-547773F17742}" presName="node" presStyleLbl="node1" presStyleIdx="3" presStyleCnt="4" custScaleX="80788" custScaleY="91457" custLinFactX="-27401" custLinFactNeighborX="-100000" custLinFactNeighborY="-37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558FD0A-9D9C-4464-8D92-A8EEC07CFBF5}" type="presOf" srcId="{970006EA-B970-4F53-A9F3-5291F7FB55EF}" destId="{FF7CAAEE-E1E2-4D1F-97F6-F1334FD8E281}" srcOrd="0" destOrd="0" presId="urn:microsoft.com/office/officeart/2005/8/layout/default#3"/>
    <dgm:cxn modelId="{72A8CE6B-CB96-4DBA-BAE4-AB2C7A5D53DF}" srcId="{6569289F-1203-4E75-B6E7-6A3A2274388F}" destId="{C8D3184B-CD90-4E23-9085-547773F17742}" srcOrd="3" destOrd="0" parTransId="{A9321189-4BF1-4D40-946F-C409228D0E0C}" sibTransId="{BA5E8003-CC79-4890-88E9-665D5F3F1D2B}"/>
    <dgm:cxn modelId="{23BF0D97-EFA5-4678-8CB0-E4C1247657D1}" type="presOf" srcId="{C8D3184B-CD90-4E23-9085-547773F17742}" destId="{E6888F3E-DA9A-4EED-842E-59F2B69C797B}" srcOrd="0" destOrd="0" presId="urn:microsoft.com/office/officeart/2005/8/layout/default#3"/>
    <dgm:cxn modelId="{56A9697B-6932-4100-96A6-A75C9F2CB994}" type="presOf" srcId="{E9F08523-4965-4035-9EDD-CE6A4709B844}" destId="{20BB0F44-26BE-4FC3-9225-6E4C855006C2}" srcOrd="0" destOrd="0" presId="urn:microsoft.com/office/officeart/2005/8/layout/default#3"/>
    <dgm:cxn modelId="{265A8CBF-7C88-439F-95D0-146380A7539A}" srcId="{6569289F-1203-4E75-B6E7-6A3A2274388F}" destId="{970006EA-B970-4F53-A9F3-5291F7FB55EF}" srcOrd="2" destOrd="0" parTransId="{66D2F001-F805-4B79-906E-1D994D73B72F}" sibTransId="{F92ED55E-DAC2-4AF3-8510-154769739D94}"/>
    <dgm:cxn modelId="{48D3D18B-F6EB-484A-B95D-CCE59B05BF2C}" type="presOf" srcId="{1DC3E094-DBAB-4346-A2E3-6AA758E44F51}" destId="{AC3FA38F-E827-4C64-89DC-83FF9F008143}" srcOrd="0" destOrd="0" presId="urn:microsoft.com/office/officeart/2005/8/layout/default#3"/>
    <dgm:cxn modelId="{E5AA517E-830C-473A-9EB5-E88573969BA7}" type="presOf" srcId="{6569289F-1203-4E75-B6E7-6A3A2274388F}" destId="{97E5086E-C3F4-448A-8AE4-B2D3980B9C93}" srcOrd="0" destOrd="0" presId="urn:microsoft.com/office/officeart/2005/8/layout/default#3"/>
    <dgm:cxn modelId="{A666C5EC-9045-400C-9159-8D6A508A20AA}" srcId="{6569289F-1203-4E75-B6E7-6A3A2274388F}" destId="{1DC3E094-DBAB-4346-A2E3-6AA758E44F51}" srcOrd="0" destOrd="0" parTransId="{734E6293-1A13-4C48-BE4C-4783A7CA5DB5}" sibTransId="{0DC65668-8034-41C8-B771-9811EEC07CD9}"/>
    <dgm:cxn modelId="{C065FE12-F28D-4F58-A50C-03703C920C5A}" srcId="{6569289F-1203-4E75-B6E7-6A3A2274388F}" destId="{E9F08523-4965-4035-9EDD-CE6A4709B844}" srcOrd="1" destOrd="0" parTransId="{7182AA8A-6828-4D55-BA57-C6C23F8F13D9}" sibTransId="{7CEEE1F0-EF3D-4478-9DE5-572D37E3C534}"/>
    <dgm:cxn modelId="{18D8E243-EF82-4377-9D8C-11ED0E89E72A}" type="presParOf" srcId="{97E5086E-C3F4-448A-8AE4-B2D3980B9C93}" destId="{AC3FA38F-E827-4C64-89DC-83FF9F008143}" srcOrd="0" destOrd="0" presId="urn:microsoft.com/office/officeart/2005/8/layout/default#3"/>
    <dgm:cxn modelId="{87DFAC0C-A3D6-44EB-9492-AF03664AEFC9}" type="presParOf" srcId="{97E5086E-C3F4-448A-8AE4-B2D3980B9C93}" destId="{8E677935-7707-40EF-A087-EC2A3B538984}" srcOrd="1" destOrd="0" presId="urn:microsoft.com/office/officeart/2005/8/layout/default#3"/>
    <dgm:cxn modelId="{67611BD0-9AF5-46BE-AAA9-1A15172EAB9E}" type="presParOf" srcId="{97E5086E-C3F4-448A-8AE4-B2D3980B9C93}" destId="{20BB0F44-26BE-4FC3-9225-6E4C855006C2}" srcOrd="2" destOrd="0" presId="urn:microsoft.com/office/officeart/2005/8/layout/default#3"/>
    <dgm:cxn modelId="{E3D85E46-AFB7-498A-9FCF-0A2025AED5F6}" type="presParOf" srcId="{97E5086E-C3F4-448A-8AE4-B2D3980B9C93}" destId="{C4FC6F09-9A8A-43A5-A58C-644FC7A1458C}" srcOrd="3" destOrd="0" presId="urn:microsoft.com/office/officeart/2005/8/layout/default#3"/>
    <dgm:cxn modelId="{2F3E1D58-CC76-477D-9A35-37185AE11EB6}" type="presParOf" srcId="{97E5086E-C3F4-448A-8AE4-B2D3980B9C93}" destId="{FF7CAAEE-E1E2-4D1F-97F6-F1334FD8E281}" srcOrd="4" destOrd="0" presId="urn:microsoft.com/office/officeart/2005/8/layout/default#3"/>
    <dgm:cxn modelId="{924B4CBF-1A0E-445D-AAA4-6984FE850349}" type="presParOf" srcId="{97E5086E-C3F4-448A-8AE4-B2D3980B9C93}" destId="{38906FA2-79CF-4543-8A96-C6B5CE4DA3D0}" srcOrd="5" destOrd="0" presId="urn:microsoft.com/office/officeart/2005/8/layout/default#3"/>
    <dgm:cxn modelId="{0A08E112-4B8C-471E-8EF9-681E9095F74D}" type="presParOf" srcId="{97E5086E-C3F4-448A-8AE4-B2D3980B9C93}" destId="{E6888F3E-DA9A-4EED-842E-59F2B69C797B}" srcOrd="6" destOrd="0" presId="urn:microsoft.com/office/officeart/2005/8/layout/default#3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CA977837-5B76-4193-99B8-04C6E8170A36}" type="doc">
      <dgm:prSet loTypeId="urn:microsoft.com/office/officeart/2005/8/layout/vProcess5" loCatId="process" qsTypeId="urn:microsoft.com/office/officeart/2005/8/quickstyle/simple1#27" qsCatId="simple" csTypeId="urn:microsoft.com/office/officeart/2005/8/colors/accent1_2#27" csCatId="accent1" phldr="1"/>
      <dgm:spPr/>
      <dgm:t>
        <a:bodyPr/>
        <a:lstStyle/>
        <a:p>
          <a:endParaRPr lang="ru-RU"/>
        </a:p>
      </dgm:t>
    </dgm:pt>
    <dgm:pt modelId="{15619788-BBF6-42DB-959B-7645073DA022}">
      <dgm:prSet phldrT="[Текст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uk-UA" b="1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Віндикаційний позов не </a:t>
          </a:r>
          <a:r>
            <a:rPr lang="uk-UA" b="1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підлягає задоволенню, </a:t>
          </a:r>
          <a:r>
            <a:rPr lang="uk-UA" b="1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якщо спірне майно на момент розгляду справи у відповідача відсутнє, що не виключає можливості стягнення з цієї особи відшкодування завданих збитків, якщо про це заявлено вимогу</a:t>
          </a:r>
          <a:endParaRPr lang="ru-RU" dirty="0"/>
        </a:p>
      </dgm:t>
    </dgm:pt>
    <dgm:pt modelId="{A1628A52-EE09-4BEA-8166-15D57C3710E6}" type="parTrans" cxnId="{671A5D2B-910C-4FAC-98AE-6BC4738296B9}">
      <dgm:prSet/>
      <dgm:spPr/>
      <dgm:t>
        <a:bodyPr/>
        <a:lstStyle/>
        <a:p>
          <a:endParaRPr lang="ru-RU"/>
        </a:p>
      </dgm:t>
    </dgm:pt>
    <dgm:pt modelId="{191DB047-1B07-41D3-8BDF-B194D8A42D04}" type="sibTrans" cxnId="{671A5D2B-910C-4FAC-98AE-6BC4738296B9}">
      <dgm:prSet/>
      <dgm:spPr/>
      <dgm:t>
        <a:bodyPr/>
        <a:lstStyle/>
        <a:p>
          <a:endParaRPr lang="ru-RU"/>
        </a:p>
      </dgm:t>
    </dgm:pt>
    <dgm:pt modelId="{406BF152-64BF-4573-86A8-BD52C0E0FB3F}" type="pres">
      <dgm:prSet presAssocID="{CA977837-5B76-4193-99B8-04C6E8170A3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41CEBD1-CB21-4E93-98D7-B174AFABD3D6}" type="pres">
      <dgm:prSet presAssocID="{CA977837-5B76-4193-99B8-04C6E8170A36}" presName="dummyMaxCanvas" presStyleCnt="0">
        <dgm:presLayoutVars/>
      </dgm:prSet>
      <dgm:spPr/>
    </dgm:pt>
    <dgm:pt modelId="{BEBE7E77-E00F-4656-B1D5-FAA4E1DDE8C1}" type="pres">
      <dgm:prSet presAssocID="{CA977837-5B76-4193-99B8-04C6E8170A36}" presName="OneNode_1" presStyleLbl="node1" presStyleIdx="0" presStyleCnt="1" custScaleY="198785" custLinFactNeighborY="-89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71A5D2B-910C-4FAC-98AE-6BC4738296B9}" srcId="{CA977837-5B76-4193-99B8-04C6E8170A36}" destId="{15619788-BBF6-42DB-959B-7645073DA022}" srcOrd="0" destOrd="0" parTransId="{A1628A52-EE09-4BEA-8166-15D57C3710E6}" sibTransId="{191DB047-1B07-41D3-8BDF-B194D8A42D04}"/>
    <dgm:cxn modelId="{5B7AF09D-45EE-4F07-9C28-E469FA30FB79}" type="presOf" srcId="{CA977837-5B76-4193-99B8-04C6E8170A36}" destId="{406BF152-64BF-4573-86A8-BD52C0E0FB3F}" srcOrd="0" destOrd="0" presId="urn:microsoft.com/office/officeart/2005/8/layout/vProcess5"/>
    <dgm:cxn modelId="{BE2855F9-A4A8-435C-B3B3-0191B4B1A404}" type="presOf" srcId="{15619788-BBF6-42DB-959B-7645073DA022}" destId="{BEBE7E77-E00F-4656-B1D5-FAA4E1DDE8C1}" srcOrd="0" destOrd="0" presId="urn:microsoft.com/office/officeart/2005/8/layout/vProcess5"/>
    <dgm:cxn modelId="{AE7D6282-E17F-4086-BB85-3345A1BD1051}" type="presParOf" srcId="{406BF152-64BF-4573-86A8-BD52C0E0FB3F}" destId="{741CEBD1-CB21-4E93-98D7-B174AFABD3D6}" srcOrd="0" destOrd="0" presId="urn:microsoft.com/office/officeart/2005/8/layout/vProcess5"/>
    <dgm:cxn modelId="{E3D84A31-EC29-407A-905D-EB2F76775596}" type="presParOf" srcId="{406BF152-64BF-4573-86A8-BD52C0E0FB3F}" destId="{BEBE7E77-E00F-4656-B1D5-FAA4E1DDE8C1}" srcOrd="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76B555-2233-4A1A-B322-49925B48C1CB}" type="doc">
      <dgm:prSet loTypeId="urn:microsoft.com/office/officeart/2005/8/layout/hierarchy2" loCatId="hierarchy" qsTypeId="urn:microsoft.com/office/officeart/2005/8/quickstyle/3d2" qsCatId="3D" csTypeId="urn:microsoft.com/office/officeart/2005/8/colors/accent3_1" csCatId="accent3" phldr="1"/>
      <dgm:spPr/>
      <dgm:t>
        <a:bodyPr/>
        <a:lstStyle/>
        <a:p>
          <a:endParaRPr lang="uk-UA"/>
        </a:p>
      </dgm:t>
    </dgm:pt>
    <dgm:pt modelId="{B0857426-3720-420F-A79C-6C899CA628A9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>
            <a:lnSpc>
              <a:spcPct val="120000"/>
            </a:lnSpc>
          </a:pPr>
          <a:r>
            <a:rPr lang="uk-UA" sz="3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 умови відсутності зобов’язальних відносин</a:t>
          </a:r>
          <a:endParaRPr lang="uk-UA" sz="36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AFC98A26-C244-4FA0-9A11-7EF674349947}" type="parTrans" cxnId="{2AA376B4-09B5-4D93-860D-B85613D06A46}">
      <dgm:prSet/>
      <dgm:spPr/>
      <dgm:t>
        <a:bodyPr/>
        <a:lstStyle/>
        <a:p>
          <a:endParaRPr lang="uk-UA" sz="2400">
            <a:latin typeface="Arial" pitchFamily="34" charset="0"/>
            <a:cs typeface="Arial" pitchFamily="34" charset="0"/>
          </a:endParaRPr>
        </a:p>
      </dgm:t>
    </dgm:pt>
    <dgm:pt modelId="{2956DD4E-1C55-4C1B-A580-0956D7EE1073}" type="sibTrans" cxnId="{2AA376B4-09B5-4D93-860D-B85613D06A46}">
      <dgm:prSet/>
      <dgm:spPr/>
      <dgm:t>
        <a:bodyPr/>
        <a:lstStyle/>
        <a:p>
          <a:endParaRPr lang="uk-UA" sz="2400">
            <a:latin typeface="Arial" pitchFamily="34" charset="0"/>
            <a:cs typeface="Arial" pitchFamily="34" charset="0"/>
          </a:endParaRPr>
        </a:p>
      </dgm:t>
    </dgm:pt>
    <dgm:pt modelId="{066D5470-E362-4E09-B799-ED5DAE3882CE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uk-UA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Оспорюється</a:t>
          </a:r>
          <a:endParaRPr lang="uk-UA" sz="36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90BE3B9-8AE9-4317-B23E-44298113C302}" type="parTrans" cxnId="{737A378C-50EA-46E3-B239-6B25BEE5D475}">
      <dgm:prSet custT="1"/>
      <dgm:spPr/>
      <dgm:t>
        <a:bodyPr/>
        <a:lstStyle/>
        <a:p>
          <a:endParaRPr lang="uk-UA" sz="2400" dirty="0">
            <a:latin typeface="Arial" pitchFamily="34" charset="0"/>
            <a:cs typeface="Arial" pitchFamily="34" charset="0"/>
          </a:endParaRPr>
        </a:p>
      </dgm:t>
    </dgm:pt>
    <dgm:pt modelId="{4880B13D-1DFD-4572-967A-BF7A96C4DED9}" type="sibTrans" cxnId="{737A378C-50EA-46E3-B239-6B25BEE5D475}">
      <dgm:prSet/>
      <dgm:spPr/>
      <dgm:t>
        <a:bodyPr/>
        <a:lstStyle/>
        <a:p>
          <a:endParaRPr lang="uk-UA" sz="2400">
            <a:latin typeface="Arial" pitchFamily="34" charset="0"/>
            <a:cs typeface="Arial" pitchFamily="34" charset="0"/>
          </a:endParaRPr>
        </a:p>
      </dgm:t>
    </dgm:pt>
    <dgm:pt modelId="{D10BC2E0-0A24-4439-868A-F727378427A3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>
            <a:lnSpc>
              <a:spcPct val="120000"/>
            </a:lnSpc>
            <a:spcBef>
              <a:spcPts val="0"/>
            </a:spcBef>
            <a:spcAft>
              <a:spcPts val="0"/>
            </a:spcAft>
          </a:pPr>
          <a:r>
            <a:rPr lang="uk-UA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 визнається іншою особою</a:t>
          </a:r>
          <a:endParaRPr lang="uk-UA" sz="36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14AD23E-F1C6-44E0-9AC2-3FC1982A6E9E}" type="parTrans" cxnId="{533B1B90-D858-42D4-A927-2A625C4959F6}">
      <dgm:prSet custT="1"/>
      <dgm:spPr/>
      <dgm:t>
        <a:bodyPr/>
        <a:lstStyle/>
        <a:p>
          <a:endParaRPr lang="uk-UA" sz="2400" dirty="0">
            <a:latin typeface="Arial" pitchFamily="34" charset="0"/>
            <a:cs typeface="Arial" pitchFamily="34" charset="0"/>
          </a:endParaRPr>
        </a:p>
      </dgm:t>
    </dgm:pt>
    <dgm:pt modelId="{CFA0F948-7E77-4A36-B1F7-D74D6B147D27}" type="sibTrans" cxnId="{533B1B90-D858-42D4-A927-2A625C4959F6}">
      <dgm:prSet/>
      <dgm:spPr/>
      <dgm:t>
        <a:bodyPr/>
        <a:lstStyle/>
        <a:p>
          <a:endParaRPr lang="uk-UA" sz="2400">
            <a:latin typeface="Arial" pitchFamily="34" charset="0"/>
            <a:cs typeface="Arial" pitchFamily="34" charset="0"/>
          </a:endParaRPr>
        </a:p>
      </dgm:t>
    </dgm:pt>
    <dgm:pt modelId="{2FA4B257-D33E-4B69-9DA9-CFAF80F1FF09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uk-UA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Втрата документа, який засвідчує право власності</a:t>
          </a:r>
          <a:endParaRPr lang="uk-UA" sz="36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2B1B30C-2BA5-437F-B634-2DD8B1F88CF2}" type="parTrans" cxnId="{5F740D44-0C33-4D05-8E13-C9206BF23CDE}">
      <dgm:prSet custT="1"/>
      <dgm:spPr/>
      <dgm:t>
        <a:bodyPr/>
        <a:lstStyle/>
        <a:p>
          <a:endParaRPr lang="uk-UA" sz="2400" dirty="0">
            <a:latin typeface="Arial" pitchFamily="34" charset="0"/>
            <a:cs typeface="Arial" pitchFamily="34" charset="0"/>
          </a:endParaRPr>
        </a:p>
      </dgm:t>
    </dgm:pt>
    <dgm:pt modelId="{09F5C6CE-BF71-4779-BF67-242571E34274}" type="sibTrans" cxnId="{5F740D44-0C33-4D05-8E13-C9206BF23CDE}">
      <dgm:prSet/>
      <dgm:spPr/>
      <dgm:t>
        <a:bodyPr/>
        <a:lstStyle/>
        <a:p>
          <a:endParaRPr lang="uk-UA" sz="2400">
            <a:latin typeface="Arial" pitchFamily="34" charset="0"/>
            <a:cs typeface="Arial" pitchFamily="34" charset="0"/>
          </a:endParaRPr>
        </a:p>
      </dgm:t>
    </dgm:pt>
    <dgm:pt modelId="{94060AD4-28AA-4D4F-B707-A14C5845E252}" type="pres">
      <dgm:prSet presAssocID="{9A76B555-2233-4A1A-B322-49925B48C1C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C320F336-6A6C-4AB7-AAD9-3359E1EFAA18}" type="pres">
      <dgm:prSet presAssocID="{B0857426-3720-420F-A79C-6C899CA628A9}" presName="root1" presStyleCnt="0"/>
      <dgm:spPr/>
    </dgm:pt>
    <dgm:pt modelId="{7E212EDC-E671-434B-94CE-03354D7635DA}" type="pres">
      <dgm:prSet presAssocID="{B0857426-3720-420F-A79C-6C899CA628A9}" presName="LevelOneTextNode" presStyleLbl="node0" presStyleIdx="0" presStyleCnt="1" custScaleX="108801" custScaleY="173148" custLinFactNeighborX="-10567" custLinFactNeighborY="-271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39193E5A-4D6B-420F-9BB8-6B964EF9E231}" type="pres">
      <dgm:prSet presAssocID="{B0857426-3720-420F-A79C-6C899CA628A9}" presName="level2hierChild" presStyleCnt="0"/>
      <dgm:spPr/>
    </dgm:pt>
    <dgm:pt modelId="{C7DF0900-1E06-4790-A9D4-EDFDC3E9CB2E}" type="pres">
      <dgm:prSet presAssocID="{490BE3B9-8AE9-4317-B23E-44298113C302}" presName="conn2-1" presStyleLbl="parChTrans1D2" presStyleIdx="0" presStyleCnt="3"/>
      <dgm:spPr/>
      <dgm:t>
        <a:bodyPr/>
        <a:lstStyle/>
        <a:p>
          <a:endParaRPr lang="uk-UA"/>
        </a:p>
      </dgm:t>
    </dgm:pt>
    <dgm:pt modelId="{C33F2621-6AED-4AD8-BBA5-33B56C4593B3}" type="pres">
      <dgm:prSet presAssocID="{490BE3B9-8AE9-4317-B23E-44298113C302}" presName="connTx" presStyleLbl="parChTrans1D2" presStyleIdx="0" presStyleCnt="3"/>
      <dgm:spPr/>
      <dgm:t>
        <a:bodyPr/>
        <a:lstStyle/>
        <a:p>
          <a:endParaRPr lang="uk-UA"/>
        </a:p>
      </dgm:t>
    </dgm:pt>
    <dgm:pt modelId="{D82E9CFA-273F-47CA-893A-B349DF46D481}" type="pres">
      <dgm:prSet presAssocID="{066D5470-E362-4E09-B799-ED5DAE3882CE}" presName="root2" presStyleCnt="0"/>
      <dgm:spPr/>
    </dgm:pt>
    <dgm:pt modelId="{28ED17A4-6253-4F80-9F6B-54820DC34B0A}" type="pres">
      <dgm:prSet presAssocID="{066D5470-E362-4E09-B799-ED5DAE3882CE}" presName="LevelTwoTextNode" presStyleLbl="node2" presStyleIdx="0" presStyleCnt="3" custScaleX="13435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58CC9F68-1CDB-4DD7-9EB6-E525BD9631D0}" type="pres">
      <dgm:prSet presAssocID="{066D5470-E362-4E09-B799-ED5DAE3882CE}" presName="level3hierChild" presStyleCnt="0"/>
      <dgm:spPr/>
    </dgm:pt>
    <dgm:pt modelId="{156FA309-E59B-4F24-B171-0D430EA3AE60}" type="pres">
      <dgm:prSet presAssocID="{714AD23E-F1C6-44E0-9AC2-3FC1982A6E9E}" presName="conn2-1" presStyleLbl="parChTrans1D2" presStyleIdx="1" presStyleCnt="3"/>
      <dgm:spPr/>
      <dgm:t>
        <a:bodyPr/>
        <a:lstStyle/>
        <a:p>
          <a:endParaRPr lang="uk-UA"/>
        </a:p>
      </dgm:t>
    </dgm:pt>
    <dgm:pt modelId="{E82AE432-D1C9-4440-B883-D11B88B1AD2E}" type="pres">
      <dgm:prSet presAssocID="{714AD23E-F1C6-44E0-9AC2-3FC1982A6E9E}" presName="connTx" presStyleLbl="parChTrans1D2" presStyleIdx="1" presStyleCnt="3"/>
      <dgm:spPr/>
      <dgm:t>
        <a:bodyPr/>
        <a:lstStyle/>
        <a:p>
          <a:endParaRPr lang="uk-UA"/>
        </a:p>
      </dgm:t>
    </dgm:pt>
    <dgm:pt modelId="{1B0AF142-B470-4591-9F61-44A6A8AA11A5}" type="pres">
      <dgm:prSet presAssocID="{D10BC2E0-0A24-4439-868A-F727378427A3}" presName="root2" presStyleCnt="0"/>
      <dgm:spPr/>
    </dgm:pt>
    <dgm:pt modelId="{C895E94F-6B8E-4901-B5F9-6074BC7A0BEC}" type="pres">
      <dgm:prSet presAssocID="{D10BC2E0-0A24-4439-868A-F727378427A3}" presName="LevelTwoTextNode" presStyleLbl="node2" presStyleIdx="1" presStyleCnt="3" custScaleX="13435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07B3DF7-7E1C-457A-9863-8EDF0A25F0A2}" type="pres">
      <dgm:prSet presAssocID="{D10BC2E0-0A24-4439-868A-F727378427A3}" presName="level3hierChild" presStyleCnt="0"/>
      <dgm:spPr/>
    </dgm:pt>
    <dgm:pt modelId="{A3BDDCF0-4FC1-4B0E-AB6D-7D504B8F0CAB}" type="pres">
      <dgm:prSet presAssocID="{52B1B30C-2BA5-437F-B634-2DD8B1F88CF2}" presName="conn2-1" presStyleLbl="parChTrans1D2" presStyleIdx="2" presStyleCnt="3"/>
      <dgm:spPr/>
      <dgm:t>
        <a:bodyPr/>
        <a:lstStyle/>
        <a:p>
          <a:endParaRPr lang="uk-UA"/>
        </a:p>
      </dgm:t>
    </dgm:pt>
    <dgm:pt modelId="{BCCB8D10-A33E-48D3-B025-01854220C74B}" type="pres">
      <dgm:prSet presAssocID="{52B1B30C-2BA5-437F-B634-2DD8B1F88CF2}" presName="connTx" presStyleLbl="parChTrans1D2" presStyleIdx="2" presStyleCnt="3"/>
      <dgm:spPr/>
      <dgm:t>
        <a:bodyPr/>
        <a:lstStyle/>
        <a:p>
          <a:endParaRPr lang="uk-UA"/>
        </a:p>
      </dgm:t>
    </dgm:pt>
    <dgm:pt modelId="{E1EA16C6-ADC3-4AD1-B507-ED2DAB4F76BF}" type="pres">
      <dgm:prSet presAssocID="{2FA4B257-D33E-4B69-9DA9-CFAF80F1FF09}" presName="root2" presStyleCnt="0"/>
      <dgm:spPr/>
    </dgm:pt>
    <dgm:pt modelId="{251D6191-731F-4BED-A74C-3922ABEF1F6E}" type="pres">
      <dgm:prSet presAssocID="{2FA4B257-D33E-4B69-9DA9-CFAF80F1FF09}" presName="LevelTwoTextNode" presStyleLbl="node2" presStyleIdx="2" presStyleCnt="3" custScaleX="134353" custLinFactNeighborX="1026" custLinFactNeighborY="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B05C1DE-8B0E-46F6-BE5E-00928EEEAFA9}" type="pres">
      <dgm:prSet presAssocID="{2FA4B257-D33E-4B69-9DA9-CFAF80F1FF09}" presName="level3hierChild" presStyleCnt="0"/>
      <dgm:spPr/>
    </dgm:pt>
  </dgm:ptLst>
  <dgm:cxnLst>
    <dgm:cxn modelId="{2AA376B4-09B5-4D93-860D-B85613D06A46}" srcId="{9A76B555-2233-4A1A-B322-49925B48C1CB}" destId="{B0857426-3720-420F-A79C-6C899CA628A9}" srcOrd="0" destOrd="0" parTransId="{AFC98A26-C244-4FA0-9A11-7EF674349947}" sibTransId="{2956DD4E-1C55-4C1B-A580-0956D7EE1073}"/>
    <dgm:cxn modelId="{B409A7D6-C368-4C92-B9D2-75CCE859D0DC}" type="presOf" srcId="{490BE3B9-8AE9-4317-B23E-44298113C302}" destId="{C7DF0900-1E06-4790-A9D4-EDFDC3E9CB2E}" srcOrd="0" destOrd="0" presId="urn:microsoft.com/office/officeart/2005/8/layout/hierarchy2"/>
    <dgm:cxn modelId="{13DD2690-F453-44F4-A11F-14EB5F4CD7A3}" type="presOf" srcId="{490BE3B9-8AE9-4317-B23E-44298113C302}" destId="{C33F2621-6AED-4AD8-BBA5-33B56C4593B3}" srcOrd="1" destOrd="0" presId="urn:microsoft.com/office/officeart/2005/8/layout/hierarchy2"/>
    <dgm:cxn modelId="{737A378C-50EA-46E3-B239-6B25BEE5D475}" srcId="{B0857426-3720-420F-A79C-6C899CA628A9}" destId="{066D5470-E362-4E09-B799-ED5DAE3882CE}" srcOrd="0" destOrd="0" parTransId="{490BE3B9-8AE9-4317-B23E-44298113C302}" sibTransId="{4880B13D-1DFD-4572-967A-BF7A96C4DED9}"/>
    <dgm:cxn modelId="{D08CE921-0FC7-4AB7-8DE8-ED205E080935}" type="presOf" srcId="{714AD23E-F1C6-44E0-9AC2-3FC1982A6E9E}" destId="{156FA309-E59B-4F24-B171-0D430EA3AE60}" srcOrd="0" destOrd="0" presId="urn:microsoft.com/office/officeart/2005/8/layout/hierarchy2"/>
    <dgm:cxn modelId="{0E994A41-61C2-4DFF-A2B8-5D65707B302A}" type="presOf" srcId="{B0857426-3720-420F-A79C-6C899CA628A9}" destId="{7E212EDC-E671-434B-94CE-03354D7635DA}" srcOrd="0" destOrd="0" presId="urn:microsoft.com/office/officeart/2005/8/layout/hierarchy2"/>
    <dgm:cxn modelId="{34081B25-290C-4363-9BF1-63CB6CE4524F}" type="presOf" srcId="{D10BC2E0-0A24-4439-868A-F727378427A3}" destId="{C895E94F-6B8E-4901-B5F9-6074BC7A0BEC}" srcOrd="0" destOrd="0" presId="urn:microsoft.com/office/officeart/2005/8/layout/hierarchy2"/>
    <dgm:cxn modelId="{EA747047-7351-413B-99CB-E505982EA3B1}" type="presOf" srcId="{2FA4B257-D33E-4B69-9DA9-CFAF80F1FF09}" destId="{251D6191-731F-4BED-A74C-3922ABEF1F6E}" srcOrd="0" destOrd="0" presId="urn:microsoft.com/office/officeart/2005/8/layout/hierarchy2"/>
    <dgm:cxn modelId="{533B1B90-D858-42D4-A927-2A625C4959F6}" srcId="{B0857426-3720-420F-A79C-6C899CA628A9}" destId="{D10BC2E0-0A24-4439-868A-F727378427A3}" srcOrd="1" destOrd="0" parTransId="{714AD23E-F1C6-44E0-9AC2-3FC1982A6E9E}" sibTransId="{CFA0F948-7E77-4A36-B1F7-D74D6B147D27}"/>
    <dgm:cxn modelId="{855A087C-E443-40EA-9600-C20CB7648B04}" type="presOf" srcId="{52B1B30C-2BA5-437F-B634-2DD8B1F88CF2}" destId="{BCCB8D10-A33E-48D3-B025-01854220C74B}" srcOrd="1" destOrd="0" presId="urn:microsoft.com/office/officeart/2005/8/layout/hierarchy2"/>
    <dgm:cxn modelId="{F07EFE1C-F7E7-495C-A9B2-B8D6944AFFD3}" type="presOf" srcId="{9A76B555-2233-4A1A-B322-49925B48C1CB}" destId="{94060AD4-28AA-4D4F-B707-A14C5845E252}" srcOrd="0" destOrd="0" presId="urn:microsoft.com/office/officeart/2005/8/layout/hierarchy2"/>
    <dgm:cxn modelId="{1DABB8DB-475D-4778-B0A1-E58D13BF3E8F}" type="presOf" srcId="{52B1B30C-2BA5-437F-B634-2DD8B1F88CF2}" destId="{A3BDDCF0-4FC1-4B0E-AB6D-7D504B8F0CAB}" srcOrd="0" destOrd="0" presId="urn:microsoft.com/office/officeart/2005/8/layout/hierarchy2"/>
    <dgm:cxn modelId="{C1CA7FC2-EEB7-4E6B-B31D-C7FDE5E3E1F5}" type="presOf" srcId="{714AD23E-F1C6-44E0-9AC2-3FC1982A6E9E}" destId="{E82AE432-D1C9-4440-B883-D11B88B1AD2E}" srcOrd="1" destOrd="0" presId="urn:microsoft.com/office/officeart/2005/8/layout/hierarchy2"/>
    <dgm:cxn modelId="{F2C5E553-C5BD-4052-8803-5A3346D4C26F}" type="presOf" srcId="{066D5470-E362-4E09-B799-ED5DAE3882CE}" destId="{28ED17A4-6253-4F80-9F6B-54820DC34B0A}" srcOrd="0" destOrd="0" presId="urn:microsoft.com/office/officeart/2005/8/layout/hierarchy2"/>
    <dgm:cxn modelId="{5F740D44-0C33-4D05-8E13-C9206BF23CDE}" srcId="{B0857426-3720-420F-A79C-6C899CA628A9}" destId="{2FA4B257-D33E-4B69-9DA9-CFAF80F1FF09}" srcOrd="2" destOrd="0" parTransId="{52B1B30C-2BA5-437F-B634-2DD8B1F88CF2}" sibTransId="{09F5C6CE-BF71-4779-BF67-242571E34274}"/>
    <dgm:cxn modelId="{A49131B8-0B2B-47D0-8FEC-118840D8B97D}" type="presParOf" srcId="{94060AD4-28AA-4D4F-B707-A14C5845E252}" destId="{C320F336-6A6C-4AB7-AAD9-3359E1EFAA18}" srcOrd="0" destOrd="0" presId="urn:microsoft.com/office/officeart/2005/8/layout/hierarchy2"/>
    <dgm:cxn modelId="{EC7A3393-AA4B-4B4D-9D43-51F3CB7DD271}" type="presParOf" srcId="{C320F336-6A6C-4AB7-AAD9-3359E1EFAA18}" destId="{7E212EDC-E671-434B-94CE-03354D7635DA}" srcOrd="0" destOrd="0" presId="urn:microsoft.com/office/officeart/2005/8/layout/hierarchy2"/>
    <dgm:cxn modelId="{EEDC5020-C7DD-41C4-A548-270F11F902AA}" type="presParOf" srcId="{C320F336-6A6C-4AB7-AAD9-3359E1EFAA18}" destId="{39193E5A-4D6B-420F-9BB8-6B964EF9E231}" srcOrd="1" destOrd="0" presId="urn:microsoft.com/office/officeart/2005/8/layout/hierarchy2"/>
    <dgm:cxn modelId="{88421459-A4E4-46C5-94F1-D6FE811680BC}" type="presParOf" srcId="{39193E5A-4D6B-420F-9BB8-6B964EF9E231}" destId="{C7DF0900-1E06-4790-A9D4-EDFDC3E9CB2E}" srcOrd="0" destOrd="0" presId="urn:microsoft.com/office/officeart/2005/8/layout/hierarchy2"/>
    <dgm:cxn modelId="{E0A00F8B-4B30-4DE8-8FE1-7742CF5320D2}" type="presParOf" srcId="{C7DF0900-1E06-4790-A9D4-EDFDC3E9CB2E}" destId="{C33F2621-6AED-4AD8-BBA5-33B56C4593B3}" srcOrd="0" destOrd="0" presId="urn:microsoft.com/office/officeart/2005/8/layout/hierarchy2"/>
    <dgm:cxn modelId="{5351B3A7-1BD6-4611-8CD7-B69A2FDA9BC8}" type="presParOf" srcId="{39193E5A-4D6B-420F-9BB8-6B964EF9E231}" destId="{D82E9CFA-273F-47CA-893A-B349DF46D481}" srcOrd="1" destOrd="0" presId="urn:microsoft.com/office/officeart/2005/8/layout/hierarchy2"/>
    <dgm:cxn modelId="{B8BB50FF-AD03-42DA-8019-79AA231B2026}" type="presParOf" srcId="{D82E9CFA-273F-47CA-893A-B349DF46D481}" destId="{28ED17A4-6253-4F80-9F6B-54820DC34B0A}" srcOrd="0" destOrd="0" presId="urn:microsoft.com/office/officeart/2005/8/layout/hierarchy2"/>
    <dgm:cxn modelId="{260D3B18-307A-4A7C-A042-6404BD3332A9}" type="presParOf" srcId="{D82E9CFA-273F-47CA-893A-B349DF46D481}" destId="{58CC9F68-1CDB-4DD7-9EB6-E525BD9631D0}" srcOrd="1" destOrd="0" presId="urn:microsoft.com/office/officeart/2005/8/layout/hierarchy2"/>
    <dgm:cxn modelId="{68DCF967-4784-4A1C-8F0E-DDB7EAB54937}" type="presParOf" srcId="{39193E5A-4D6B-420F-9BB8-6B964EF9E231}" destId="{156FA309-E59B-4F24-B171-0D430EA3AE60}" srcOrd="2" destOrd="0" presId="urn:microsoft.com/office/officeart/2005/8/layout/hierarchy2"/>
    <dgm:cxn modelId="{1CB35924-A5A5-41A5-A8B2-1EF58B0469D8}" type="presParOf" srcId="{156FA309-E59B-4F24-B171-0D430EA3AE60}" destId="{E82AE432-D1C9-4440-B883-D11B88B1AD2E}" srcOrd="0" destOrd="0" presId="urn:microsoft.com/office/officeart/2005/8/layout/hierarchy2"/>
    <dgm:cxn modelId="{C35BE29B-D1F0-48DD-ADD3-E2C22B7E44BF}" type="presParOf" srcId="{39193E5A-4D6B-420F-9BB8-6B964EF9E231}" destId="{1B0AF142-B470-4591-9F61-44A6A8AA11A5}" srcOrd="3" destOrd="0" presId="urn:microsoft.com/office/officeart/2005/8/layout/hierarchy2"/>
    <dgm:cxn modelId="{EE76562C-DF56-45E5-9C35-5E448E7E3EAE}" type="presParOf" srcId="{1B0AF142-B470-4591-9F61-44A6A8AA11A5}" destId="{C895E94F-6B8E-4901-B5F9-6074BC7A0BEC}" srcOrd="0" destOrd="0" presId="urn:microsoft.com/office/officeart/2005/8/layout/hierarchy2"/>
    <dgm:cxn modelId="{7AF17EA0-43B3-421D-9300-62BBD13E530B}" type="presParOf" srcId="{1B0AF142-B470-4591-9F61-44A6A8AA11A5}" destId="{907B3DF7-7E1C-457A-9863-8EDF0A25F0A2}" srcOrd="1" destOrd="0" presId="urn:microsoft.com/office/officeart/2005/8/layout/hierarchy2"/>
    <dgm:cxn modelId="{13F6041C-96AA-4A6F-A21D-0A923FBF3913}" type="presParOf" srcId="{39193E5A-4D6B-420F-9BB8-6B964EF9E231}" destId="{A3BDDCF0-4FC1-4B0E-AB6D-7D504B8F0CAB}" srcOrd="4" destOrd="0" presId="urn:microsoft.com/office/officeart/2005/8/layout/hierarchy2"/>
    <dgm:cxn modelId="{E5D2E3AD-CC1C-4FED-9EB9-BBE70FF74D4A}" type="presParOf" srcId="{A3BDDCF0-4FC1-4B0E-AB6D-7D504B8F0CAB}" destId="{BCCB8D10-A33E-48D3-B025-01854220C74B}" srcOrd="0" destOrd="0" presId="urn:microsoft.com/office/officeart/2005/8/layout/hierarchy2"/>
    <dgm:cxn modelId="{68033282-887E-4578-96C6-C8F0B4158B1F}" type="presParOf" srcId="{39193E5A-4D6B-420F-9BB8-6B964EF9E231}" destId="{E1EA16C6-ADC3-4AD1-B507-ED2DAB4F76BF}" srcOrd="5" destOrd="0" presId="urn:microsoft.com/office/officeart/2005/8/layout/hierarchy2"/>
    <dgm:cxn modelId="{63D4A613-EE07-487D-9C01-2B1B19332777}" type="presParOf" srcId="{E1EA16C6-ADC3-4AD1-B507-ED2DAB4F76BF}" destId="{251D6191-731F-4BED-A74C-3922ABEF1F6E}" srcOrd="0" destOrd="0" presId="urn:microsoft.com/office/officeart/2005/8/layout/hierarchy2"/>
    <dgm:cxn modelId="{21A998A1-74E1-4CE8-9DF6-8A629FB33854}" type="presParOf" srcId="{E1EA16C6-ADC3-4AD1-B507-ED2DAB4F76BF}" destId="{9B05C1DE-8B0E-46F6-BE5E-00928EEEAFA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B0180B-4C4C-41C6-B102-85D3EA6EF524}" type="doc">
      <dgm:prSet loTypeId="urn:microsoft.com/office/officeart/2005/8/layout/hList9" loCatId="list" qsTypeId="urn:microsoft.com/office/officeart/2005/8/quickstyle/simple1#5" qsCatId="simple" csTypeId="urn:microsoft.com/office/officeart/2005/8/colors/accent1_2#10" csCatId="accent1" phldr="1"/>
      <dgm:spPr/>
      <dgm:t>
        <a:bodyPr/>
        <a:lstStyle/>
        <a:p>
          <a:endParaRPr lang="ru-RU"/>
        </a:p>
      </dgm:t>
    </dgm:pt>
    <dgm:pt modelId="{11B2E30D-C972-4921-AAD4-7ABFA089A5F7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uk-UA" sz="3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ПОЗИВАЧ</a:t>
          </a:r>
          <a:endParaRPr lang="ru-RU" sz="32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3BACD6-FED5-490B-9D27-853E9F8F39C0}" type="parTrans" cxnId="{C07EF175-E250-4070-97E3-8C419B1FBB6D}">
      <dgm:prSet/>
      <dgm:spPr/>
      <dgm:t>
        <a:bodyPr/>
        <a:lstStyle/>
        <a:p>
          <a:endParaRPr lang="ru-RU"/>
        </a:p>
      </dgm:t>
    </dgm:pt>
    <dgm:pt modelId="{6C94BE02-B070-4757-9E33-F89D4A06DC10}" type="sibTrans" cxnId="{C07EF175-E250-4070-97E3-8C419B1FBB6D}">
      <dgm:prSet/>
      <dgm:spPr/>
      <dgm:t>
        <a:bodyPr/>
        <a:lstStyle/>
        <a:p>
          <a:endParaRPr lang="ru-RU"/>
        </a:p>
      </dgm:t>
    </dgm:pt>
    <dgm:pt modelId="{2C18F0A9-12C2-435B-B296-8F1916B944B5}">
      <dgm:prSet phldrT="[Текст]" custT="1"/>
      <dgm:spPr/>
      <dgm:t>
        <a:bodyPr/>
        <a:lstStyle/>
        <a:p>
          <a:r>
            <a:rPr lang="uk-UA" sz="2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uk-UA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особа, яка вже є власником</a:t>
          </a:r>
          <a:endParaRPr lang="ru-RU" sz="2800" dirty="0"/>
        </a:p>
      </dgm:t>
    </dgm:pt>
    <dgm:pt modelId="{E99B7251-AF03-4E4C-B8BC-6C0499DEA266}" type="parTrans" cxnId="{ECBEA5C8-2CB3-4B9D-A572-B25008D20EB0}">
      <dgm:prSet/>
      <dgm:spPr/>
      <dgm:t>
        <a:bodyPr/>
        <a:lstStyle/>
        <a:p>
          <a:endParaRPr lang="ru-RU"/>
        </a:p>
      </dgm:t>
    </dgm:pt>
    <dgm:pt modelId="{8D797CD9-2B7D-43F8-8389-C25E9808C331}" type="sibTrans" cxnId="{ECBEA5C8-2CB3-4B9D-A572-B25008D20EB0}">
      <dgm:prSet/>
      <dgm:spPr/>
      <dgm:t>
        <a:bodyPr/>
        <a:lstStyle/>
        <a:p>
          <a:endParaRPr lang="ru-RU"/>
        </a:p>
      </dgm:t>
    </dgm:pt>
    <dgm:pt modelId="{7DF1C571-45AE-420C-AC06-533C3C85CB38}">
      <dgm:prSet phldrT="[Текст]" custT="1"/>
      <dgm:spPr>
        <a:solidFill>
          <a:srgbClr val="0070C0"/>
        </a:solidFill>
      </dgm:spPr>
      <dgm:t>
        <a:bodyPr/>
        <a:lstStyle/>
        <a:p>
          <a:r>
            <a:rPr lang="uk-UA" sz="3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ВІДПОВІДАЧ</a:t>
          </a:r>
          <a:endParaRPr lang="ru-RU" sz="32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E76B0F-DA0D-431B-B85E-CA2D013B42DF}" type="parTrans" cxnId="{995B8AEE-5D3C-4990-A0CB-D1F5A4D8C0FC}">
      <dgm:prSet/>
      <dgm:spPr/>
      <dgm:t>
        <a:bodyPr/>
        <a:lstStyle/>
        <a:p>
          <a:endParaRPr lang="ru-RU"/>
        </a:p>
      </dgm:t>
    </dgm:pt>
    <dgm:pt modelId="{7B37337C-3328-4C32-83FE-CCB6BBC559E4}" type="sibTrans" cxnId="{995B8AEE-5D3C-4990-A0CB-D1F5A4D8C0FC}">
      <dgm:prSet/>
      <dgm:spPr/>
      <dgm:t>
        <a:bodyPr/>
        <a:lstStyle/>
        <a:p>
          <a:endParaRPr lang="ru-RU"/>
        </a:p>
      </dgm:t>
    </dgm:pt>
    <dgm:pt modelId="{2999BA49-0597-482E-88A3-30A0080BCC6B}">
      <dgm:prSet phldrT="[Текст]" custT="1"/>
      <dgm:spPr/>
      <dgm:t>
        <a:bodyPr/>
        <a:lstStyle/>
        <a:p>
          <a:r>
            <a:rPr lang="uk-UA" sz="2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uk-UA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будь-яка особа, яка сумнівається в належності майна позивачу</a:t>
          </a:r>
          <a:endParaRPr lang="ru-RU" sz="2800" dirty="0"/>
        </a:p>
      </dgm:t>
    </dgm:pt>
    <dgm:pt modelId="{AAADC43B-66EB-4C85-B280-521AA54A20B6}" type="parTrans" cxnId="{EB42FB79-6CB7-4252-9263-CCEE647F7BA2}">
      <dgm:prSet/>
      <dgm:spPr/>
      <dgm:t>
        <a:bodyPr/>
        <a:lstStyle/>
        <a:p>
          <a:endParaRPr lang="ru-RU"/>
        </a:p>
      </dgm:t>
    </dgm:pt>
    <dgm:pt modelId="{24274BB8-364A-4C2A-BDE4-87FFE7A0CB9F}" type="sibTrans" cxnId="{EB42FB79-6CB7-4252-9263-CCEE647F7BA2}">
      <dgm:prSet/>
      <dgm:spPr/>
      <dgm:t>
        <a:bodyPr/>
        <a:lstStyle/>
        <a:p>
          <a:endParaRPr lang="ru-RU"/>
        </a:p>
      </dgm:t>
    </dgm:pt>
    <dgm:pt modelId="{D55BCD72-81B6-436E-A8E2-DC79EBF6FD92}">
      <dgm:prSet phldrT="[Текст]" custT="1"/>
      <dgm:spPr/>
      <dgm:t>
        <a:bodyPr/>
        <a:lstStyle/>
        <a:p>
          <a:endParaRPr lang="uk-UA" sz="25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uk-UA" sz="2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uk-UA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яка не визнає права здійснювати правомочності власника </a:t>
          </a:r>
        </a:p>
        <a:p>
          <a:r>
            <a:rPr lang="uk-UA" sz="2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має власний інтерес до майна</a:t>
          </a:r>
          <a:endParaRPr lang="ru-RU" sz="2500" dirty="0"/>
        </a:p>
      </dgm:t>
    </dgm:pt>
    <dgm:pt modelId="{88DAD306-A032-46B1-9528-220848674F74}" type="parTrans" cxnId="{D4DAD76E-91C0-4580-B2B4-9C6899628ABA}">
      <dgm:prSet/>
      <dgm:spPr/>
      <dgm:t>
        <a:bodyPr/>
        <a:lstStyle/>
        <a:p>
          <a:endParaRPr lang="ru-RU"/>
        </a:p>
      </dgm:t>
    </dgm:pt>
    <dgm:pt modelId="{D623A6DA-5366-4785-89E2-A0C043C47E2A}" type="sibTrans" cxnId="{D4DAD76E-91C0-4580-B2B4-9C6899628ABA}">
      <dgm:prSet/>
      <dgm:spPr/>
      <dgm:t>
        <a:bodyPr/>
        <a:lstStyle/>
        <a:p>
          <a:endParaRPr lang="ru-RU"/>
        </a:p>
      </dgm:t>
    </dgm:pt>
    <dgm:pt modelId="{ECE7E95A-F3A2-41E3-90F3-83C3C1546121}" type="pres">
      <dgm:prSet presAssocID="{C9B0180B-4C4C-41C6-B102-85D3EA6EF524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7C07C25-2545-4768-BC89-9CBA753C4CF5}" type="pres">
      <dgm:prSet presAssocID="{11B2E30D-C972-4921-AAD4-7ABFA089A5F7}" presName="posSpace" presStyleCnt="0"/>
      <dgm:spPr/>
    </dgm:pt>
    <dgm:pt modelId="{E5B1C619-E7A8-48EE-BDB6-A459BC56F1DB}" type="pres">
      <dgm:prSet presAssocID="{11B2E30D-C972-4921-AAD4-7ABFA089A5F7}" presName="vertFlow" presStyleCnt="0"/>
      <dgm:spPr/>
    </dgm:pt>
    <dgm:pt modelId="{2CDFF332-1C15-45B9-AD1D-D5C1043005D2}" type="pres">
      <dgm:prSet presAssocID="{11B2E30D-C972-4921-AAD4-7ABFA089A5F7}" presName="topSpace" presStyleCnt="0"/>
      <dgm:spPr/>
    </dgm:pt>
    <dgm:pt modelId="{9EE1A945-1E96-4C1D-ADC2-B67355E0991B}" type="pres">
      <dgm:prSet presAssocID="{11B2E30D-C972-4921-AAD4-7ABFA089A5F7}" presName="firstComp" presStyleCnt="0"/>
      <dgm:spPr/>
    </dgm:pt>
    <dgm:pt modelId="{882FF553-738B-4BCA-B45C-5313F8AD3F85}" type="pres">
      <dgm:prSet presAssocID="{11B2E30D-C972-4921-AAD4-7ABFA089A5F7}" presName="firstChild" presStyleLbl="bgAccFollowNode1" presStyleIdx="0" presStyleCnt="3" custLinFactNeighborX="-7135" custLinFactNeighborY="32627"/>
      <dgm:spPr/>
      <dgm:t>
        <a:bodyPr/>
        <a:lstStyle/>
        <a:p>
          <a:endParaRPr lang="ru-RU"/>
        </a:p>
      </dgm:t>
    </dgm:pt>
    <dgm:pt modelId="{8A756F65-F220-41FC-893C-36911AB7C5AA}" type="pres">
      <dgm:prSet presAssocID="{11B2E30D-C972-4921-AAD4-7ABFA089A5F7}" presName="firstChildTx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A865B5-CE4E-4EB3-9723-B5B4E0992E40}" type="pres">
      <dgm:prSet presAssocID="{11B2E30D-C972-4921-AAD4-7ABFA089A5F7}" presName="negSpace" presStyleCnt="0"/>
      <dgm:spPr/>
    </dgm:pt>
    <dgm:pt modelId="{A3E2B1F0-08B2-4558-ABE6-4D5C6B15D05B}" type="pres">
      <dgm:prSet presAssocID="{11B2E30D-C972-4921-AAD4-7ABFA089A5F7}" presName="circle" presStyleLbl="node1" presStyleIdx="0" presStyleCnt="2" custScaleX="137673" custLinFactNeighborX="-15531" custLinFactNeighborY="-1063"/>
      <dgm:spPr/>
      <dgm:t>
        <a:bodyPr/>
        <a:lstStyle/>
        <a:p>
          <a:endParaRPr lang="ru-RU"/>
        </a:p>
      </dgm:t>
    </dgm:pt>
    <dgm:pt modelId="{84D77B77-CB15-4A23-9658-DCCD78437AAA}" type="pres">
      <dgm:prSet presAssocID="{6C94BE02-B070-4757-9E33-F89D4A06DC10}" presName="transSpace" presStyleCnt="0"/>
      <dgm:spPr/>
    </dgm:pt>
    <dgm:pt modelId="{DB77A2E3-4069-407E-8763-98B441A0C81F}" type="pres">
      <dgm:prSet presAssocID="{7DF1C571-45AE-420C-AC06-533C3C85CB38}" presName="posSpace" presStyleCnt="0"/>
      <dgm:spPr/>
    </dgm:pt>
    <dgm:pt modelId="{AC3A5E90-A07E-4C21-A538-39DFB6A0713B}" type="pres">
      <dgm:prSet presAssocID="{7DF1C571-45AE-420C-AC06-533C3C85CB38}" presName="vertFlow" presStyleCnt="0"/>
      <dgm:spPr/>
    </dgm:pt>
    <dgm:pt modelId="{6AD78B65-8F25-4CE8-9A43-8AFDE3B0DA27}" type="pres">
      <dgm:prSet presAssocID="{7DF1C571-45AE-420C-AC06-533C3C85CB38}" presName="topSpace" presStyleCnt="0"/>
      <dgm:spPr/>
    </dgm:pt>
    <dgm:pt modelId="{97DAC607-A405-48CC-B7A7-2CFB02304A82}" type="pres">
      <dgm:prSet presAssocID="{7DF1C571-45AE-420C-AC06-533C3C85CB38}" presName="firstComp" presStyleCnt="0"/>
      <dgm:spPr/>
    </dgm:pt>
    <dgm:pt modelId="{8CEBA685-56E8-4D96-BCB2-9774F6A3964B}" type="pres">
      <dgm:prSet presAssocID="{7DF1C571-45AE-420C-AC06-533C3C85CB38}" presName="firstChild" presStyleLbl="bgAccFollowNode1" presStyleIdx="1" presStyleCnt="3" custLinFactNeighborX="4703" custLinFactNeighborY="-11244"/>
      <dgm:spPr/>
      <dgm:t>
        <a:bodyPr/>
        <a:lstStyle/>
        <a:p>
          <a:endParaRPr lang="ru-RU"/>
        </a:p>
      </dgm:t>
    </dgm:pt>
    <dgm:pt modelId="{A747502D-EB08-4EA1-AC21-82474B962871}" type="pres">
      <dgm:prSet presAssocID="{7DF1C571-45AE-420C-AC06-533C3C85CB38}" presName="firstChildTx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CA6CEF-056F-4337-BF65-7C6D2831A680}" type="pres">
      <dgm:prSet presAssocID="{D55BCD72-81B6-436E-A8E2-DC79EBF6FD92}" presName="comp" presStyleCnt="0"/>
      <dgm:spPr/>
    </dgm:pt>
    <dgm:pt modelId="{A41F0152-BCF9-45C1-94D8-58EC5CF72559}" type="pres">
      <dgm:prSet presAssocID="{D55BCD72-81B6-436E-A8E2-DC79EBF6FD92}" presName="child" presStyleLbl="bgAccFollowNode1" presStyleIdx="2" presStyleCnt="3" custScaleY="160809" custLinFactNeighborX="4780" custLinFactNeighborY="-10406"/>
      <dgm:spPr/>
      <dgm:t>
        <a:bodyPr/>
        <a:lstStyle/>
        <a:p>
          <a:endParaRPr lang="ru-RU"/>
        </a:p>
      </dgm:t>
    </dgm:pt>
    <dgm:pt modelId="{646548A0-A3D4-415E-8718-0661B9838BDA}" type="pres">
      <dgm:prSet presAssocID="{D55BCD72-81B6-436E-A8E2-DC79EBF6FD92}" presName="childTx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42A2FE-46C5-4A02-BC1E-3AF9665B08DF}" type="pres">
      <dgm:prSet presAssocID="{7DF1C571-45AE-420C-AC06-533C3C85CB38}" presName="negSpace" presStyleCnt="0"/>
      <dgm:spPr/>
    </dgm:pt>
    <dgm:pt modelId="{BCE6BC05-3299-489E-9FC5-6FDBF92440D0}" type="pres">
      <dgm:prSet presAssocID="{7DF1C571-45AE-420C-AC06-533C3C85CB38}" presName="circle" presStyleLbl="node1" presStyleIdx="1" presStyleCnt="2" custScaleX="166494" custScaleY="99935" custLinFactNeighborX="-26347" custLinFactNeighborY="-6193"/>
      <dgm:spPr/>
      <dgm:t>
        <a:bodyPr/>
        <a:lstStyle/>
        <a:p>
          <a:endParaRPr lang="ru-RU"/>
        </a:p>
      </dgm:t>
    </dgm:pt>
  </dgm:ptLst>
  <dgm:cxnLst>
    <dgm:cxn modelId="{12A76390-6825-4776-A0A3-A13F7848C2BB}" type="presOf" srcId="{2999BA49-0597-482E-88A3-30A0080BCC6B}" destId="{A747502D-EB08-4EA1-AC21-82474B962871}" srcOrd="1" destOrd="0" presId="urn:microsoft.com/office/officeart/2005/8/layout/hList9"/>
    <dgm:cxn modelId="{995B8AEE-5D3C-4990-A0CB-D1F5A4D8C0FC}" srcId="{C9B0180B-4C4C-41C6-B102-85D3EA6EF524}" destId="{7DF1C571-45AE-420C-AC06-533C3C85CB38}" srcOrd="1" destOrd="0" parTransId="{89E76B0F-DA0D-431B-B85E-CA2D013B42DF}" sibTransId="{7B37337C-3328-4C32-83FE-CCB6BBC559E4}"/>
    <dgm:cxn modelId="{387699AF-6F28-4230-8965-E4D4336F2CE0}" type="presOf" srcId="{11B2E30D-C972-4921-AAD4-7ABFA089A5F7}" destId="{A3E2B1F0-08B2-4558-ABE6-4D5C6B15D05B}" srcOrd="0" destOrd="0" presId="urn:microsoft.com/office/officeart/2005/8/layout/hList9"/>
    <dgm:cxn modelId="{B6A4A342-9159-47A2-A23A-E62FFB7ECEF3}" type="presOf" srcId="{2C18F0A9-12C2-435B-B296-8F1916B944B5}" destId="{882FF553-738B-4BCA-B45C-5313F8AD3F85}" srcOrd="0" destOrd="0" presId="urn:microsoft.com/office/officeart/2005/8/layout/hList9"/>
    <dgm:cxn modelId="{A1D2FCCC-011C-40A0-BDF2-0D1099F963AD}" type="presOf" srcId="{D55BCD72-81B6-436E-A8E2-DC79EBF6FD92}" destId="{646548A0-A3D4-415E-8718-0661B9838BDA}" srcOrd="1" destOrd="0" presId="urn:microsoft.com/office/officeart/2005/8/layout/hList9"/>
    <dgm:cxn modelId="{8FA94597-2213-42E2-983B-DCD4A93A4F3A}" type="presOf" srcId="{2999BA49-0597-482E-88A3-30A0080BCC6B}" destId="{8CEBA685-56E8-4D96-BCB2-9774F6A3964B}" srcOrd="0" destOrd="0" presId="urn:microsoft.com/office/officeart/2005/8/layout/hList9"/>
    <dgm:cxn modelId="{9C9662F2-30F5-4B05-A5D7-23EE733F87B9}" type="presOf" srcId="{D55BCD72-81B6-436E-A8E2-DC79EBF6FD92}" destId="{A41F0152-BCF9-45C1-94D8-58EC5CF72559}" srcOrd="0" destOrd="0" presId="urn:microsoft.com/office/officeart/2005/8/layout/hList9"/>
    <dgm:cxn modelId="{D4DAD76E-91C0-4580-B2B4-9C6899628ABA}" srcId="{7DF1C571-45AE-420C-AC06-533C3C85CB38}" destId="{D55BCD72-81B6-436E-A8E2-DC79EBF6FD92}" srcOrd="1" destOrd="0" parTransId="{88DAD306-A032-46B1-9528-220848674F74}" sibTransId="{D623A6DA-5366-4785-89E2-A0C043C47E2A}"/>
    <dgm:cxn modelId="{852C8006-B3EB-4AE8-B41E-01AC46651359}" type="presOf" srcId="{2C18F0A9-12C2-435B-B296-8F1916B944B5}" destId="{8A756F65-F220-41FC-893C-36911AB7C5AA}" srcOrd="1" destOrd="0" presId="urn:microsoft.com/office/officeart/2005/8/layout/hList9"/>
    <dgm:cxn modelId="{ECBEA5C8-2CB3-4B9D-A572-B25008D20EB0}" srcId="{11B2E30D-C972-4921-AAD4-7ABFA089A5F7}" destId="{2C18F0A9-12C2-435B-B296-8F1916B944B5}" srcOrd="0" destOrd="0" parTransId="{E99B7251-AF03-4E4C-B8BC-6C0499DEA266}" sibTransId="{8D797CD9-2B7D-43F8-8389-C25E9808C331}"/>
    <dgm:cxn modelId="{EB42FB79-6CB7-4252-9263-CCEE647F7BA2}" srcId="{7DF1C571-45AE-420C-AC06-533C3C85CB38}" destId="{2999BA49-0597-482E-88A3-30A0080BCC6B}" srcOrd="0" destOrd="0" parTransId="{AAADC43B-66EB-4C85-B280-521AA54A20B6}" sibTransId="{24274BB8-364A-4C2A-BDE4-87FFE7A0CB9F}"/>
    <dgm:cxn modelId="{C07EF175-E250-4070-97E3-8C419B1FBB6D}" srcId="{C9B0180B-4C4C-41C6-B102-85D3EA6EF524}" destId="{11B2E30D-C972-4921-AAD4-7ABFA089A5F7}" srcOrd="0" destOrd="0" parTransId="{A23BACD6-FED5-490B-9D27-853E9F8F39C0}" sibTransId="{6C94BE02-B070-4757-9E33-F89D4A06DC10}"/>
    <dgm:cxn modelId="{995B823F-27A1-43E2-B326-672A18CDD8BF}" type="presOf" srcId="{7DF1C571-45AE-420C-AC06-533C3C85CB38}" destId="{BCE6BC05-3299-489E-9FC5-6FDBF92440D0}" srcOrd="0" destOrd="0" presId="urn:microsoft.com/office/officeart/2005/8/layout/hList9"/>
    <dgm:cxn modelId="{AD4BE1E7-BE6F-4BCE-A553-C786F12D3CDD}" type="presOf" srcId="{C9B0180B-4C4C-41C6-B102-85D3EA6EF524}" destId="{ECE7E95A-F3A2-41E3-90F3-83C3C1546121}" srcOrd="0" destOrd="0" presId="urn:microsoft.com/office/officeart/2005/8/layout/hList9"/>
    <dgm:cxn modelId="{5C2D40C1-1E40-4DAC-A4A9-5D686776CEA7}" type="presParOf" srcId="{ECE7E95A-F3A2-41E3-90F3-83C3C1546121}" destId="{D7C07C25-2545-4768-BC89-9CBA753C4CF5}" srcOrd="0" destOrd="0" presId="urn:microsoft.com/office/officeart/2005/8/layout/hList9"/>
    <dgm:cxn modelId="{E81C17F3-C0CB-4EA8-9B2F-05F365BAF119}" type="presParOf" srcId="{ECE7E95A-F3A2-41E3-90F3-83C3C1546121}" destId="{E5B1C619-E7A8-48EE-BDB6-A459BC56F1DB}" srcOrd="1" destOrd="0" presId="urn:microsoft.com/office/officeart/2005/8/layout/hList9"/>
    <dgm:cxn modelId="{7A65BA9B-6E81-4A83-99A0-33CDAB515B13}" type="presParOf" srcId="{E5B1C619-E7A8-48EE-BDB6-A459BC56F1DB}" destId="{2CDFF332-1C15-45B9-AD1D-D5C1043005D2}" srcOrd="0" destOrd="0" presId="urn:microsoft.com/office/officeart/2005/8/layout/hList9"/>
    <dgm:cxn modelId="{A149E248-5064-45BA-AC87-D952A6818E57}" type="presParOf" srcId="{E5B1C619-E7A8-48EE-BDB6-A459BC56F1DB}" destId="{9EE1A945-1E96-4C1D-ADC2-B67355E0991B}" srcOrd="1" destOrd="0" presId="urn:microsoft.com/office/officeart/2005/8/layout/hList9"/>
    <dgm:cxn modelId="{62D15105-4092-4F1C-A202-54EE226E4D7F}" type="presParOf" srcId="{9EE1A945-1E96-4C1D-ADC2-B67355E0991B}" destId="{882FF553-738B-4BCA-B45C-5313F8AD3F85}" srcOrd="0" destOrd="0" presId="urn:microsoft.com/office/officeart/2005/8/layout/hList9"/>
    <dgm:cxn modelId="{FDDA652A-8C5B-4360-B97E-FA67B68C0895}" type="presParOf" srcId="{9EE1A945-1E96-4C1D-ADC2-B67355E0991B}" destId="{8A756F65-F220-41FC-893C-36911AB7C5AA}" srcOrd="1" destOrd="0" presId="urn:microsoft.com/office/officeart/2005/8/layout/hList9"/>
    <dgm:cxn modelId="{72875811-1D14-42B8-BC87-1E1C9627C403}" type="presParOf" srcId="{ECE7E95A-F3A2-41E3-90F3-83C3C1546121}" destId="{B6A865B5-CE4E-4EB3-9723-B5B4E0992E40}" srcOrd="2" destOrd="0" presId="urn:microsoft.com/office/officeart/2005/8/layout/hList9"/>
    <dgm:cxn modelId="{1DCEEEB5-69F6-4BC0-8A0C-ECBB9297227A}" type="presParOf" srcId="{ECE7E95A-F3A2-41E3-90F3-83C3C1546121}" destId="{A3E2B1F0-08B2-4558-ABE6-4D5C6B15D05B}" srcOrd="3" destOrd="0" presId="urn:microsoft.com/office/officeart/2005/8/layout/hList9"/>
    <dgm:cxn modelId="{794442E6-BB2A-4E6B-80C1-1172395F8CD9}" type="presParOf" srcId="{ECE7E95A-F3A2-41E3-90F3-83C3C1546121}" destId="{84D77B77-CB15-4A23-9658-DCCD78437AAA}" srcOrd="4" destOrd="0" presId="urn:microsoft.com/office/officeart/2005/8/layout/hList9"/>
    <dgm:cxn modelId="{CB469599-747D-4EF8-BA32-DC6C4DFF7F58}" type="presParOf" srcId="{ECE7E95A-F3A2-41E3-90F3-83C3C1546121}" destId="{DB77A2E3-4069-407E-8763-98B441A0C81F}" srcOrd="5" destOrd="0" presId="urn:microsoft.com/office/officeart/2005/8/layout/hList9"/>
    <dgm:cxn modelId="{A59E273D-EABD-429F-B8B6-C09E2B181099}" type="presParOf" srcId="{ECE7E95A-F3A2-41E3-90F3-83C3C1546121}" destId="{AC3A5E90-A07E-4C21-A538-39DFB6A0713B}" srcOrd="6" destOrd="0" presId="urn:microsoft.com/office/officeart/2005/8/layout/hList9"/>
    <dgm:cxn modelId="{10388056-F392-4D48-BC58-DB5A235F0A56}" type="presParOf" srcId="{AC3A5E90-A07E-4C21-A538-39DFB6A0713B}" destId="{6AD78B65-8F25-4CE8-9A43-8AFDE3B0DA27}" srcOrd="0" destOrd="0" presId="urn:microsoft.com/office/officeart/2005/8/layout/hList9"/>
    <dgm:cxn modelId="{4339F290-EE59-4711-8D04-49EAEAEC08EB}" type="presParOf" srcId="{AC3A5E90-A07E-4C21-A538-39DFB6A0713B}" destId="{97DAC607-A405-48CC-B7A7-2CFB02304A82}" srcOrd="1" destOrd="0" presId="urn:microsoft.com/office/officeart/2005/8/layout/hList9"/>
    <dgm:cxn modelId="{08D717A0-1F8D-4EEC-9BE0-23F9532EF7A5}" type="presParOf" srcId="{97DAC607-A405-48CC-B7A7-2CFB02304A82}" destId="{8CEBA685-56E8-4D96-BCB2-9774F6A3964B}" srcOrd="0" destOrd="0" presId="urn:microsoft.com/office/officeart/2005/8/layout/hList9"/>
    <dgm:cxn modelId="{28DE30D2-AC12-42E9-824E-00BC6C2D6E31}" type="presParOf" srcId="{97DAC607-A405-48CC-B7A7-2CFB02304A82}" destId="{A747502D-EB08-4EA1-AC21-82474B962871}" srcOrd="1" destOrd="0" presId="urn:microsoft.com/office/officeart/2005/8/layout/hList9"/>
    <dgm:cxn modelId="{6C5F82D6-5990-44EC-A059-69A78DDCAB25}" type="presParOf" srcId="{AC3A5E90-A07E-4C21-A538-39DFB6A0713B}" destId="{A5CA6CEF-056F-4337-BF65-7C6D2831A680}" srcOrd="2" destOrd="0" presId="urn:microsoft.com/office/officeart/2005/8/layout/hList9"/>
    <dgm:cxn modelId="{54355056-84B8-491C-966F-809C7F7E9EA6}" type="presParOf" srcId="{A5CA6CEF-056F-4337-BF65-7C6D2831A680}" destId="{A41F0152-BCF9-45C1-94D8-58EC5CF72559}" srcOrd="0" destOrd="0" presId="urn:microsoft.com/office/officeart/2005/8/layout/hList9"/>
    <dgm:cxn modelId="{EACD08E1-F794-4E0F-8B6D-E1364D2E1F1D}" type="presParOf" srcId="{A5CA6CEF-056F-4337-BF65-7C6D2831A680}" destId="{646548A0-A3D4-415E-8718-0661B9838BDA}" srcOrd="1" destOrd="0" presId="urn:microsoft.com/office/officeart/2005/8/layout/hList9"/>
    <dgm:cxn modelId="{8DD6E8A0-AB78-4A2C-9CD5-09B9D256628D}" type="presParOf" srcId="{ECE7E95A-F3A2-41E3-90F3-83C3C1546121}" destId="{2F42A2FE-46C5-4A02-BC1E-3AF9665B08DF}" srcOrd="7" destOrd="0" presId="urn:microsoft.com/office/officeart/2005/8/layout/hList9"/>
    <dgm:cxn modelId="{7C9612D6-E2B2-4F6A-9306-63C2989E66E9}" type="presParOf" srcId="{ECE7E95A-F3A2-41E3-90F3-83C3C1546121}" destId="{BCE6BC05-3299-489E-9FC5-6FDBF92440D0}" srcOrd="8" destOrd="0" presId="urn:microsoft.com/office/officeart/2005/8/layout/hList9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E80F77E-6603-440A-A37C-636E7092750B}" type="doc">
      <dgm:prSet loTypeId="urn:microsoft.com/office/officeart/2005/8/layout/default#1" loCatId="list" qsTypeId="urn:microsoft.com/office/officeart/2005/8/quickstyle/simple1#6" qsCatId="simple" csTypeId="urn:microsoft.com/office/officeart/2005/8/colors/accent1_2#11" csCatId="accent1" phldr="1"/>
      <dgm:spPr/>
      <dgm:t>
        <a:bodyPr/>
        <a:lstStyle/>
        <a:p>
          <a:endParaRPr lang="ru-RU"/>
        </a:p>
      </dgm:t>
    </dgm:pt>
    <dgm:pt modelId="{F7939705-821E-451E-B40A-1AE2CCB20B85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uk-UA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безхазяйну річ </a:t>
          </a:r>
        </a:p>
        <a:p>
          <a:r>
            <a:rPr lang="uk-UA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(ст.335 ЦК)</a:t>
          </a:r>
          <a:endParaRPr lang="ru-RU" sz="1800" dirty="0">
            <a:solidFill>
              <a:schemeClr val="tx1"/>
            </a:solidFill>
          </a:endParaRPr>
        </a:p>
      </dgm:t>
    </dgm:pt>
    <dgm:pt modelId="{77079AF6-C7D5-4C75-BF09-0B5C174A583B}" type="parTrans" cxnId="{33ABFE07-07BF-4794-ADB6-15606850A212}">
      <dgm:prSet/>
      <dgm:spPr/>
      <dgm:t>
        <a:bodyPr/>
        <a:lstStyle/>
        <a:p>
          <a:endParaRPr lang="ru-RU"/>
        </a:p>
      </dgm:t>
    </dgm:pt>
    <dgm:pt modelId="{D514A0BD-A820-499E-BD55-2C208D8E5E0F}" type="sibTrans" cxnId="{33ABFE07-07BF-4794-ADB6-15606850A212}">
      <dgm:prSet/>
      <dgm:spPr/>
      <dgm:t>
        <a:bodyPr/>
        <a:lstStyle/>
        <a:p>
          <a:endParaRPr lang="ru-RU"/>
        </a:p>
      </dgm:t>
    </dgm:pt>
    <dgm:pt modelId="{AB9EDE1B-15C7-4D90-B665-DE7539FB168F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uk-UA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об’єкт самочинного будівництва </a:t>
          </a:r>
          <a:r>
            <a:rPr lang="uk-UA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(ст.376ЦК)</a:t>
          </a:r>
          <a:endParaRPr lang="ru-RU" sz="1800" dirty="0">
            <a:solidFill>
              <a:schemeClr val="tx1"/>
            </a:solidFill>
          </a:endParaRPr>
        </a:p>
      </dgm:t>
    </dgm:pt>
    <dgm:pt modelId="{27DB8AE8-4784-4E22-83AC-73FBD78CDA8D}" type="parTrans" cxnId="{2556490C-D480-4DEA-BB24-CAB8E3FFF7DC}">
      <dgm:prSet/>
      <dgm:spPr/>
      <dgm:t>
        <a:bodyPr/>
        <a:lstStyle/>
        <a:p>
          <a:endParaRPr lang="ru-RU"/>
        </a:p>
      </dgm:t>
    </dgm:pt>
    <dgm:pt modelId="{5FEA59E4-20D1-4A21-8006-926AC113F7AE}" type="sibTrans" cxnId="{2556490C-D480-4DEA-BB24-CAB8E3FFF7DC}">
      <dgm:prSet/>
      <dgm:spPr/>
      <dgm:t>
        <a:bodyPr/>
        <a:lstStyle/>
        <a:p>
          <a:endParaRPr lang="ru-RU"/>
        </a:p>
      </dgm:t>
    </dgm:pt>
    <dgm:pt modelId="{6F13BD7C-117F-4B6F-931F-76E955D431D2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uk-UA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 набувальною давністю </a:t>
          </a:r>
        </a:p>
        <a:p>
          <a:r>
            <a:rPr lang="uk-UA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(ст. 344ЦК)</a:t>
          </a:r>
          <a:endParaRPr lang="ru-RU" sz="1800" dirty="0">
            <a:solidFill>
              <a:schemeClr val="tx1"/>
            </a:solidFill>
          </a:endParaRPr>
        </a:p>
      </dgm:t>
    </dgm:pt>
    <dgm:pt modelId="{8BB226FA-F971-4774-A781-27FF40050685}" type="parTrans" cxnId="{92637406-777D-4B59-8A8D-A0689BBDB7DE}">
      <dgm:prSet/>
      <dgm:spPr/>
      <dgm:t>
        <a:bodyPr/>
        <a:lstStyle/>
        <a:p>
          <a:endParaRPr lang="ru-RU"/>
        </a:p>
      </dgm:t>
    </dgm:pt>
    <dgm:pt modelId="{B7F683E7-21AF-4B77-9AE6-D5A3BFC1F208}" type="sibTrans" cxnId="{92637406-777D-4B59-8A8D-A0689BBDB7DE}">
      <dgm:prSet/>
      <dgm:spPr/>
      <dgm:t>
        <a:bodyPr/>
        <a:lstStyle/>
        <a:p>
          <a:endParaRPr lang="ru-RU"/>
        </a:p>
      </dgm:t>
    </dgm:pt>
    <dgm:pt modelId="{51D9E67E-FB67-4E2E-9AD2-FBA3CA812F94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uk-UA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порядку спадкування</a:t>
          </a:r>
        </a:p>
        <a:p>
          <a:r>
            <a:rPr lang="uk-UA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(ст. 1223ЦК) </a:t>
          </a:r>
          <a:endParaRPr lang="ru-RU" sz="1800" dirty="0">
            <a:solidFill>
              <a:schemeClr val="tx1"/>
            </a:solidFill>
          </a:endParaRPr>
        </a:p>
      </dgm:t>
    </dgm:pt>
    <dgm:pt modelId="{FF7DFCDF-41FE-4F07-B772-A6CFF3F32EBA}" type="parTrans" cxnId="{DC28D4E8-F4C1-4C6F-A295-CBE8BE6A98FF}">
      <dgm:prSet/>
      <dgm:spPr/>
      <dgm:t>
        <a:bodyPr/>
        <a:lstStyle/>
        <a:p>
          <a:endParaRPr lang="ru-RU"/>
        </a:p>
      </dgm:t>
    </dgm:pt>
    <dgm:pt modelId="{9A270133-80AF-49DA-9DC8-A8A1C17DD307}" type="sibTrans" cxnId="{DC28D4E8-F4C1-4C6F-A295-CBE8BE6A98FF}">
      <dgm:prSet/>
      <dgm:spPr/>
      <dgm:t>
        <a:bodyPr/>
        <a:lstStyle/>
        <a:p>
          <a:endParaRPr lang="ru-RU"/>
        </a:p>
      </dgm:t>
    </dgm:pt>
    <dgm:pt modelId="{2B05A46A-C415-434A-9B35-3EF9095834A0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uk-UA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новостворене чи реконструйоване нерухоме майно </a:t>
          </a:r>
          <a:r>
            <a:rPr lang="uk-UA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(ст.331ЦК)</a:t>
          </a:r>
          <a:endParaRPr lang="ru-RU" sz="1800" dirty="0">
            <a:solidFill>
              <a:schemeClr val="tx1"/>
            </a:solidFill>
          </a:endParaRPr>
        </a:p>
      </dgm:t>
    </dgm:pt>
    <dgm:pt modelId="{340F6DE9-1FAD-407C-92A2-09B5ED87B2D4}" type="parTrans" cxnId="{BB3105EC-981E-4ACA-ABEA-27C40B4ED270}">
      <dgm:prSet/>
      <dgm:spPr/>
      <dgm:t>
        <a:bodyPr/>
        <a:lstStyle/>
        <a:p>
          <a:endParaRPr lang="ru-RU"/>
        </a:p>
      </dgm:t>
    </dgm:pt>
    <dgm:pt modelId="{791BC9BA-2354-4BBA-A5C2-1F10BA1679D6}" type="sibTrans" cxnId="{BB3105EC-981E-4ACA-ABEA-27C40B4ED270}">
      <dgm:prSet/>
      <dgm:spPr/>
      <dgm:t>
        <a:bodyPr/>
        <a:lstStyle/>
        <a:p>
          <a:endParaRPr lang="ru-RU"/>
        </a:p>
      </dgm:t>
    </dgm:pt>
    <dgm:pt modelId="{00950D86-FB03-4E0B-9EA6-050EDE78ABDC}" type="pres">
      <dgm:prSet presAssocID="{9E80F77E-6603-440A-A37C-636E7092750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BAC5BD9-2237-40CE-9E8D-20BB36B2C3BE}" type="pres">
      <dgm:prSet presAssocID="{F7939705-821E-451E-B40A-1AE2CCB20B8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FC9370-E523-40CD-A0E6-E9ADEF62CCAF}" type="pres">
      <dgm:prSet presAssocID="{D514A0BD-A820-499E-BD55-2C208D8E5E0F}" presName="sibTrans" presStyleCnt="0"/>
      <dgm:spPr/>
    </dgm:pt>
    <dgm:pt modelId="{F45B932D-71EA-4B73-A192-0B25DBC99453}" type="pres">
      <dgm:prSet presAssocID="{AB9EDE1B-15C7-4D90-B665-DE7539FB168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BE7D6F-0627-41F4-BAC9-70C9C550550F}" type="pres">
      <dgm:prSet presAssocID="{5FEA59E4-20D1-4A21-8006-926AC113F7AE}" presName="sibTrans" presStyleCnt="0"/>
      <dgm:spPr/>
    </dgm:pt>
    <dgm:pt modelId="{D81E5C62-DC09-4996-8B3B-19E548CE67C0}" type="pres">
      <dgm:prSet presAssocID="{6F13BD7C-117F-4B6F-931F-76E955D431D2}" presName="node" presStyleLbl="node1" presStyleIdx="2" presStyleCnt="5" custLinFactNeighborX="-327" custLinFactNeighborY="-2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270B91-4A46-40BA-8A23-5A9C26E1B35F}" type="pres">
      <dgm:prSet presAssocID="{B7F683E7-21AF-4B77-9AE6-D5A3BFC1F208}" presName="sibTrans" presStyleCnt="0"/>
      <dgm:spPr/>
    </dgm:pt>
    <dgm:pt modelId="{1B3BFFE7-4C24-47CB-B67E-DB1CBF165F9E}" type="pres">
      <dgm:prSet presAssocID="{51D9E67E-FB67-4E2E-9AD2-FBA3CA812F9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958757-E8B0-431F-9FAF-4E67063E7828}" type="pres">
      <dgm:prSet presAssocID="{9A270133-80AF-49DA-9DC8-A8A1C17DD307}" presName="sibTrans" presStyleCnt="0"/>
      <dgm:spPr/>
    </dgm:pt>
    <dgm:pt modelId="{B62B9F0D-0923-4356-90A3-F40B01A7E744}" type="pres">
      <dgm:prSet presAssocID="{2B05A46A-C415-434A-9B35-3EF9095834A0}" presName="node" presStyleLbl="node1" presStyleIdx="4" presStyleCnt="5" custScaleX="111235" custLinFactNeighborX="99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A1EE86-1EA0-4668-B044-10380818FD3B}" type="presOf" srcId="{F7939705-821E-451E-B40A-1AE2CCB20B85}" destId="{7BAC5BD9-2237-40CE-9E8D-20BB36B2C3BE}" srcOrd="0" destOrd="0" presId="urn:microsoft.com/office/officeart/2005/8/layout/default#1"/>
    <dgm:cxn modelId="{AF7EDE65-7127-4A11-ACCF-5D92FA0D8465}" type="presOf" srcId="{AB9EDE1B-15C7-4D90-B665-DE7539FB168F}" destId="{F45B932D-71EA-4B73-A192-0B25DBC99453}" srcOrd="0" destOrd="0" presId="urn:microsoft.com/office/officeart/2005/8/layout/default#1"/>
    <dgm:cxn modelId="{B42FA87F-C1C8-40D1-970E-4D8381377084}" type="presOf" srcId="{2B05A46A-C415-434A-9B35-3EF9095834A0}" destId="{B62B9F0D-0923-4356-90A3-F40B01A7E744}" srcOrd="0" destOrd="0" presId="urn:microsoft.com/office/officeart/2005/8/layout/default#1"/>
    <dgm:cxn modelId="{2556490C-D480-4DEA-BB24-CAB8E3FFF7DC}" srcId="{9E80F77E-6603-440A-A37C-636E7092750B}" destId="{AB9EDE1B-15C7-4D90-B665-DE7539FB168F}" srcOrd="1" destOrd="0" parTransId="{27DB8AE8-4784-4E22-83AC-73FBD78CDA8D}" sibTransId="{5FEA59E4-20D1-4A21-8006-926AC113F7AE}"/>
    <dgm:cxn modelId="{5AAEBBFE-0ACF-4E65-B2BC-AF8B6CC2CB30}" type="presOf" srcId="{9E80F77E-6603-440A-A37C-636E7092750B}" destId="{00950D86-FB03-4E0B-9EA6-050EDE78ABDC}" srcOrd="0" destOrd="0" presId="urn:microsoft.com/office/officeart/2005/8/layout/default#1"/>
    <dgm:cxn modelId="{33ABFE07-07BF-4794-ADB6-15606850A212}" srcId="{9E80F77E-6603-440A-A37C-636E7092750B}" destId="{F7939705-821E-451E-B40A-1AE2CCB20B85}" srcOrd="0" destOrd="0" parTransId="{77079AF6-C7D5-4C75-BF09-0B5C174A583B}" sibTransId="{D514A0BD-A820-499E-BD55-2C208D8E5E0F}"/>
    <dgm:cxn modelId="{92637406-777D-4B59-8A8D-A0689BBDB7DE}" srcId="{9E80F77E-6603-440A-A37C-636E7092750B}" destId="{6F13BD7C-117F-4B6F-931F-76E955D431D2}" srcOrd="2" destOrd="0" parTransId="{8BB226FA-F971-4774-A781-27FF40050685}" sibTransId="{B7F683E7-21AF-4B77-9AE6-D5A3BFC1F208}"/>
    <dgm:cxn modelId="{BB3105EC-981E-4ACA-ABEA-27C40B4ED270}" srcId="{9E80F77E-6603-440A-A37C-636E7092750B}" destId="{2B05A46A-C415-434A-9B35-3EF9095834A0}" srcOrd="4" destOrd="0" parTransId="{340F6DE9-1FAD-407C-92A2-09B5ED87B2D4}" sibTransId="{791BC9BA-2354-4BBA-A5C2-1F10BA1679D6}"/>
    <dgm:cxn modelId="{DC28D4E8-F4C1-4C6F-A295-CBE8BE6A98FF}" srcId="{9E80F77E-6603-440A-A37C-636E7092750B}" destId="{51D9E67E-FB67-4E2E-9AD2-FBA3CA812F94}" srcOrd="3" destOrd="0" parTransId="{FF7DFCDF-41FE-4F07-B772-A6CFF3F32EBA}" sibTransId="{9A270133-80AF-49DA-9DC8-A8A1C17DD307}"/>
    <dgm:cxn modelId="{B3F3ED0F-DAD6-4D6D-B7DE-57F518FDAB13}" type="presOf" srcId="{6F13BD7C-117F-4B6F-931F-76E955D431D2}" destId="{D81E5C62-DC09-4996-8B3B-19E548CE67C0}" srcOrd="0" destOrd="0" presId="urn:microsoft.com/office/officeart/2005/8/layout/default#1"/>
    <dgm:cxn modelId="{4E214633-595F-467B-ACED-78D236FC0058}" type="presOf" srcId="{51D9E67E-FB67-4E2E-9AD2-FBA3CA812F94}" destId="{1B3BFFE7-4C24-47CB-B67E-DB1CBF165F9E}" srcOrd="0" destOrd="0" presId="urn:microsoft.com/office/officeart/2005/8/layout/default#1"/>
    <dgm:cxn modelId="{1585CB8A-A4B6-4C53-AAC9-A2EE9AECE801}" type="presParOf" srcId="{00950D86-FB03-4E0B-9EA6-050EDE78ABDC}" destId="{7BAC5BD9-2237-40CE-9E8D-20BB36B2C3BE}" srcOrd="0" destOrd="0" presId="urn:microsoft.com/office/officeart/2005/8/layout/default#1"/>
    <dgm:cxn modelId="{08FDB7FB-6442-463F-9DD1-296144FEC6C5}" type="presParOf" srcId="{00950D86-FB03-4E0B-9EA6-050EDE78ABDC}" destId="{AEFC9370-E523-40CD-A0E6-E9ADEF62CCAF}" srcOrd="1" destOrd="0" presId="urn:microsoft.com/office/officeart/2005/8/layout/default#1"/>
    <dgm:cxn modelId="{A0AE7FF0-37FD-4226-BEA3-CF67E6472383}" type="presParOf" srcId="{00950D86-FB03-4E0B-9EA6-050EDE78ABDC}" destId="{F45B932D-71EA-4B73-A192-0B25DBC99453}" srcOrd="2" destOrd="0" presId="urn:microsoft.com/office/officeart/2005/8/layout/default#1"/>
    <dgm:cxn modelId="{C47F1A48-2CDC-482F-A460-C94BDD656244}" type="presParOf" srcId="{00950D86-FB03-4E0B-9EA6-050EDE78ABDC}" destId="{65BE7D6F-0627-41F4-BAC9-70C9C550550F}" srcOrd="3" destOrd="0" presId="urn:microsoft.com/office/officeart/2005/8/layout/default#1"/>
    <dgm:cxn modelId="{BBDF9897-1802-44E4-A211-3E5131BFF51D}" type="presParOf" srcId="{00950D86-FB03-4E0B-9EA6-050EDE78ABDC}" destId="{D81E5C62-DC09-4996-8B3B-19E548CE67C0}" srcOrd="4" destOrd="0" presId="urn:microsoft.com/office/officeart/2005/8/layout/default#1"/>
    <dgm:cxn modelId="{BC367EE1-1D93-4E3A-9E22-ADB5AD4F0A7E}" type="presParOf" srcId="{00950D86-FB03-4E0B-9EA6-050EDE78ABDC}" destId="{03270B91-4A46-40BA-8A23-5A9C26E1B35F}" srcOrd="5" destOrd="0" presId="urn:microsoft.com/office/officeart/2005/8/layout/default#1"/>
    <dgm:cxn modelId="{DEBB09C1-F250-48D6-81F2-9D4F0D5E7711}" type="presParOf" srcId="{00950D86-FB03-4E0B-9EA6-050EDE78ABDC}" destId="{1B3BFFE7-4C24-47CB-B67E-DB1CBF165F9E}" srcOrd="6" destOrd="0" presId="urn:microsoft.com/office/officeart/2005/8/layout/default#1"/>
    <dgm:cxn modelId="{788F0C7F-C3C3-4482-B8A1-D14740FEBE42}" type="presParOf" srcId="{00950D86-FB03-4E0B-9EA6-050EDE78ABDC}" destId="{0F958757-E8B0-431F-9FAF-4E67063E7828}" srcOrd="7" destOrd="0" presId="urn:microsoft.com/office/officeart/2005/8/layout/default#1"/>
    <dgm:cxn modelId="{D1D05EAA-1BE4-4EFF-89A8-00D0063B9BFB}" type="presParOf" srcId="{00950D86-FB03-4E0B-9EA6-050EDE78ABDC}" destId="{B62B9F0D-0923-4356-90A3-F40B01A7E744}" srcOrd="8" destOrd="0" presId="urn:microsoft.com/office/officeart/2005/8/layout/default#1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1104F99-2A2F-45FD-8A80-2013F47A9147}" type="doc">
      <dgm:prSet loTypeId="urn:microsoft.com/office/officeart/2005/8/layout/vList4" loCatId="list" qsTypeId="urn:microsoft.com/office/officeart/2005/8/quickstyle/simple1#7" qsCatId="simple" csTypeId="urn:microsoft.com/office/officeart/2005/8/colors/accent1_2#12" csCatId="accent1" phldr="1"/>
      <dgm:spPr/>
      <dgm:t>
        <a:bodyPr/>
        <a:lstStyle/>
        <a:p>
          <a:endParaRPr lang="ru-RU"/>
        </a:p>
      </dgm:t>
    </dgm:pt>
    <dgm:pt modelId="{C5CC1971-190D-4376-AF8A-09C74CF21197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uk-UA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 померлою особою на підставі позову спадкоємців, оскільки ніхто крім власника не може звертатися до суду з таким позовом</a:t>
          </a:r>
          <a:endParaRPr lang="ru-RU" sz="2800" dirty="0">
            <a:solidFill>
              <a:schemeClr val="tx1"/>
            </a:solidFill>
          </a:endParaRPr>
        </a:p>
      </dgm:t>
    </dgm:pt>
    <dgm:pt modelId="{C132AF1C-ACE8-4A90-99B2-717CE5565705}" type="parTrans" cxnId="{F285636E-8435-4F18-BFA3-7E4DB6084552}">
      <dgm:prSet/>
      <dgm:spPr/>
      <dgm:t>
        <a:bodyPr/>
        <a:lstStyle/>
        <a:p>
          <a:endParaRPr lang="ru-RU"/>
        </a:p>
      </dgm:t>
    </dgm:pt>
    <dgm:pt modelId="{089EDA95-2DC7-4525-B391-AA633F83435A}" type="sibTrans" cxnId="{F285636E-8435-4F18-BFA3-7E4DB6084552}">
      <dgm:prSet/>
      <dgm:spPr/>
      <dgm:t>
        <a:bodyPr/>
        <a:lstStyle/>
        <a:p>
          <a:endParaRPr lang="ru-RU"/>
        </a:p>
      </dgm:t>
    </dgm:pt>
    <dgm:pt modelId="{359AE640-3A38-4947-8CD1-CB9E85BDA154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uk-UA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об'єкт незавершеного будівництва, не прийнятого в експлуатацію</a:t>
          </a:r>
        </a:p>
        <a:p>
          <a:r>
            <a:rPr lang="uk-UA" sz="20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Правовий висновок ВСУ від 27.05.2015,  № 6-159цс15, ВГСУ № 909/35/15</a:t>
          </a:r>
          <a:endParaRPr lang="ru-RU" sz="2000" i="1" dirty="0">
            <a:solidFill>
              <a:srgbClr val="0070C0"/>
            </a:solidFill>
          </a:endParaRPr>
        </a:p>
      </dgm:t>
    </dgm:pt>
    <dgm:pt modelId="{448D709F-A669-479D-9DAA-A0041D76B9EB}" type="parTrans" cxnId="{74EF6D47-CC1D-4D2A-94E6-15B53A12B138}">
      <dgm:prSet/>
      <dgm:spPr/>
      <dgm:t>
        <a:bodyPr/>
        <a:lstStyle/>
        <a:p>
          <a:endParaRPr lang="ru-RU"/>
        </a:p>
      </dgm:t>
    </dgm:pt>
    <dgm:pt modelId="{EE3F03BA-3D6E-4ADF-B488-FB6D797FBA53}" type="sibTrans" cxnId="{74EF6D47-CC1D-4D2A-94E6-15B53A12B138}">
      <dgm:prSet/>
      <dgm:spPr/>
      <dgm:t>
        <a:bodyPr/>
        <a:lstStyle/>
        <a:p>
          <a:endParaRPr lang="ru-RU"/>
        </a:p>
      </dgm:t>
    </dgm:pt>
    <dgm:pt modelId="{74D7B402-9D58-440F-8015-647CD2DFAEF0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uk-UA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малі архітектурні форми, тимчасові, некапітальні споруди, оскільки такі не є нерухомим майном </a:t>
          </a:r>
          <a:endParaRPr lang="ru-RU" sz="2800" dirty="0">
            <a:solidFill>
              <a:schemeClr val="tx1"/>
            </a:solidFill>
          </a:endParaRPr>
        </a:p>
      </dgm:t>
    </dgm:pt>
    <dgm:pt modelId="{12970FC3-C0D5-4814-BB8C-DFBB06B9CA92}" type="parTrans" cxnId="{6DC90E21-8B09-44D9-B819-D4155313E1D9}">
      <dgm:prSet/>
      <dgm:spPr/>
      <dgm:t>
        <a:bodyPr/>
        <a:lstStyle/>
        <a:p>
          <a:endParaRPr lang="ru-RU"/>
        </a:p>
      </dgm:t>
    </dgm:pt>
    <dgm:pt modelId="{382D1662-5E0D-4685-AB3E-DABBBBDC870C}" type="sibTrans" cxnId="{6DC90E21-8B09-44D9-B819-D4155313E1D9}">
      <dgm:prSet/>
      <dgm:spPr/>
      <dgm:t>
        <a:bodyPr/>
        <a:lstStyle/>
        <a:p>
          <a:endParaRPr lang="ru-RU"/>
        </a:p>
      </dgm:t>
    </dgm:pt>
    <dgm:pt modelId="{C2B3BDBF-57F5-45D9-9100-1B3413BB8625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uk-UA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господарсько-побутові будівлі (сарай, гараж, санвузол, очисні споруди, паркан, колодязь …) що розташовані з житловим будинком (без такого), оскільки такі вважають приналежністю до головної речі, не є самостійним нерухомим майном</a:t>
          </a:r>
          <a:endParaRPr lang="ru-RU" sz="2800" dirty="0">
            <a:solidFill>
              <a:schemeClr val="tx1"/>
            </a:solidFill>
          </a:endParaRPr>
        </a:p>
      </dgm:t>
    </dgm:pt>
    <dgm:pt modelId="{3398D557-21F7-4C42-A1F0-9F3DDC8EB4D4}" type="parTrans" cxnId="{9604B5F9-7370-4321-971E-E60BE6DBB265}">
      <dgm:prSet/>
      <dgm:spPr/>
      <dgm:t>
        <a:bodyPr/>
        <a:lstStyle/>
        <a:p>
          <a:endParaRPr lang="ru-RU"/>
        </a:p>
      </dgm:t>
    </dgm:pt>
    <dgm:pt modelId="{FA9AD83A-5C90-47E3-B19B-926C24F21967}" type="sibTrans" cxnId="{9604B5F9-7370-4321-971E-E60BE6DBB265}">
      <dgm:prSet/>
      <dgm:spPr/>
      <dgm:t>
        <a:bodyPr/>
        <a:lstStyle/>
        <a:p>
          <a:endParaRPr lang="ru-RU"/>
        </a:p>
      </dgm:t>
    </dgm:pt>
    <dgm:pt modelId="{3836E37F-1AB7-4580-8B7F-02D9E27308A4}" type="pres">
      <dgm:prSet presAssocID="{71104F99-2A2F-45FD-8A80-2013F47A9147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3B0E96-4426-4EC5-B222-5CC47CAD935F}" type="pres">
      <dgm:prSet presAssocID="{C5CC1971-190D-4376-AF8A-09C74CF21197}" presName="comp" presStyleCnt="0"/>
      <dgm:spPr/>
    </dgm:pt>
    <dgm:pt modelId="{CCFEC920-AB3B-4FD7-9D7D-547EE3E9ABF5}" type="pres">
      <dgm:prSet presAssocID="{C5CC1971-190D-4376-AF8A-09C74CF21197}" presName="box" presStyleLbl="node1" presStyleIdx="0" presStyleCnt="4" custScaleY="59662" custLinFactNeighborY="-10063"/>
      <dgm:spPr/>
      <dgm:t>
        <a:bodyPr/>
        <a:lstStyle/>
        <a:p>
          <a:endParaRPr lang="ru-RU"/>
        </a:p>
      </dgm:t>
    </dgm:pt>
    <dgm:pt modelId="{22914648-065C-4B19-B977-5D7B640C0104}" type="pres">
      <dgm:prSet presAssocID="{C5CC1971-190D-4376-AF8A-09C74CF21197}" presName="img" presStyleLbl="fgImgPlace1" presStyleIdx="0" presStyleCnt="4" custScaleY="6859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45AD7B32-B7BC-4754-89EA-975AA2CD56B2}" type="pres">
      <dgm:prSet presAssocID="{C5CC1971-190D-4376-AF8A-09C74CF21197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5364C2-7351-4B83-9117-66ECBE4142E7}" type="pres">
      <dgm:prSet presAssocID="{089EDA95-2DC7-4525-B391-AA633F83435A}" presName="spacer" presStyleCnt="0"/>
      <dgm:spPr/>
    </dgm:pt>
    <dgm:pt modelId="{854A1A20-DE04-4B22-93EA-959746E4E21A}" type="pres">
      <dgm:prSet presAssocID="{359AE640-3A38-4947-8CD1-CB9E85BDA154}" presName="comp" presStyleCnt="0"/>
      <dgm:spPr/>
    </dgm:pt>
    <dgm:pt modelId="{C179CA0E-17AB-4D53-8E3F-0EA4A3D93968}" type="pres">
      <dgm:prSet presAssocID="{359AE640-3A38-4947-8CD1-CB9E85BDA154}" presName="box" presStyleLbl="node1" presStyleIdx="1" presStyleCnt="4" custScaleY="54878" custLinFactNeighborY="-3253"/>
      <dgm:spPr/>
      <dgm:t>
        <a:bodyPr/>
        <a:lstStyle/>
        <a:p>
          <a:endParaRPr lang="ru-RU"/>
        </a:p>
      </dgm:t>
    </dgm:pt>
    <dgm:pt modelId="{91D29C69-AF73-46EE-BBA0-3B1CF3F233C6}" type="pres">
      <dgm:prSet presAssocID="{359AE640-3A38-4947-8CD1-CB9E85BDA154}" presName="img" presStyleLbl="fgImgPlace1" presStyleIdx="1" presStyleCnt="4" custScaleY="62244" custLinFactNeighborX="-2011" custLinFactNeighborY="-2970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3EF7014C-666A-4F01-A4B5-87EF660E7009}" type="pres">
      <dgm:prSet presAssocID="{359AE640-3A38-4947-8CD1-CB9E85BDA154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555A31-F95A-4B24-9006-8BD6CD0D4FD5}" type="pres">
      <dgm:prSet presAssocID="{EE3F03BA-3D6E-4ADF-B488-FB6D797FBA53}" presName="spacer" presStyleCnt="0"/>
      <dgm:spPr/>
    </dgm:pt>
    <dgm:pt modelId="{C7BD97EF-2784-408D-8E18-0C4FE181E16D}" type="pres">
      <dgm:prSet presAssocID="{74D7B402-9D58-440F-8015-647CD2DFAEF0}" presName="comp" presStyleCnt="0"/>
      <dgm:spPr/>
    </dgm:pt>
    <dgm:pt modelId="{5B40475D-7100-4FA5-AD0C-C24875DB6004}" type="pres">
      <dgm:prSet presAssocID="{74D7B402-9D58-440F-8015-647CD2DFAEF0}" presName="box" presStyleLbl="node1" presStyleIdx="2" presStyleCnt="4" custScaleY="64299" custLinFactNeighborY="-4694"/>
      <dgm:spPr/>
      <dgm:t>
        <a:bodyPr/>
        <a:lstStyle/>
        <a:p>
          <a:endParaRPr lang="ru-RU"/>
        </a:p>
      </dgm:t>
    </dgm:pt>
    <dgm:pt modelId="{54F75859-870E-4E42-BE8D-CFBE05DFE027}" type="pres">
      <dgm:prSet presAssocID="{74D7B402-9D58-440F-8015-647CD2DFAEF0}" presName="img" presStyleLbl="fgImgPlace1" presStyleIdx="2" presStyleCnt="4" custScaleY="80189" custLinFactNeighborX="-1491" custLinFactNeighborY="-4779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8D6D12E0-8B7A-458B-8802-40A8A97B04DA}" type="pres">
      <dgm:prSet presAssocID="{74D7B402-9D58-440F-8015-647CD2DFAEF0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4CD44A-418B-4A7E-8D97-8BAF4416A51E}" type="pres">
      <dgm:prSet presAssocID="{382D1662-5E0D-4685-AB3E-DABBBBDC870C}" presName="spacer" presStyleCnt="0"/>
      <dgm:spPr/>
    </dgm:pt>
    <dgm:pt modelId="{B77A4BD6-4A7A-4527-98E2-64739F95CA5C}" type="pres">
      <dgm:prSet presAssocID="{C2B3BDBF-57F5-45D9-9100-1B3413BB8625}" presName="comp" presStyleCnt="0"/>
      <dgm:spPr/>
    </dgm:pt>
    <dgm:pt modelId="{F455B068-A594-498C-AAB7-BF31FF78C4D8}" type="pres">
      <dgm:prSet presAssocID="{C2B3BDBF-57F5-45D9-9100-1B3413BB8625}" presName="box" presStyleLbl="node1" presStyleIdx="3" presStyleCnt="4" custScaleY="89941" custLinFactNeighborY="-6170"/>
      <dgm:spPr/>
      <dgm:t>
        <a:bodyPr/>
        <a:lstStyle/>
        <a:p>
          <a:endParaRPr lang="ru-RU"/>
        </a:p>
      </dgm:t>
    </dgm:pt>
    <dgm:pt modelId="{C75EA34D-08EA-4DEF-9EBB-E6B0FA982C2E}" type="pres">
      <dgm:prSet presAssocID="{C2B3BDBF-57F5-45D9-9100-1B3413BB8625}" presName="img" presStyleLbl="fgImgPlace1" presStyleIdx="3" presStyleCnt="4" custScaleY="98414" custLinFactNeighborX="-1492" custLinFactNeighborY="-10141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41CCEE9C-2AFD-4DE5-910C-55E398BF5D1B}" type="pres">
      <dgm:prSet presAssocID="{C2B3BDBF-57F5-45D9-9100-1B3413BB8625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C90E21-8B09-44D9-B819-D4155313E1D9}" srcId="{71104F99-2A2F-45FD-8A80-2013F47A9147}" destId="{74D7B402-9D58-440F-8015-647CD2DFAEF0}" srcOrd="2" destOrd="0" parTransId="{12970FC3-C0D5-4814-BB8C-DFBB06B9CA92}" sibTransId="{382D1662-5E0D-4685-AB3E-DABBBBDC870C}"/>
    <dgm:cxn modelId="{086D9B3B-B081-45B7-B877-3CDD8DE3BFD2}" type="presOf" srcId="{74D7B402-9D58-440F-8015-647CD2DFAEF0}" destId="{5B40475D-7100-4FA5-AD0C-C24875DB6004}" srcOrd="0" destOrd="0" presId="urn:microsoft.com/office/officeart/2005/8/layout/vList4"/>
    <dgm:cxn modelId="{FE9D3937-3356-46A2-AA14-0D6EA00AF654}" type="presOf" srcId="{C2B3BDBF-57F5-45D9-9100-1B3413BB8625}" destId="{F455B068-A594-498C-AAB7-BF31FF78C4D8}" srcOrd="0" destOrd="0" presId="urn:microsoft.com/office/officeart/2005/8/layout/vList4"/>
    <dgm:cxn modelId="{40F20E49-0B3A-4906-8C1E-87A85CD53E55}" type="presOf" srcId="{C5CC1971-190D-4376-AF8A-09C74CF21197}" destId="{45AD7B32-B7BC-4754-89EA-975AA2CD56B2}" srcOrd="1" destOrd="0" presId="urn:microsoft.com/office/officeart/2005/8/layout/vList4"/>
    <dgm:cxn modelId="{74EF6D47-CC1D-4D2A-94E6-15B53A12B138}" srcId="{71104F99-2A2F-45FD-8A80-2013F47A9147}" destId="{359AE640-3A38-4947-8CD1-CB9E85BDA154}" srcOrd="1" destOrd="0" parTransId="{448D709F-A669-479D-9DAA-A0041D76B9EB}" sibTransId="{EE3F03BA-3D6E-4ADF-B488-FB6D797FBA53}"/>
    <dgm:cxn modelId="{9604B5F9-7370-4321-971E-E60BE6DBB265}" srcId="{71104F99-2A2F-45FD-8A80-2013F47A9147}" destId="{C2B3BDBF-57F5-45D9-9100-1B3413BB8625}" srcOrd="3" destOrd="0" parTransId="{3398D557-21F7-4C42-A1F0-9F3DDC8EB4D4}" sibTransId="{FA9AD83A-5C90-47E3-B19B-926C24F21967}"/>
    <dgm:cxn modelId="{9E4DE3EA-A0D8-46A3-ABA9-44236B089D96}" type="presOf" srcId="{74D7B402-9D58-440F-8015-647CD2DFAEF0}" destId="{8D6D12E0-8B7A-458B-8802-40A8A97B04DA}" srcOrd="1" destOrd="0" presId="urn:microsoft.com/office/officeart/2005/8/layout/vList4"/>
    <dgm:cxn modelId="{53F801A7-2D25-44A2-A06A-998D3017F1D9}" type="presOf" srcId="{359AE640-3A38-4947-8CD1-CB9E85BDA154}" destId="{C179CA0E-17AB-4D53-8E3F-0EA4A3D93968}" srcOrd="0" destOrd="0" presId="urn:microsoft.com/office/officeart/2005/8/layout/vList4"/>
    <dgm:cxn modelId="{3A89C82C-3F5F-42CF-A58A-D711CA21BA3F}" type="presOf" srcId="{C2B3BDBF-57F5-45D9-9100-1B3413BB8625}" destId="{41CCEE9C-2AFD-4DE5-910C-55E398BF5D1B}" srcOrd="1" destOrd="0" presId="urn:microsoft.com/office/officeart/2005/8/layout/vList4"/>
    <dgm:cxn modelId="{F285636E-8435-4F18-BFA3-7E4DB6084552}" srcId="{71104F99-2A2F-45FD-8A80-2013F47A9147}" destId="{C5CC1971-190D-4376-AF8A-09C74CF21197}" srcOrd="0" destOrd="0" parTransId="{C132AF1C-ACE8-4A90-99B2-717CE5565705}" sibTransId="{089EDA95-2DC7-4525-B391-AA633F83435A}"/>
    <dgm:cxn modelId="{AE4B43B9-DD7F-4559-BE81-73D2D0E7E411}" type="presOf" srcId="{71104F99-2A2F-45FD-8A80-2013F47A9147}" destId="{3836E37F-1AB7-4580-8B7F-02D9E27308A4}" srcOrd="0" destOrd="0" presId="urn:microsoft.com/office/officeart/2005/8/layout/vList4"/>
    <dgm:cxn modelId="{EF48DCD8-DF64-4174-9723-9DB7EBEC7596}" type="presOf" srcId="{359AE640-3A38-4947-8CD1-CB9E85BDA154}" destId="{3EF7014C-666A-4F01-A4B5-87EF660E7009}" srcOrd="1" destOrd="0" presId="urn:microsoft.com/office/officeart/2005/8/layout/vList4"/>
    <dgm:cxn modelId="{676F6B25-B994-4AEF-B67E-2FAE2F5228F9}" type="presOf" srcId="{C5CC1971-190D-4376-AF8A-09C74CF21197}" destId="{CCFEC920-AB3B-4FD7-9D7D-547EE3E9ABF5}" srcOrd="0" destOrd="0" presId="urn:microsoft.com/office/officeart/2005/8/layout/vList4"/>
    <dgm:cxn modelId="{CD134850-C33A-46DD-84C6-51CF3518CDE9}" type="presParOf" srcId="{3836E37F-1AB7-4580-8B7F-02D9E27308A4}" destId="{4B3B0E96-4426-4EC5-B222-5CC47CAD935F}" srcOrd="0" destOrd="0" presId="urn:microsoft.com/office/officeart/2005/8/layout/vList4"/>
    <dgm:cxn modelId="{F678E429-64C1-4342-B28B-218580424E51}" type="presParOf" srcId="{4B3B0E96-4426-4EC5-B222-5CC47CAD935F}" destId="{CCFEC920-AB3B-4FD7-9D7D-547EE3E9ABF5}" srcOrd="0" destOrd="0" presId="urn:microsoft.com/office/officeart/2005/8/layout/vList4"/>
    <dgm:cxn modelId="{4C04C71B-4084-4358-98CF-624546BCCFD4}" type="presParOf" srcId="{4B3B0E96-4426-4EC5-B222-5CC47CAD935F}" destId="{22914648-065C-4B19-B977-5D7B640C0104}" srcOrd="1" destOrd="0" presId="urn:microsoft.com/office/officeart/2005/8/layout/vList4"/>
    <dgm:cxn modelId="{AF7FF26E-7300-4BB7-BBF4-FABF7E708369}" type="presParOf" srcId="{4B3B0E96-4426-4EC5-B222-5CC47CAD935F}" destId="{45AD7B32-B7BC-4754-89EA-975AA2CD56B2}" srcOrd="2" destOrd="0" presId="urn:microsoft.com/office/officeart/2005/8/layout/vList4"/>
    <dgm:cxn modelId="{5AC642D4-1EEB-4CE2-8603-1ACC8AA3F90F}" type="presParOf" srcId="{3836E37F-1AB7-4580-8B7F-02D9E27308A4}" destId="{485364C2-7351-4B83-9117-66ECBE4142E7}" srcOrd="1" destOrd="0" presId="urn:microsoft.com/office/officeart/2005/8/layout/vList4"/>
    <dgm:cxn modelId="{D1930696-B98B-44E2-9758-F8F584A74878}" type="presParOf" srcId="{3836E37F-1AB7-4580-8B7F-02D9E27308A4}" destId="{854A1A20-DE04-4B22-93EA-959746E4E21A}" srcOrd="2" destOrd="0" presId="urn:microsoft.com/office/officeart/2005/8/layout/vList4"/>
    <dgm:cxn modelId="{458049B8-86E9-4FD2-A7AE-7FB8A18F92F2}" type="presParOf" srcId="{854A1A20-DE04-4B22-93EA-959746E4E21A}" destId="{C179CA0E-17AB-4D53-8E3F-0EA4A3D93968}" srcOrd="0" destOrd="0" presId="urn:microsoft.com/office/officeart/2005/8/layout/vList4"/>
    <dgm:cxn modelId="{C27FC635-D592-402F-A748-92A46D26EC81}" type="presParOf" srcId="{854A1A20-DE04-4B22-93EA-959746E4E21A}" destId="{91D29C69-AF73-46EE-BBA0-3B1CF3F233C6}" srcOrd="1" destOrd="0" presId="urn:microsoft.com/office/officeart/2005/8/layout/vList4"/>
    <dgm:cxn modelId="{98E11A87-184B-449D-A54A-000F4E363006}" type="presParOf" srcId="{854A1A20-DE04-4B22-93EA-959746E4E21A}" destId="{3EF7014C-666A-4F01-A4B5-87EF660E7009}" srcOrd="2" destOrd="0" presId="urn:microsoft.com/office/officeart/2005/8/layout/vList4"/>
    <dgm:cxn modelId="{6FFD4B0B-69F8-4B3E-93A7-13DF368BCAE9}" type="presParOf" srcId="{3836E37F-1AB7-4580-8B7F-02D9E27308A4}" destId="{77555A31-F95A-4B24-9006-8BD6CD0D4FD5}" srcOrd="3" destOrd="0" presId="urn:microsoft.com/office/officeart/2005/8/layout/vList4"/>
    <dgm:cxn modelId="{51929B3F-34DF-4219-8880-1B2B652C59FC}" type="presParOf" srcId="{3836E37F-1AB7-4580-8B7F-02D9E27308A4}" destId="{C7BD97EF-2784-408D-8E18-0C4FE181E16D}" srcOrd="4" destOrd="0" presId="urn:microsoft.com/office/officeart/2005/8/layout/vList4"/>
    <dgm:cxn modelId="{2433C910-4858-443D-8F76-3DB13CD27BFB}" type="presParOf" srcId="{C7BD97EF-2784-408D-8E18-0C4FE181E16D}" destId="{5B40475D-7100-4FA5-AD0C-C24875DB6004}" srcOrd="0" destOrd="0" presId="urn:microsoft.com/office/officeart/2005/8/layout/vList4"/>
    <dgm:cxn modelId="{95FE34A1-2B5E-4D57-9B4C-8510E117B70D}" type="presParOf" srcId="{C7BD97EF-2784-408D-8E18-0C4FE181E16D}" destId="{54F75859-870E-4E42-BE8D-CFBE05DFE027}" srcOrd="1" destOrd="0" presId="urn:microsoft.com/office/officeart/2005/8/layout/vList4"/>
    <dgm:cxn modelId="{2410AD42-2B21-478F-BE76-FCCC50A17697}" type="presParOf" srcId="{C7BD97EF-2784-408D-8E18-0C4FE181E16D}" destId="{8D6D12E0-8B7A-458B-8802-40A8A97B04DA}" srcOrd="2" destOrd="0" presId="urn:microsoft.com/office/officeart/2005/8/layout/vList4"/>
    <dgm:cxn modelId="{315E0F35-1A67-4842-BDFE-4FB7E851F4AD}" type="presParOf" srcId="{3836E37F-1AB7-4580-8B7F-02D9E27308A4}" destId="{564CD44A-418B-4A7E-8D97-8BAF4416A51E}" srcOrd="5" destOrd="0" presId="urn:microsoft.com/office/officeart/2005/8/layout/vList4"/>
    <dgm:cxn modelId="{8FC1A0DC-F88E-425B-B42B-1A4FC588808B}" type="presParOf" srcId="{3836E37F-1AB7-4580-8B7F-02D9E27308A4}" destId="{B77A4BD6-4A7A-4527-98E2-64739F95CA5C}" srcOrd="6" destOrd="0" presId="urn:microsoft.com/office/officeart/2005/8/layout/vList4"/>
    <dgm:cxn modelId="{913EAD75-5CFE-47A1-8114-DB815DD08E9A}" type="presParOf" srcId="{B77A4BD6-4A7A-4527-98E2-64739F95CA5C}" destId="{F455B068-A594-498C-AAB7-BF31FF78C4D8}" srcOrd="0" destOrd="0" presId="urn:microsoft.com/office/officeart/2005/8/layout/vList4"/>
    <dgm:cxn modelId="{3DE4CEAC-90EB-42C0-A745-9B49B7865039}" type="presParOf" srcId="{B77A4BD6-4A7A-4527-98E2-64739F95CA5C}" destId="{C75EA34D-08EA-4DEF-9EBB-E6B0FA982C2E}" srcOrd="1" destOrd="0" presId="urn:microsoft.com/office/officeart/2005/8/layout/vList4"/>
    <dgm:cxn modelId="{A0E1F050-089F-4030-ADC7-48EF0D04F0D3}" type="presParOf" srcId="{B77A4BD6-4A7A-4527-98E2-64739F95CA5C}" destId="{41CCEE9C-2AFD-4DE5-910C-55E398BF5D1B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F79C080-8D37-4655-A57A-F9FACEA3576E}" type="doc">
      <dgm:prSet loTypeId="urn:microsoft.com/office/officeart/2005/8/layout/vList3" loCatId="list" qsTypeId="urn:microsoft.com/office/officeart/2005/8/quickstyle/simple1#9" qsCatId="simple" csTypeId="urn:microsoft.com/office/officeart/2005/8/colors/accent1_2#14" csCatId="accent1" phldr="1"/>
      <dgm:spPr/>
    </dgm:pt>
    <dgm:pt modelId="{241E1C45-356B-40EC-A571-8D4304F17DA6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3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Сама по собі участь </a:t>
          </a:r>
          <a:r>
            <a:rPr lang="uk-UA" sz="3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</a:t>
          </a:r>
          <a:r>
            <a:rPr lang="ru-RU" sz="3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нших осіб у спорудженні будинку на зем. ділянці, яка  видавалася не їм, не може слугувати підставою для визнання права власності на будинок, лише відшкодування матеріального  характеру </a:t>
          </a:r>
        </a:p>
        <a:p>
          <a:r>
            <a:rPr lang="uk-UA" sz="24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Правовий висновок ВСУ від 16.12.2015, № 6-2710/</a:t>
          </a:r>
          <a:r>
            <a:rPr lang="uk-UA" sz="2400" b="1" i="1" dirty="0" err="1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цс</a:t>
          </a:r>
          <a:r>
            <a:rPr lang="uk-UA" sz="24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15</a:t>
          </a:r>
          <a:endParaRPr lang="ru-RU" sz="2400" b="1" i="1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5951F3-B9D5-4C33-BA89-B3D3C264B920}" type="parTrans" cxnId="{B7D4E57D-220F-4603-9626-6DF882DAFB61}">
      <dgm:prSet/>
      <dgm:spPr/>
      <dgm:t>
        <a:bodyPr/>
        <a:lstStyle/>
        <a:p>
          <a:endParaRPr lang="ru-RU"/>
        </a:p>
      </dgm:t>
    </dgm:pt>
    <dgm:pt modelId="{6372947C-532B-4057-A4AD-07316266BFA0}" type="sibTrans" cxnId="{B7D4E57D-220F-4603-9626-6DF882DAFB61}">
      <dgm:prSet/>
      <dgm:spPr/>
      <dgm:t>
        <a:bodyPr/>
        <a:lstStyle/>
        <a:p>
          <a:endParaRPr lang="ru-RU"/>
        </a:p>
      </dgm:t>
    </dgm:pt>
    <dgm:pt modelId="{6D28007E-E678-4363-B5C7-D3F328703CED}" type="pres">
      <dgm:prSet presAssocID="{AF79C080-8D37-4655-A57A-F9FACEA3576E}" presName="linearFlow" presStyleCnt="0">
        <dgm:presLayoutVars>
          <dgm:dir/>
          <dgm:resizeHandles val="exact"/>
        </dgm:presLayoutVars>
      </dgm:prSet>
      <dgm:spPr/>
    </dgm:pt>
    <dgm:pt modelId="{B1B43502-E150-4931-BD48-29483A7924F9}" type="pres">
      <dgm:prSet presAssocID="{241E1C45-356B-40EC-A571-8D4304F17DA6}" presName="composite" presStyleCnt="0"/>
      <dgm:spPr/>
    </dgm:pt>
    <dgm:pt modelId="{BD48643C-CEA4-4B75-A737-0D11577624D6}" type="pres">
      <dgm:prSet presAssocID="{241E1C45-356B-40EC-A571-8D4304F17DA6}" presName="imgShp" presStyleLbl="fgImgPlace1" presStyleIdx="0" presStyleCnt="1" custLinFactNeighborX="-11746" custLinFactNeighborY="-618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0DBCD941-082F-4C43-9FFF-1F5C5326FB33}" type="pres">
      <dgm:prSet presAssocID="{241E1C45-356B-40EC-A571-8D4304F17DA6}" presName="txShp" presStyleLbl="node1" presStyleIdx="0" presStyleCnt="1" custScaleX="1302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8C06769-2D31-45C6-836A-EF05019A2445}" type="presOf" srcId="{AF79C080-8D37-4655-A57A-F9FACEA3576E}" destId="{6D28007E-E678-4363-B5C7-D3F328703CED}" srcOrd="0" destOrd="0" presId="urn:microsoft.com/office/officeart/2005/8/layout/vList3"/>
    <dgm:cxn modelId="{B7D4E57D-220F-4603-9626-6DF882DAFB61}" srcId="{AF79C080-8D37-4655-A57A-F9FACEA3576E}" destId="{241E1C45-356B-40EC-A571-8D4304F17DA6}" srcOrd="0" destOrd="0" parTransId="{C85951F3-B9D5-4C33-BA89-B3D3C264B920}" sibTransId="{6372947C-532B-4057-A4AD-07316266BFA0}"/>
    <dgm:cxn modelId="{12F57120-866C-4A50-B271-8886F7EDBCE4}" type="presOf" srcId="{241E1C45-356B-40EC-A571-8D4304F17DA6}" destId="{0DBCD941-082F-4C43-9FFF-1F5C5326FB33}" srcOrd="0" destOrd="0" presId="urn:microsoft.com/office/officeart/2005/8/layout/vList3"/>
    <dgm:cxn modelId="{CB7B91F8-50B7-4749-8682-32DE05C4D3BE}" type="presParOf" srcId="{6D28007E-E678-4363-B5C7-D3F328703CED}" destId="{B1B43502-E150-4931-BD48-29483A7924F9}" srcOrd="0" destOrd="0" presId="urn:microsoft.com/office/officeart/2005/8/layout/vList3"/>
    <dgm:cxn modelId="{F1042875-526D-4B8A-B68A-7D53ECFB3B45}" type="presParOf" srcId="{B1B43502-E150-4931-BD48-29483A7924F9}" destId="{BD48643C-CEA4-4B75-A737-0D11577624D6}" srcOrd="0" destOrd="0" presId="urn:microsoft.com/office/officeart/2005/8/layout/vList3"/>
    <dgm:cxn modelId="{502AFFED-7961-4520-BE1C-F08ADD606F57}" type="presParOf" srcId="{B1B43502-E150-4931-BD48-29483A7924F9}" destId="{0DBCD941-082F-4C43-9FFF-1F5C5326FB3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DFAC2AB-907A-4095-9CE1-5DDBC1A7AD37}" type="doc">
      <dgm:prSet loTypeId="urn:microsoft.com/office/officeart/2005/8/layout/radial4" loCatId="relationship" qsTypeId="urn:microsoft.com/office/officeart/2005/8/quickstyle/simple1#10" qsCatId="simple" csTypeId="urn:microsoft.com/office/officeart/2005/8/colors/accent1_2#15" csCatId="accent1" phldr="1"/>
      <dgm:spPr/>
      <dgm:t>
        <a:bodyPr/>
        <a:lstStyle/>
        <a:p>
          <a:endParaRPr lang="ru-RU"/>
        </a:p>
      </dgm:t>
    </dgm:pt>
    <dgm:pt modelId="{E9B98326-8C1A-4867-B013-8B982B29D0C0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uk-UA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позивач звертається до суду, у зв’язку  з неможливістю реалізації ним свого права власності</a:t>
          </a:r>
          <a:endParaRPr lang="uk-UA" sz="2800" b="1" noProof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582BA5-E7EA-42B4-BAEC-17DC62444C60}" type="parTrans" cxnId="{AF886F96-729D-4360-AB1A-83B8F31EBCF3}">
      <dgm:prSet/>
      <dgm:spPr/>
      <dgm:t>
        <a:bodyPr/>
        <a:lstStyle/>
        <a:p>
          <a:endParaRPr lang="ru-RU"/>
        </a:p>
      </dgm:t>
    </dgm:pt>
    <dgm:pt modelId="{94409B1E-E5DB-4582-9535-7978B1ECE6FC}" type="sibTrans" cxnId="{AF886F96-729D-4360-AB1A-83B8F31EBCF3}">
      <dgm:prSet/>
      <dgm:spPr/>
      <dgm:t>
        <a:bodyPr/>
        <a:lstStyle/>
        <a:p>
          <a:endParaRPr lang="ru-RU"/>
        </a:p>
      </dgm:t>
    </dgm:pt>
    <dgm:pt modelId="{243D6D5A-7177-46C7-AB47-3A121080668F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uk-UA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вимоги розглядаються в позовному провадженні</a:t>
          </a:r>
          <a:endParaRPr lang="uk-UA" sz="2800" b="1" noProof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718EBE-332D-4F43-B5A2-06550D5D771C}" type="parTrans" cxnId="{AB0344C5-38B7-4F8B-A6AC-AC13E89F8A5D}">
      <dgm:prSet/>
      <dgm:spPr>
        <a:solidFill>
          <a:srgbClr val="00B0F0"/>
        </a:solidFill>
      </dgm:spPr>
      <dgm:t>
        <a:bodyPr/>
        <a:lstStyle/>
        <a:p>
          <a:endParaRPr lang="uk-UA" noProof="0"/>
        </a:p>
      </dgm:t>
    </dgm:pt>
    <dgm:pt modelId="{A5996FD1-6BF6-4907-827E-4985E72357FB}" type="sibTrans" cxnId="{AB0344C5-38B7-4F8B-A6AC-AC13E89F8A5D}">
      <dgm:prSet/>
      <dgm:spPr/>
      <dgm:t>
        <a:bodyPr/>
        <a:lstStyle/>
        <a:p>
          <a:endParaRPr lang="ru-RU"/>
        </a:p>
      </dgm:t>
    </dgm:pt>
    <dgm:pt modelId="{996321F9-EC66-4FD3-8FAD-F1DDC96BBC29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uk-UA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відповідачами є особи, які не визнають належності на праві власності майна позивачу у зв’язку з відсутністю у нього відповідного документа</a:t>
          </a:r>
          <a:endParaRPr lang="uk-UA" sz="2800" b="1" noProof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7083B8-ED18-4C78-9E61-F540ACB3EFDB}" type="parTrans" cxnId="{C529A702-A21F-454A-AD36-4E1761D0923E}">
      <dgm:prSet/>
      <dgm:spPr>
        <a:solidFill>
          <a:srgbClr val="00B0F0"/>
        </a:solidFill>
      </dgm:spPr>
      <dgm:t>
        <a:bodyPr/>
        <a:lstStyle/>
        <a:p>
          <a:endParaRPr lang="uk-UA" noProof="0"/>
        </a:p>
      </dgm:t>
    </dgm:pt>
    <dgm:pt modelId="{43E82734-A088-4451-A4B4-FF6C197A6FC5}" type="sibTrans" cxnId="{C529A702-A21F-454A-AD36-4E1761D0923E}">
      <dgm:prSet/>
      <dgm:spPr/>
      <dgm:t>
        <a:bodyPr/>
        <a:lstStyle/>
        <a:p>
          <a:endParaRPr lang="ru-RU"/>
        </a:p>
      </dgm:t>
    </dgm:pt>
    <dgm:pt modelId="{5BCD55D8-4652-44F2-A134-EEB1E88AEECA}" type="pres">
      <dgm:prSet presAssocID="{DDFAC2AB-907A-4095-9CE1-5DDBC1A7AD3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0F703F42-D7D0-47E9-9994-1F160DFED45C}" type="pres">
      <dgm:prSet presAssocID="{E9B98326-8C1A-4867-B013-8B982B29D0C0}" presName="centerShape" presStyleLbl="node0" presStyleIdx="0" presStyleCnt="1" custScaleX="105944" custLinFactNeighborX="-4680" custLinFactNeighborY="-30244"/>
      <dgm:spPr/>
      <dgm:t>
        <a:bodyPr/>
        <a:lstStyle/>
        <a:p>
          <a:endParaRPr lang="ru-RU"/>
        </a:p>
      </dgm:t>
    </dgm:pt>
    <dgm:pt modelId="{9703EBCE-C11D-4BC4-987C-7BB55AEAFD32}" type="pres">
      <dgm:prSet presAssocID="{45718EBE-332D-4F43-B5A2-06550D5D771C}" presName="parTrans" presStyleLbl="bgSibTrans2D1" presStyleIdx="0" presStyleCnt="2" custAng="10693603" custScaleX="41592" custLinFactY="-16061" custLinFactNeighborX="11400" custLinFactNeighborY="-100000"/>
      <dgm:spPr/>
      <dgm:t>
        <a:bodyPr/>
        <a:lstStyle/>
        <a:p>
          <a:endParaRPr lang="uk-UA"/>
        </a:p>
      </dgm:t>
    </dgm:pt>
    <dgm:pt modelId="{86473199-E680-4C75-AD13-A35F1C158DC9}" type="pres">
      <dgm:prSet presAssocID="{243D6D5A-7177-46C7-AB47-3A121080668F}" presName="node" presStyleLbl="node1" presStyleIdx="0" presStyleCnt="2" custScaleY="70600" custRadScaleRad="90274" custRadScaleInc="-346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0E670D-9AD1-46D2-BB82-971504442AB1}" type="pres">
      <dgm:prSet presAssocID="{FF7083B8-ED18-4C78-9E61-F540ACB3EFDB}" presName="parTrans" presStyleLbl="bgSibTrans2D1" presStyleIdx="1" presStyleCnt="2" custAng="10800000" custScaleX="36361" custScaleY="101000" custLinFactNeighborX="-28517" custLinFactNeighborY="-38627"/>
      <dgm:spPr/>
      <dgm:t>
        <a:bodyPr/>
        <a:lstStyle/>
        <a:p>
          <a:endParaRPr lang="uk-UA"/>
        </a:p>
      </dgm:t>
    </dgm:pt>
    <dgm:pt modelId="{9ABA628B-E3EB-428A-9217-7D8D18C69AAF}" type="pres">
      <dgm:prSet presAssocID="{996321F9-EC66-4FD3-8FAD-F1DDC96BBC29}" presName="node" presStyleLbl="node1" presStyleIdx="1" presStyleCnt="2" custScaleY="162660" custRadScaleRad="92751" custRadScaleInc="210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529A702-A21F-454A-AD36-4E1761D0923E}" srcId="{E9B98326-8C1A-4867-B013-8B982B29D0C0}" destId="{996321F9-EC66-4FD3-8FAD-F1DDC96BBC29}" srcOrd="1" destOrd="0" parTransId="{FF7083B8-ED18-4C78-9E61-F540ACB3EFDB}" sibTransId="{43E82734-A088-4451-A4B4-FF6C197A6FC5}"/>
    <dgm:cxn modelId="{F170D669-BB03-4318-9253-D64C935C2DC0}" type="presOf" srcId="{243D6D5A-7177-46C7-AB47-3A121080668F}" destId="{86473199-E680-4C75-AD13-A35F1C158DC9}" srcOrd="0" destOrd="0" presId="urn:microsoft.com/office/officeart/2005/8/layout/radial4"/>
    <dgm:cxn modelId="{AB0344C5-38B7-4F8B-A6AC-AC13E89F8A5D}" srcId="{E9B98326-8C1A-4867-B013-8B982B29D0C0}" destId="{243D6D5A-7177-46C7-AB47-3A121080668F}" srcOrd="0" destOrd="0" parTransId="{45718EBE-332D-4F43-B5A2-06550D5D771C}" sibTransId="{A5996FD1-6BF6-4907-827E-4985E72357FB}"/>
    <dgm:cxn modelId="{52640B0D-07C4-44EC-AB8E-929F952E2CC9}" type="presOf" srcId="{FF7083B8-ED18-4C78-9E61-F540ACB3EFDB}" destId="{D00E670D-9AD1-46D2-BB82-971504442AB1}" srcOrd="0" destOrd="0" presId="urn:microsoft.com/office/officeart/2005/8/layout/radial4"/>
    <dgm:cxn modelId="{8C1B0A1C-F10C-4CC3-AFA4-FE8EA4109EF1}" type="presOf" srcId="{996321F9-EC66-4FD3-8FAD-F1DDC96BBC29}" destId="{9ABA628B-E3EB-428A-9217-7D8D18C69AAF}" srcOrd="0" destOrd="0" presId="urn:microsoft.com/office/officeart/2005/8/layout/radial4"/>
    <dgm:cxn modelId="{C0E8FA83-7834-434C-AEEF-9FB058ED0E81}" type="presOf" srcId="{E9B98326-8C1A-4867-B013-8B982B29D0C0}" destId="{0F703F42-D7D0-47E9-9994-1F160DFED45C}" srcOrd="0" destOrd="0" presId="urn:microsoft.com/office/officeart/2005/8/layout/radial4"/>
    <dgm:cxn modelId="{66B6A65A-381C-4626-9C6A-1444782428DD}" type="presOf" srcId="{45718EBE-332D-4F43-B5A2-06550D5D771C}" destId="{9703EBCE-C11D-4BC4-987C-7BB55AEAFD32}" srcOrd="0" destOrd="0" presId="urn:microsoft.com/office/officeart/2005/8/layout/radial4"/>
    <dgm:cxn modelId="{AF886F96-729D-4360-AB1A-83B8F31EBCF3}" srcId="{DDFAC2AB-907A-4095-9CE1-5DDBC1A7AD37}" destId="{E9B98326-8C1A-4867-B013-8B982B29D0C0}" srcOrd="0" destOrd="0" parTransId="{5B582BA5-E7EA-42B4-BAEC-17DC62444C60}" sibTransId="{94409B1E-E5DB-4582-9535-7978B1ECE6FC}"/>
    <dgm:cxn modelId="{368034F4-DD44-41AC-93EF-88D9DEB06B24}" type="presOf" srcId="{DDFAC2AB-907A-4095-9CE1-5DDBC1A7AD37}" destId="{5BCD55D8-4652-44F2-A134-EEB1E88AEECA}" srcOrd="0" destOrd="0" presId="urn:microsoft.com/office/officeart/2005/8/layout/radial4"/>
    <dgm:cxn modelId="{5FE98D18-23BB-48D9-B009-3D59BDED4CF3}" type="presParOf" srcId="{5BCD55D8-4652-44F2-A134-EEB1E88AEECA}" destId="{0F703F42-D7D0-47E9-9994-1F160DFED45C}" srcOrd="0" destOrd="0" presId="urn:microsoft.com/office/officeart/2005/8/layout/radial4"/>
    <dgm:cxn modelId="{85745174-D129-4F4F-B8E9-60C2E3F1A640}" type="presParOf" srcId="{5BCD55D8-4652-44F2-A134-EEB1E88AEECA}" destId="{9703EBCE-C11D-4BC4-987C-7BB55AEAFD32}" srcOrd="1" destOrd="0" presId="urn:microsoft.com/office/officeart/2005/8/layout/radial4"/>
    <dgm:cxn modelId="{D8ED323D-919C-4DB7-AECF-85CBC8487519}" type="presParOf" srcId="{5BCD55D8-4652-44F2-A134-EEB1E88AEECA}" destId="{86473199-E680-4C75-AD13-A35F1C158DC9}" srcOrd="2" destOrd="0" presId="urn:microsoft.com/office/officeart/2005/8/layout/radial4"/>
    <dgm:cxn modelId="{72715DBD-6504-486C-AF75-5CA7B5116890}" type="presParOf" srcId="{5BCD55D8-4652-44F2-A134-EEB1E88AEECA}" destId="{D00E670D-9AD1-46D2-BB82-971504442AB1}" srcOrd="3" destOrd="0" presId="urn:microsoft.com/office/officeart/2005/8/layout/radial4"/>
    <dgm:cxn modelId="{58C218C6-D2E8-4E5C-9887-9D5D5AAC05BD}" type="presParOf" srcId="{5BCD55D8-4652-44F2-A134-EEB1E88AEECA}" destId="{9ABA628B-E3EB-428A-9217-7D8D18C69AAF}" srcOrd="4" destOrd="0" presId="urn:microsoft.com/office/officeart/2005/8/layout/radial4"/>
  </dgm:cxnLst>
  <dgm:bg>
    <a:blipFill dpi="0" rotWithShape="1">
      <a:blip xmlns:r="http://schemas.openxmlformats.org/officeDocument/2006/relationships" r:embed="rId1"/>
      <a:srcRect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4178D2F-AC76-4E20-BA7C-73B6429F48DF}" type="doc">
      <dgm:prSet loTypeId="urn:microsoft.com/office/officeart/2009/layout/CircleArrowProcess" loCatId="process" qsTypeId="urn:microsoft.com/office/officeart/2005/8/quickstyle/simple1#1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6A2662BA-3525-452C-91F0-8CC8E6DAA38C}">
      <dgm:prSet phldrT="[Текст]" custT="1"/>
      <dgm:spPr/>
      <dgm:t>
        <a:bodyPr/>
        <a:lstStyle/>
        <a:p>
          <a:r>
            <a:rPr lang="uk-UA" sz="3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користування</a:t>
          </a:r>
          <a:endParaRPr lang="ru-RU" sz="3600" dirty="0"/>
        </a:p>
      </dgm:t>
    </dgm:pt>
    <dgm:pt modelId="{2C03CB83-7FF5-4034-858D-9E0697CC35F3}" type="parTrans" cxnId="{AD07B499-5F7A-4863-A90F-BB0FCEF9B5B7}">
      <dgm:prSet/>
      <dgm:spPr/>
      <dgm:t>
        <a:bodyPr/>
        <a:lstStyle/>
        <a:p>
          <a:endParaRPr lang="ru-RU"/>
        </a:p>
      </dgm:t>
    </dgm:pt>
    <dgm:pt modelId="{9C161FCD-6C59-4410-AAA3-3A6FE86EAD01}" type="sibTrans" cxnId="{AD07B499-5F7A-4863-A90F-BB0FCEF9B5B7}">
      <dgm:prSet/>
      <dgm:spPr/>
      <dgm:t>
        <a:bodyPr/>
        <a:lstStyle/>
        <a:p>
          <a:endParaRPr lang="ru-RU"/>
        </a:p>
      </dgm:t>
    </dgm:pt>
    <dgm:pt modelId="{F7D1D687-2746-4F15-B684-32BDB3F3816C}">
      <dgm:prSet phldrT="[Текст]" custT="1"/>
      <dgm:spPr/>
      <dgm:t>
        <a:bodyPr/>
        <a:lstStyle/>
        <a:p>
          <a:r>
            <a:rPr lang="uk-UA" sz="3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розпорядження</a:t>
          </a:r>
          <a:endParaRPr lang="ru-RU" sz="3600" dirty="0"/>
        </a:p>
      </dgm:t>
    </dgm:pt>
    <dgm:pt modelId="{84EB930B-A767-4687-8A73-4C5BAF26F9AC}" type="parTrans" cxnId="{303FC722-6A88-4463-BBD8-A25BE6EF7441}">
      <dgm:prSet/>
      <dgm:spPr/>
      <dgm:t>
        <a:bodyPr/>
        <a:lstStyle/>
        <a:p>
          <a:endParaRPr lang="ru-RU"/>
        </a:p>
      </dgm:t>
    </dgm:pt>
    <dgm:pt modelId="{638B721C-101D-4CB0-9D25-7456D3E28185}" type="sibTrans" cxnId="{303FC722-6A88-4463-BBD8-A25BE6EF7441}">
      <dgm:prSet/>
      <dgm:spPr/>
      <dgm:t>
        <a:bodyPr/>
        <a:lstStyle/>
        <a:p>
          <a:endParaRPr lang="ru-RU"/>
        </a:p>
      </dgm:t>
    </dgm:pt>
    <dgm:pt modelId="{0ADCC4E3-319A-44B5-B1F7-DCC3EEA00D6E}">
      <dgm:prSet phldrT="[Текст]" custT="1"/>
      <dgm:spPr/>
      <dgm:t>
        <a:bodyPr/>
        <a:lstStyle/>
        <a:p>
          <a:r>
            <a:rPr lang="uk-UA" sz="3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не стосується права володіння</a:t>
          </a:r>
          <a:endParaRPr lang="ru-RU" sz="3600" dirty="0"/>
        </a:p>
      </dgm:t>
    </dgm:pt>
    <dgm:pt modelId="{1046A2E0-10C4-47A3-813D-D7ABEEA4E61E}" type="parTrans" cxnId="{F0CD5DAC-CF33-4D05-BE84-E6D001E09AD7}">
      <dgm:prSet/>
      <dgm:spPr/>
      <dgm:t>
        <a:bodyPr/>
        <a:lstStyle/>
        <a:p>
          <a:endParaRPr lang="ru-RU"/>
        </a:p>
      </dgm:t>
    </dgm:pt>
    <dgm:pt modelId="{D8BFFECE-EBA3-4D8D-99CD-0E4D7DEB3833}" type="sibTrans" cxnId="{F0CD5DAC-CF33-4D05-BE84-E6D001E09AD7}">
      <dgm:prSet/>
      <dgm:spPr/>
      <dgm:t>
        <a:bodyPr/>
        <a:lstStyle/>
        <a:p>
          <a:endParaRPr lang="ru-RU"/>
        </a:p>
      </dgm:t>
    </dgm:pt>
    <dgm:pt modelId="{CB2A9EDB-0F9D-4496-84C5-8B108670A12B}" type="pres">
      <dgm:prSet presAssocID="{24178D2F-AC76-4E20-BA7C-73B6429F48DF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10990B37-8513-44F6-8D50-EFA1E26E316E}" type="pres">
      <dgm:prSet presAssocID="{6A2662BA-3525-452C-91F0-8CC8E6DAA38C}" presName="Accent1" presStyleCnt="0"/>
      <dgm:spPr/>
    </dgm:pt>
    <dgm:pt modelId="{62F84C71-54A2-4CA4-8E20-C49EAD2A203B}" type="pres">
      <dgm:prSet presAssocID="{6A2662BA-3525-452C-91F0-8CC8E6DAA38C}" presName="Accent" presStyleLbl="node1" presStyleIdx="0" presStyleCnt="3" custScaleX="203045" custLinFactNeighborY="-5793"/>
      <dgm:spPr>
        <a:solidFill>
          <a:srgbClr val="0070C0"/>
        </a:solidFill>
      </dgm:spPr>
    </dgm:pt>
    <dgm:pt modelId="{AAD70DC1-55EA-4EAC-B699-CD67E35915A1}" type="pres">
      <dgm:prSet presAssocID="{6A2662BA-3525-452C-91F0-8CC8E6DAA38C}" presName="Parent1" presStyleLbl="revTx" presStyleIdx="0" presStyleCnt="3" custScaleX="215353" custLinFactNeighborX="3208" custLinFactNeighborY="-3850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EA1CA4-5C68-409F-9716-BF7C747E7370}" type="pres">
      <dgm:prSet presAssocID="{F7D1D687-2746-4F15-B684-32BDB3F3816C}" presName="Accent2" presStyleCnt="0"/>
      <dgm:spPr/>
    </dgm:pt>
    <dgm:pt modelId="{9C6034C8-5F7A-44CD-8C24-2AC210C2CC2D}" type="pres">
      <dgm:prSet presAssocID="{F7D1D687-2746-4F15-B684-32BDB3F3816C}" presName="Accent" presStyleLbl="node1" presStyleIdx="1" presStyleCnt="3" custScaleX="158185" custLinFactNeighborX="-24345" custLinFactNeighborY="-755"/>
      <dgm:spPr>
        <a:solidFill>
          <a:srgbClr val="0070C0"/>
        </a:solidFill>
      </dgm:spPr>
    </dgm:pt>
    <dgm:pt modelId="{8FC7E49C-5C47-4FC3-86AD-13B19FE184F6}" type="pres">
      <dgm:prSet presAssocID="{F7D1D687-2746-4F15-B684-32BDB3F3816C}" presName="Parent2" presStyleLbl="revTx" presStyleIdx="1" presStyleCnt="3" custScaleX="243228" custLinFactNeighborY="-1443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A59694-A0AA-4380-8FE3-96BFB8037BFB}" type="pres">
      <dgm:prSet presAssocID="{0ADCC4E3-319A-44B5-B1F7-DCC3EEA00D6E}" presName="Accent3" presStyleCnt="0"/>
      <dgm:spPr/>
    </dgm:pt>
    <dgm:pt modelId="{A02C0720-0C59-44C6-9466-05A5ABE69CBD}" type="pres">
      <dgm:prSet presAssocID="{0ADCC4E3-319A-44B5-B1F7-DCC3EEA00D6E}" presName="Accent" presStyleLbl="node1" presStyleIdx="2" presStyleCnt="3" custScaleX="194015"/>
      <dgm:spPr>
        <a:solidFill>
          <a:srgbClr val="FF0000"/>
        </a:solidFill>
      </dgm:spPr>
    </dgm:pt>
    <dgm:pt modelId="{38820C35-877A-44E0-8819-50C9325E0470}" type="pres">
      <dgm:prSet presAssocID="{0ADCC4E3-319A-44B5-B1F7-DCC3EEA00D6E}" presName="Parent3" presStyleLbl="revTx" presStyleIdx="2" presStyleCnt="3" custScaleX="211303" custScaleY="117970" custLinFactNeighborX="1604" custLinFactNeighborY="-1443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9E3014-BE39-4503-9461-3D2E582A0EFA}" type="presOf" srcId="{24178D2F-AC76-4E20-BA7C-73B6429F48DF}" destId="{CB2A9EDB-0F9D-4496-84C5-8B108670A12B}" srcOrd="0" destOrd="0" presId="urn:microsoft.com/office/officeart/2009/layout/CircleArrowProcess"/>
    <dgm:cxn modelId="{DF828DFE-457E-4C6F-A97F-F59B885DB0C1}" type="presOf" srcId="{0ADCC4E3-319A-44B5-B1F7-DCC3EEA00D6E}" destId="{38820C35-877A-44E0-8819-50C9325E0470}" srcOrd="0" destOrd="0" presId="urn:microsoft.com/office/officeart/2009/layout/CircleArrowProcess"/>
    <dgm:cxn modelId="{F660B1B1-0DCC-4D39-8E42-212AC29F12BC}" type="presOf" srcId="{6A2662BA-3525-452C-91F0-8CC8E6DAA38C}" destId="{AAD70DC1-55EA-4EAC-B699-CD67E35915A1}" srcOrd="0" destOrd="0" presId="urn:microsoft.com/office/officeart/2009/layout/CircleArrowProcess"/>
    <dgm:cxn modelId="{303FC722-6A88-4463-BBD8-A25BE6EF7441}" srcId="{24178D2F-AC76-4E20-BA7C-73B6429F48DF}" destId="{F7D1D687-2746-4F15-B684-32BDB3F3816C}" srcOrd="1" destOrd="0" parTransId="{84EB930B-A767-4687-8A73-4C5BAF26F9AC}" sibTransId="{638B721C-101D-4CB0-9D25-7456D3E28185}"/>
    <dgm:cxn modelId="{F0CD5DAC-CF33-4D05-BE84-E6D001E09AD7}" srcId="{24178D2F-AC76-4E20-BA7C-73B6429F48DF}" destId="{0ADCC4E3-319A-44B5-B1F7-DCC3EEA00D6E}" srcOrd="2" destOrd="0" parTransId="{1046A2E0-10C4-47A3-813D-D7ABEEA4E61E}" sibTransId="{D8BFFECE-EBA3-4D8D-99CD-0E4D7DEB3833}"/>
    <dgm:cxn modelId="{3163BE3B-4300-4726-A038-DB4DBEAFD3B4}" type="presOf" srcId="{F7D1D687-2746-4F15-B684-32BDB3F3816C}" destId="{8FC7E49C-5C47-4FC3-86AD-13B19FE184F6}" srcOrd="0" destOrd="0" presId="urn:microsoft.com/office/officeart/2009/layout/CircleArrowProcess"/>
    <dgm:cxn modelId="{AD07B499-5F7A-4863-A90F-BB0FCEF9B5B7}" srcId="{24178D2F-AC76-4E20-BA7C-73B6429F48DF}" destId="{6A2662BA-3525-452C-91F0-8CC8E6DAA38C}" srcOrd="0" destOrd="0" parTransId="{2C03CB83-7FF5-4034-858D-9E0697CC35F3}" sibTransId="{9C161FCD-6C59-4410-AAA3-3A6FE86EAD01}"/>
    <dgm:cxn modelId="{695B3AF7-5580-47EE-9C9F-0965D5E5C45C}" type="presParOf" srcId="{CB2A9EDB-0F9D-4496-84C5-8B108670A12B}" destId="{10990B37-8513-44F6-8D50-EFA1E26E316E}" srcOrd="0" destOrd="0" presId="urn:microsoft.com/office/officeart/2009/layout/CircleArrowProcess"/>
    <dgm:cxn modelId="{2F6C2428-2A30-4756-8115-CB9F89AD4355}" type="presParOf" srcId="{10990B37-8513-44F6-8D50-EFA1E26E316E}" destId="{62F84C71-54A2-4CA4-8E20-C49EAD2A203B}" srcOrd="0" destOrd="0" presId="urn:microsoft.com/office/officeart/2009/layout/CircleArrowProcess"/>
    <dgm:cxn modelId="{22B299D0-D4CE-4D86-9A91-22CD3C5DFA2A}" type="presParOf" srcId="{CB2A9EDB-0F9D-4496-84C5-8B108670A12B}" destId="{AAD70DC1-55EA-4EAC-B699-CD67E35915A1}" srcOrd="1" destOrd="0" presId="urn:microsoft.com/office/officeart/2009/layout/CircleArrowProcess"/>
    <dgm:cxn modelId="{E9FEDBE0-137D-44C7-A3F0-14908A99E82C}" type="presParOf" srcId="{CB2A9EDB-0F9D-4496-84C5-8B108670A12B}" destId="{78EA1CA4-5C68-409F-9716-BF7C747E7370}" srcOrd="2" destOrd="0" presId="urn:microsoft.com/office/officeart/2009/layout/CircleArrowProcess"/>
    <dgm:cxn modelId="{4CD3727D-25DB-4872-84C8-C3074E65749F}" type="presParOf" srcId="{78EA1CA4-5C68-409F-9716-BF7C747E7370}" destId="{9C6034C8-5F7A-44CD-8C24-2AC210C2CC2D}" srcOrd="0" destOrd="0" presId="urn:microsoft.com/office/officeart/2009/layout/CircleArrowProcess"/>
    <dgm:cxn modelId="{DE054AE5-0B8E-4A96-9864-60E6C30607D3}" type="presParOf" srcId="{CB2A9EDB-0F9D-4496-84C5-8B108670A12B}" destId="{8FC7E49C-5C47-4FC3-86AD-13B19FE184F6}" srcOrd="3" destOrd="0" presId="urn:microsoft.com/office/officeart/2009/layout/CircleArrowProcess"/>
    <dgm:cxn modelId="{0CC08B07-EBF8-4C3D-9F29-176AD2D96E61}" type="presParOf" srcId="{CB2A9EDB-0F9D-4496-84C5-8B108670A12B}" destId="{8EA59694-A0AA-4380-8FE3-96BFB8037BFB}" srcOrd="4" destOrd="0" presId="urn:microsoft.com/office/officeart/2009/layout/CircleArrowProcess"/>
    <dgm:cxn modelId="{6D9918BF-820F-434E-9475-0EA99A171F11}" type="presParOf" srcId="{8EA59694-A0AA-4380-8FE3-96BFB8037BFB}" destId="{A02C0720-0C59-44C6-9466-05A5ABE69CBD}" srcOrd="0" destOrd="0" presId="urn:microsoft.com/office/officeart/2009/layout/CircleArrowProcess"/>
    <dgm:cxn modelId="{D54C005F-4567-4B95-B7F1-3FE5C4546E5B}" type="presParOf" srcId="{CB2A9EDB-0F9D-4496-84C5-8B108670A12B}" destId="{38820C35-877A-44E0-8819-50C9325E0470}" srcOrd="5" destOrd="0" presId="urn:microsoft.com/office/officeart/2009/layout/CircleArrowProcess"/>
  </dgm:cxnLst>
  <dgm:bg>
    <a:solidFill>
      <a:schemeClr val="lt1">
        <a:hueOff val="0"/>
        <a:satOff val="0"/>
        <a:lumOff val="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9B0180B-4C4C-41C6-B102-85D3EA6EF524}" type="doc">
      <dgm:prSet loTypeId="urn:microsoft.com/office/officeart/2005/8/layout/hList9" loCatId="list" qsTypeId="urn:microsoft.com/office/officeart/2005/8/quickstyle/simple1#12" qsCatId="simple" csTypeId="urn:microsoft.com/office/officeart/2005/8/colors/accent1_2#16" csCatId="accent1" phldr="1"/>
      <dgm:spPr/>
      <dgm:t>
        <a:bodyPr/>
        <a:lstStyle/>
        <a:p>
          <a:endParaRPr lang="ru-RU"/>
        </a:p>
      </dgm:t>
    </dgm:pt>
    <dgm:pt modelId="{11B2E30D-C972-4921-AAD4-7ABFA089A5F7}">
      <dgm:prSet phldrT="[Текст]" custT="1"/>
      <dgm:spPr>
        <a:solidFill>
          <a:srgbClr val="0070C0"/>
        </a:solidFill>
      </dgm:spPr>
      <dgm:t>
        <a:bodyPr/>
        <a:lstStyle/>
        <a:p>
          <a:r>
            <a:rPr lang="uk-UA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ПОЗИВАЧ</a:t>
          </a:r>
          <a:endParaRPr lang="ru-RU" sz="28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3BACD6-FED5-490B-9D27-853E9F8F39C0}" type="parTrans" cxnId="{C07EF175-E250-4070-97E3-8C419B1FBB6D}">
      <dgm:prSet/>
      <dgm:spPr/>
      <dgm:t>
        <a:bodyPr/>
        <a:lstStyle/>
        <a:p>
          <a:endParaRPr lang="ru-RU"/>
        </a:p>
      </dgm:t>
    </dgm:pt>
    <dgm:pt modelId="{6C94BE02-B070-4757-9E33-F89D4A06DC10}" type="sibTrans" cxnId="{C07EF175-E250-4070-97E3-8C419B1FBB6D}">
      <dgm:prSet/>
      <dgm:spPr/>
      <dgm:t>
        <a:bodyPr/>
        <a:lstStyle/>
        <a:p>
          <a:endParaRPr lang="ru-RU"/>
        </a:p>
      </dgm:t>
    </dgm:pt>
    <dgm:pt modelId="{2C18F0A9-12C2-435B-B296-8F1916B944B5}">
      <dgm:prSet phldrT="[Текст]" custT="1"/>
      <dgm:spPr/>
      <dgm:t>
        <a:bodyPr/>
        <a:lstStyle/>
        <a:p>
          <a:r>
            <a:rPr lang="uk-UA" sz="2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uk-UA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особа, яка є власником майна</a:t>
          </a:r>
        </a:p>
        <a:p>
          <a:r>
            <a:rPr lang="uk-UA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або</a:t>
          </a:r>
        </a:p>
        <a:p>
          <a:r>
            <a:rPr lang="uk-UA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особа, яка відповідно до закону або договору має право володіння та користування майном</a:t>
          </a:r>
          <a:endParaRPr lang="ru-RU" sz="2800" dirty="0"/>
        </a:p>
      </dgm:t>
    </dgm:pt>
    <dgm:pt modelId="{E99B7251-AF03-4E4C-B8BC-6C0499DEA266}" type="parTrans" cxnId="{ECBEA5C8-2CB3-4B9D-A572-B25008D20EB0}">
      <dgm:prSet/>
      <dgm:spPr/>
      <dgm:t>
        <a:bodyPr/>
        <a:lstStyle/>
        <a:p>
          <a:endParaRPr lang="ru-RU"/>
        </a:p>
      </dgm:t>
    </dgm:pt>
    <dgm:pt modelId="{8D797CD9-2B7D-43F8-8389-C25E9808C331}" type="sibTrans" cxnId="{ECBEA5C8-2CB3-4B9D-A572-B25008D20EB0}">
      <dgm:prSet/>
      <dgm:spPr/>
      <dgm:t>
        <a:bodyPr/>
        <a:lstStyle/>
        <a:p>
          <a:endParaRPr lang="ru-RU"/>
        </a:p>
      </dgm:t>
    </dgm:pt>
    <dgm:pt modelId="{7DF1C571-45AE-420C-AC06-533C3C85CB38}">
      <dgm:prSet phldrT="[Текст]" custT="1"/>
      <dgm:spPr>
        <a:solidFill>
          <a:srgbClr val="0070C0"/>
        </a:solidFill>
      </dgm:spPr>
      <dgm:t>
        <a:bodyPr/>
        <a:lstStyle/>
        <a:p>
          <a:r>
            <a:rPr lang="uk-UA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ВІДПОВІДАЧ</a:t>
          </a:r>
          <a:endParaRPr lang="ru-RU" sz="28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E76B0F-DA0D-431B-B85E-CA2D013B42DF}" type="parTrans" cxnId="{995B8AEE-5D3C-4990-A0CB-D1F5A4D8C0FC}">
      <dgm:prSet/>
      <dgm:spPr/>
      <dgm:t>
        <a:bodyPr/>
        <a:lstStyle/>
        <a:p>
          <a:endParaRPr lang="ru-RU"/>
        </a:p>
      </dgm:t>
    </dgm:pt>
    <dgm:pt modelId="{7B37337C-3328-4C32-83FE-CCB6BBC559E4}" type="sibTrans" cxnId="{995B8AEE-5D3C-4990-A0CB-D1F5A4D8C0FC}">
      <dgm:prSet/>
      <dgm:spPr/>
      <dgm:t>
        <a:bodyPr/>
        <a:lstStyle/>
        <a:p>
          <a:endParaRPr lang="ru-RU"/>
        </a:p>
      </dgm:t>
    </dgm:pt>
    <dgm:pt modelId="{2999BA49-0597-482E-88A3-30A0080BCC6B}">
      <dgm:prSet phldrT="[Текст]" custT="1"/>
      <dgm:spPr/>
      <dgm:t>
        <a:bodyPr/>
        <a:lstStyle/>
        <a:p>
          <a:r>
            <a:rPr lang="uk-UA" sz="2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uk-UA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особа, яка порушує права власника в частині  користування та/або розпорядження майном</a:t>
          </a:r>
          <a:endParaRPr lang="ru-RU" sz="2800" dirty="0"/>
        </a:p>
      </dgm:t>
    </dgm:pt>
    <dgm:pt modelId="{AAADC43B-66EB-4C85-B280-521AA54A20B6}" type="parTrans" cxnId="{EB42FB79-6CB7-4252-9263-CCEE647F7BA2}">
      <dgm:prSet/>
      <dgm:spPr/>
      <dgm:t>
        <a:bodyPr/>
        <a:lstStyle/>
        <a:p>
          <a:endParaRPr lang="ru-RU"/>
        </a:p>
      </dgm:t>
    </dgm:pt>
    <dgm:pt modelId="{24274BB8-364A-4C2A-BDE4-87FFE7A0CB9F}" type="sibTrans" cxnId="{EB42FB79-6CB7-4252-9263-CCEE647F7BA2}">
      <dgm:prSet/>
      <dgm:spPr/>
      <dgm:t>
        <a:bodyPr/>
        <a:lstStyle/>
        <a:p>
          <a:endParaRPr lang="ru-RU"/>
        </a:p>
      </dgm:t>
    </dgm:pt>
    <dgm:pt modelId="{ECE7E95A-F3A2-41E3-90F3-83C3C1546121}" type="pres">
      <dgm:prSet presAssocID="{C9B0180B-4C4C-41C6-B102-85D3EA6EF524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7C07C25-2545-4768-BC89-9CBA753C4CF5}" type="pres">
      <dgm:prSet presAssocID="{11B2E30D-C972-4921-AAD4-7ABFA089A5F7}" presName="posSpace" presStyleCnt="0"/>
      <dgm:spPr/>
    </dgm:pt>
    <dgm:pt modelId="{E5B1C619-E7A8-48EE-BDB6-A459BC56F1DB}" type="pres">
      <dgm:prSet presAssocID="{11B2E30D-C972-4921-AAD4-7ABFA089A5F7}" presName="vertFlow" presStyleCnt="0"/>
      <dgm:spPr/>
    </dgm:pt>
    <dgm:pt modelId="{2CDFF332-1C15-45B9-AD1D-D5C1043005D2}" type="pres">
      <dgm:prSet presAssocID="{11B2E30D-C972-4921-AAD4-7ABFA089A5F7}" presName="topSpace" presStyleCnt="0"/>
      <dgm:spPr/>
    </dgm:pt>
    <dgm:pt modelId="{9EE1A945-1E96-4C1D-ADC2-B67355E0991B}" type="pres">
      <dgm:prSet presAssocID="{11B2E30D-C972-4921-AAD4-7ABFA089A5F7}" presName="firstComp" presStyleCnt="0"/>
      <dgm:spPr/>
    </dgm:pt>
    <dgm:pt modelId="{882FF553-738B-4BCA-B45C-5313F8AD3F85}" type="pres">
      <dgm:prSet presAssocID="{11B2E30D-C972-4921-AAD4-7ABFA089A5F7}" presName="firstChild" presStyleLbl="bgAccFollowNode1" presStyleIdx="0" presStyleCnt="2" custScaleX="95858" custScaleY="270106" custLinFactNeighborX="15010" custLinFactNeighborY="-15459"/>
      <dgm:spPr/>
      <dgm:t>
        <a:bodyPr/>
        <a:lstStyle/>
        <a:p>
          <a:endParaRPr lang="ru-RU"/>
        </a:p>
      </dgm:t>
    </dgm:pt>
    <dgm:pt modelId="{8A756F65-F220-41FC-893C-36911AB7C5AA}" type="pres">
      <dgm:prSet presAssocID="{11B2E30D-C972-4921-AAD4-7ABFA089A5F7}" presName="firstChildTx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A865B5-CE4E-4EB3-9723-B5B4E0992E40}" type="pres">
      <dgm:prSet presAssocID="{11B2E30D-C972-4921-AAD4-7ABFA089A5F7}" presName="negSpace" presStyleCnt="0"/>
      <dgm:spPr/>
    </dgm:pt>
    <dgm:pt modelId="{A3E2B1F0-08B2-4558-ABE6-4D5C6B15D05B}" type="pres">
      <dgm:prSet presAssocID="{11B2E30D-C972-4921-AAD4-7ABFA089A5F7}" presName="circle" presStyleLbl="node1" presStyleIdx="0" presStyleCnt="2" custScaleX="137673" custLinFactNeighborX="-59154" custLinFactNeighborY="-44661"/>
      <dgm:spPr/>
      <dgm:t>
        <a:bodyPr/>
        <a:lstStyle/>
        <a:p>
          <a:endParaRPr lang="ru-RU"/>
        </a:p>
      </dgm:t>
    </dgm:pt>
    <dgm:pt modelId="{84D77B77-CB15-4A23-9658-DCCD78437AAA}" type="pres">
      <dgm:prSet presAssocID="{6C94BE02-B070-4757-9E33-F89D4A06DC10}" presName="transSpace" presStyleCnt="0"/>
      <dgm:spPr/>
    </dgm:pt>
    <dgm:pt modelId="{DB77A2E3-4069-407E-8763-98B441A0C81F}" type="pres">
      <dgm:prSet presAssocID="{7DF1C571-45AE-420C-AC06-533C3C85CB38}" presName="posSpace" presStyleCnt="0"/>
      <dgm:spPr/>
    </dgm:pt>
    <dgm:pt modelId="{AC3A5E90-A07E-4C21-A538-39DFB6A0713B}" type="pres">
      <dgm:prSet presAssocID="{7DF1C571-45AE-420C-AC06-533C3C85CB38}" presName="vertFlow" presStyleCnt="0"/>
      <dgm:spPr/>
    </dgm:pt>
    <dgm:pt modelId="{6AD78B65-8F25-4CE8-9A43-8AFDE3B0DA27}" type="pres">
      <dgm:prSet presAssocID="{7DF1C571-45AE-420C-AC06-533C3C85CB38}" presName="topSpace" presStyleCnt="0"/>
      <dgm:spPr/>
    </dgm:pt>
    <dgm:pt modelId="{97DAC607-A405-48CC-B7A7-2CFB02304A82}" type="pres">
      <dgm:prSet presAssocID="{7DF1C571-45AE-420C-AC06-533C3C85CB38}" presName="firstComp" presStyleCnt="0"/>
      <dgm:spPr/>
    </dgm:pt>
    <dgm:pt modelId="{8CEBA685-56E8-4D96-BCB2-9774F6A3964B}" type="pres">
      <dgm:prSet presAssocID="{7DF1C571-45AE-420C-AC06-533C3C85CB38}" presName="firstChild" presStyleLbl="bgAccFollowNode1" presStyleIdx="1" presStyleCnt="2" custScaleY="163430" custLinFactNeighborX="4703" custLinFactNeighborY="-11244"/>
      <dgm:spPr/>
      <dgm:t>
        <a:bodyPr/>
        <a:lstStyle/>
        <a:p>
          <a:endParaRPr lang="ru-RU"/>
        </a:p>
      </dgm:t>
    </dgm:pt>
    <dgm:pt modelId="{A747502D-EB08-4EA1-AC21-82474B962871}" type="pres">
      <dgm:prSet presAssocID="{7DF1C571-45AE-420C-AC06-533C3C85CB38}" presName="firstChildTx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42A2FE-46C5-4A02-BC1E-3AF9665B08DF}" type="pres">
      <dgm:prSet presAssocID="{7DF1C571-45AE-420C-AC06-533C3C85CB38}" presName="negSpace" presStyleCnt="0"/>
      <dgm:spPr/>
    </dgm:pt>
    <dgm:pt modelId="{BCE6BC05-3299-489E-9FC5-6FDBF92440D0}" type="pres">
      <dgm:prSet presAssocID="{7DF1C571-45AE-420C-AC06-533C3C85CB38}" presName="circle" presStyleLbl="node1" presStyleIdx="1" presStyleCnt="2" custScaleX="160304" custScaleY="99935" custLinFactNeighborX="-24081" custLinFactNeighborY="-15910"/>
      <dgm:spPr/>
      <dgm:t>
        <a:bodyPr/>
        <a:lstStyle/>
        <a:p>
          <a:endParaRPr lang="ru-RU"/>
        </a:p>
      </dgm:t>
    </dgm:pt>
  </dgm:ptLst>
  <dgm:cxnLst>
    <dgm:cxn modelId="{12A76390-6825-4776-A0A3-A13F7848C2BB}" type="presOf" srcId="{2999BA49-0597-482E-88A3-30A0080BCC6B}" destId="{A747502D-EB08-4EA1-AC21-82474B962871}" srcOrd="1" destOrd="0" presId="urn:microsoft.com/office/officeart/2005/8/layout/hList9"/>
    <dgm:cxn modelId="{995B8AEE-5D3C-4990-A0CB-D1F5A4D8C0FC}" srcId="{C9B0180B-4C4C-41C6-B102-85D3EA6EF524}" destId="{7DF1C571-45AE-420C-AC06-533C3C85CB38}" srcOrd="1" destOrd="0" parTransId="{89E76B0F-DA0D-431B-B85E-CA2D013B42DF}" sibTransId="{7B37337C-3328-4C32-83FE-CCB6BBC559E4}"/>
    <dgm:cxn modelId="{387699AF-6F28-4230-8965-E4D4336F2CE0}" type="presOf" srcId="{11B2E30D-C972-4921-AAD4-7ABFA089A5F7}" destId="{A3E2B1F0-08B2-4558-ABE6-4D5C6B15D05B}" srcOrd="0" destOrd="0" presId="urn:microsoft.com/office/officeart/2005/8/layout/hList9"/>
    <dgm:cxn modelId="{B6A4A342-9159-47A2-A23A-E62FFB7ECEF3}" type="presOf" srcId="{2C18F0A9-12C2-435B-B296-8F1916B944B5}" destId="{882FF553-738B-4BCA-B45C-5313F8AD3F85}" srcOrd="0" destOrd="0" presId="urn:microsoft.com/office/officeart/2005/8/layout/hList9"/>
    <dgm:cxn modelId="{8FA94597-2213-42E2-983B-DCD4A93A4F3A}" type="presOf" srcId="{2999BA49-0597-482E-88A3-30A0080BCC6B}" destId="{8CEBA685-56E8-4D96-BCB2-9774F6A3964B}" srcOrd="0" destOrd="0" presId="urn:microsoft.com/office/officeart/2005/8/layout/hList9"/>
    <dgm:cxn modelId="{852C8006-B3EB-4AE8-B41E-01AC46651359}" type="presOf" srcId="{2C18F0A9-12C2-435B-B296-8F1916B944B5}" destId="{8A756F65-F220-41FC-893C-36911AB7C5AA}" srcOrd="1" destOrd="0" presId="urn:microsoft.com/office/officeart/2005/8/layout/hList9"/>
    <dgm:cxn modelId="{ECBEA5C8-2CB3-4B9D-A572-B25008D20EB0}" srcId="{11B2E30D-C972-4921-AAD4-7ABFA089A5F7}" destId="{2C18F0A9-12C2-435B-B296-8F1916B944B5}" srcOrd="0" destOrd="0" parTransId="{E99B7251-AF03-4E4C-B8BC-6C0499DEA266}" sibTransId="{8D797CD9-2B7D-43F8-8389-C25E9808C331}"/>
    <dgm:cxn modelId="{EB42FB79-6CB7-4252-9263-CCEE647F7BA2}" srcId="{7DF1C571-45AE-420C-AC06-533C3C85CB38}" destId="{2999BA49-0597-482E-88A3-30A0080BCC6B}" srcOrd="0" destOrd="0" parTransId="{AAADC43B-66EB-4C85-B280-521AA54A20B6}" sibTransId="{24274BB8-364A-4C2A-BDE4-87FFE7A0CB9F}"/>
    <dgm:cxn modelId="{C07EF175-E250-4070-97E3-8C419B1FBB6D}" srcId="{C9B0180B-4C4C-41C6-B102-85D3EA6EF524}" destId="{11B2E30D-C972-4921-AAD4-7ABFA089A5F7}" srcOrd="0" destOrd="0" parTransId="{A23BACD6-FED5-490B-9D27-853E9F8F39C0}" sibTransId="{6C94BE02-B070-4757-9E33-F89D4A06DC10}"/>
    <dgm:cxn modelId="{995B823F-27A1-43E2-B326-672A18CDD8BF}" type="presOf" srcId="{7DF1C571-45AE-420C-AC06-533C3C85CB38}" destId="{BCE6BC05-3299-489E-9FC5-6FDBF92440D0}" srcOrd="0" destOrd="0" presId="urn:microsoft.com/office/officeart/2005/8/layout/hList9"/>
    <dgm:cxn modelId="{AD4BE1E7-BE6F-4BCE-A553-C786F12D3CDD}" type="presOf" srcId="{C9B0180B-4C4C-41C6-B102-85D3EA6EF524}" destId="{ECE7E95A-F3A2-41E3-90F3-83C3C1546121}" srcOrd="0" destOrd="0" presId="urn:microsoft.com/office/officeart/2005/8/layout/hList9"/>
    <dgm:cxn modelId="{5C2D40C1-1E40-4DAC-A4A9-5D686776CEA7}" type="presParOf" srcId="{ECE7E95A-F3A2-41E3-90F3-83C3C1546121}" destId="{D7C07C25-2545-4768-BC89-9CBA753C4CF5}" srcOrd="0" destOrd="0" presId="urn:microsoft.com/office/officeart/2005/8/layout/hList9"/>
    <dgm:cxn modelId="{E81C17F3-C0CB-4EA8-9B2F-05F365BAF119}" type="presParOf" srcId="{ECE7E95A-F3A2-41E3-90F3-83C3C1546121}" destId="{E5B1C619-E7A8-48EE-BDB6-A459BC56F1DB}" srcOrd="1" destOrd="0" presId="urn:microsoft.com/office/officeart/2005/8/layout/hList9"/>
    <dgm:cxn modelId="{7A65BA9B-6E81-4A83-99A0-33CDAB515B13}" type="presParOf" srcId="{E5B1C619-E7A8-48EE-BDB6-A459BC56F1DB}" destId="{2CDFF332-1C15-45B9-AD1D-D5C1043005D2}" srcOrd="0" destOrd="0" presId="urn:microsoft.com/office/officeart/2005/8/layout/hList9"/>
    <dgm:cxn modelId="{A149E248-5064-45BA-AC87-D952A6818E57}" type="presParOf" srcId="{E5B1C619-E7A8-48EE-BDB6-A459BC56F1DB}" destId="{9EE1A945-1E96-4C1D-ADC2-B67355E0991B}" srcOrd="1" destOrd="0" presId="urn:microsoft.com/office/officeart/2005/8/layout/hList9"/>
    <dgm:cxn modelId="{62D15105-4092-4F1C-A202-54EE226E4D7F}" type="presParOf" srcId="{9EE1A945-1E96-4C1D-ADC2-B67355E0991B}" destId="{882FF553-738B-4BCA-B45C-5313F8AD3F85}" srcOrd="0" destOrd="0" presId="urn:microsoft.com/office/officeart/2005/8/layout/hList9"/>
    <dgm:cxn modelId="{FDDA652A-8C5B-4360-B97E-FA67B68C0895}" type="presParOf" srcId="{9EE1A945-1E96-4C1D-ADC2-B67355E0991B}" destId="{8A756F65-F220-41FC-893C-36911AB7C5AA}" srcOrd="1" destOrd="0" presId="urn:microsoft.com/office/officeart/2005/8/layout/hList9"/>
    <dgm:cxn modelId="{72875811-1D14-42B8-BC87-1E1C9627C403}" type="presParOf" srcId="{ECE7E95A-F3A2-41E3-90F3-83C3C1546121}" destId="{B6A865B5-CE4E-4EB3-9723-B5B4E0992E40}" srcOrd="2" destOrd="0" presId="urn:microsoft.com/office/officeart/2005/8/layout/hList9"/>
    <dgm:cxn modelId="{1DCEEEB5-69F6-4BC0-8A0C-ECBB9297227A}" type="presParOf" srcId="{ECE7E95A-F3A2-41E3-90F3-83C3C1546121}" destId="{A3E2B1F0-08B2-4558-ABE6-4D5C6B15D05B}" srcOrd="3" destOrd="0" presId="urn:microsoft.com/office/officeart/2005/8/layout/hList9"/>
    <dgm:cxn modelId="{794442E6-BB2A-4E6B-80C1-1172395F8CD9}" type="presParOf" srcId="{ECE7E95A-F3A2-41E3-90F3-83C3C1546121}" destId="{84D77B77-CB15-4A23-9658-DCCD78437AAA}" srcOrd="4" destOrd="0" presId="urn:microsoft.com/office/officeart/2005/8/layout/hList9"/>
    <dgm:cxn modelId="{CB469599-747D-4EF8-BA32-DC6C4DFF7F58}" type="presParOf" srcId="{ECE7E95A-F3A2-41E3-90F3-83C3C1546121}" destId="{DB77A2E3-4069-407E-8763-98B441A0C81F}" srcOrd="5" destOrd="0" presId="urn:microsoft.com/office/officeart/2005/8/layout/hList9"/>
    <dgm:cxn modelId="{A59E273D-EABD-429F-B8B6-C09E2B181099}" type="presParOf" srcId="{ECE7E95A-F3A2-41E3-90F3-83C3C1546121}" destId="{AC3A5E90-A07E-4C21-A538-39DFB6A0713B}" srcOrd="6" destOrd="0" presId="urn:microsoft.com/office/officeart/2005/8/layout/hList9"/>
    <dgm:cxn modelId="{10388056-F392-4D48-BC58-DB5A235F0A56}" type="presParOf" srcId="{AC3A5E90-A07E-4C21-A538-39DFB6A0713B}" destId="{6AD78B65-8F25-4CE8-9A43-8AFDE3B0DA27}" srcOrd="0" destOrd="0" presId="urn:microsoft.com/office/officeart/2005/8/layout/hList9"/>
    <dgm:cxn modelId="{4339F290-EE59-4711-8D04-49EAEAEC08EB}" type="presParOf" srcId="{AC3A5E90-A07E-4C21-A538-39DFB6A0713B}" destId="{97DAC607-A405-48CC-B7A7-2CFB02304A82}" srcOrd="1" destOrd="0" presId="urn:microsoft.com/office/officeart/2005/8/layout/hList9"/>
    <dgm:cxn modelId="{08D717A0-1F8D-4EEC-9BE0-23F9532EF7A5}" type="presParOf" srcId="{97DAC607-A405-48CC-B7A7-2CFB02304A82}" destId="{8CEBA685-56E8-4D96-BCB2-9774F6A3964B}" srcOrd="0" destOrd="0" presId="urn:microsoft.com/office/officeart/2005/8/layout/hList9"/>
    <dgm:cxn modelId="{28DE30D2-AC12-42E9-824E-00BC6C2D6E31}" type="presParOf" srcId="{97DAC607-A405-48CC-B7A7-2CFB02304A82}" destId="{A747502D-EB08-4EA1-AC21-82474B962871}" srcOrd="1" destOrd="0" presId="urn:microsoft.com/office/officeart/2005/8/layout/hList9"/>
    <dgm:cxn modelId="{8DD6E8A0-AB78-4A2C-9CD5-09B9D256628D}" type="presParOf" srcId="{ECE7E95A-F3A2-41E3-90F3-83C3C1546121}" destId="{2F42A2FE-46C5-4A02-BC1E-3AF9665B08DF}" srcOrd="7" destOrd="0" presId="urn:microsoft.com/office/officeart/2005/8/layout/hList9"/>
    <dgm:cxn modelId="{7C9612D6-E2B2-4F6A-9306-63C2989E66E9}" type="presParOf" srcId="{ECE7E95A-F3A2-41E3-90F3-83C3C1546121}" destId="{BCE6BC05-3299-489E-9FC5-6FDBF92440D0}" srcOrd="8" destOrd="0" presId="urn:microsoft.com/office/officeart/2005/8/layout/hList9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#1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#1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#2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#2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#2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#2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#2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#2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#2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9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10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#1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#1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A920416-5550-4E42-88D8-EE845DC41821}" type="datetimeFigureOut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D0EB3F-E6DF-47AF-8001-396DEA309C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uk-UA" sz="1100" smtClean="0"/>
              <a:t>До особистих немайнових прав та обов’язків подружжя Сімейний кодекс України відносить: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uk-UA" sz="1100" smtClean="0"/>
              <a:t>- обов’язок батьків забрати дитину з пологового будинку або іншого закладу охорони здоров’я (стаття 143 Сімейного кодексу України);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uk-UA" sz="1100" smtClean="0"/>
              <a:t>- обов’язок батьків зареєструвати народження дитини в органі державної реєстрації актів цивільного стану (стаття 144 Сімейного кодексу України);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uk-UA" sz="1100" smtClean="0"/>
              <a:t>- право на ім’я (визначення імені, по батькові та прізвища дитини, їх зміни) (статті 145, 146, 147, 148 та 149 Сімейного кодексу України);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uk-UA" sz="1100" smtClean="0"/>
              <a:t>- право на виховання дитини (статті 151, 152 Сімейного кодексу України);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uk-UA" sz="1100" smtClean="0"/>
              <a:t>- право на спілкування батьків і дітей (стаття 153 Сімейного кодексу України);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uk-UA" sz="1100" smtClean="0"/>
              <a:t>- право батьків на визначення місця проживання дитини (стаття 160 Сімейного кодексу України).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uk-UA" sz="1100" smtClean="0"/>
              <a:t>- право на материнство (стаття 49 Сімейного кодексу України);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uk-UA" sz="1100" smtClean="0"/>
              <a:t>- право на батьківство (стаття 50 Сімейного кодексу України);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uk-UA" sz="1100" smtClean="0"/>
              <a:t>- право дружини, чоловіка на повагу до своєї індивідуальності, своїх звичок та уподобань (стаття 51 Сімейного кодексу України);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uk-UA" sz="1100" smtClean="0"/>
              <a:t>- право дружини, чоловіка на фізичний та духовний розвиток, на здобуття освіти, прояв своїх здібностей, на створення умов для праці та відпочинку (стаття 52 Сімейного кодексу України);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uk-UA" sz="1100" smtClean="0"/>
              <a:t>- право на зміну прізвища (стаття 53 Сімейного кодексу України);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uk-UA" sz="1100" smtClean="0"/>
              <a:t>- право на розподіл обов’язків та спільне вирішення питань життя сім’ї (стаття 54 Сімейного кодексу України);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uk-UA" sz="1100" smtClean="0"/>
              <a:t>- право на особисту свободу та особисту недоторканність (стаття 56 Сімейного кодексу України) та ін.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uk-UA" sz="1100" smtClean="0"/>
          </a:p>
        </p:txBody>
      </p:sp>
      <p:sp>
        <p:nvSpPr>
          <p:cNvPr id="23555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D9C56EF3-4067-4546-A5DE-6AB185ED80CE}" type="slidenum">
              <a:rPr lang="uk-UA" sz="1200">
                <a:latin typeface="+mn-lt"/>
              </a:rPr>
              <a:pPr algn="r">
                <a:defRPr/>
              </a:pPr>
              <a:t>18</a:t>
            </a:fld>
            <a:endParaRPr lang="uk-UA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7651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5A44438-EE52-40E2-9661-1D527378AE29}" type="slidenum">
              <a:rPr lang="ru-RU" sz="1200">
                <a:latin typeface="+mn-lt"/>
              </a:rPr>
              <a:pPr algn="r">
                <a:defRPr/>
              </a:pPr>
              <a:t>21</a:t>
            </a:fld>
            <a:endParaRPr lang="ru-RU" sz="1200">
              <a:latin typeface="+mn-lt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0723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978EE4AF-936C-4DE8-9C86-6A13240760B9}" type="slidenum">
              <a:rPr lang="ru-RU" sz="1200">
                <a:latin typeface="+mn-lt"/>
              </a:rPr>
              <a:pPr algn="r">
                <a:defRPr/>
              </a:pPr>
              <a:t>23</a:t>
            </a:fld>
            <a:endParaRPr lang="ru-RU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211388" y="1600200"/>
            <a:ext cx="911701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</p:grpSp>
      <p:sp>
        <p:nvSpPr>
          <p:cNvPr id="379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14400" y="1219200"/>
            <a:ext cx="103632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3505200"/>
            <a:ext cx="85344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81B70-9995-4B0B-B61D-CD2A3741511B}" type="datetimeFigureOut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7B410-AF6D-4EDD-829B-8D30CE2B23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BA47D-D579-4032-B946-FA4B9E41608E}" type="datetimeFigureOut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4956A-E3B4-4602-B20A-A2FE6F8FBD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628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628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42CC1-063F-496D-A3CF-1B22B974D106}" type="datetimeFigureOut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9DA18-33E6-4EF1-B3C6-847F247653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37BAC-1985-4CBE-B584-0151AA35E66E}" type="datetimeFigureOut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7BAAE-0D33-4ABB-B2A3-55DDF5EDEF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75FBC-5742-4CB2-9575-5D709948320D}" type="datetimeFigureOut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951F8-13B4-49E6-A8AE-7224C35508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1C764-E039-403C-BCEB-B40AB76305AE}" type="datetimeFigureOut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E7979-46B2-4834-AB26-BA9ACFAB54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16F50-3949-4E47-AE99-E210F7A53634}" type="datetimeFigureOut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D3915-682E-4F99-9FE1-ACB4D5A9A1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3E7ED-B1CF-4251-A32F-1637C042841A}" type="datetimeFigureOut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990D0-8338-40A1-A75B-55FDBDBA17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329C7-FADD-4737-9CC6-413EA09AC9D6}" type="datetimeFigureOut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0B319-9F5E-438A-A871-7DAA49F332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5CACB-BC35-45C1-BB5F-6F143A7A8FBE}" type="datetimeFigureOut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B06F4-2CFD-4513-AB5E-8C946B1272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03EB0-CF6F-428E-BFBB-C0F689B56B0C}" type="datetimeFigureOut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C0744-433C-4835-A6F5-9865574058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428750" y="304800"/>
            <a:ext cx="10153650" cy="1106488"/>
            <a:chOff x="675" y="192"/>
            <a:chExt cx="4797" cy="697"/>
          </a:xfrm>
        </p:grpSpPr>
        <p:sp>
          <p:nvSpPr>
            <p:cNvPr id="36867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6868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6869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6870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6871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687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F16B480F-6271-4980-B2C6-302E400235FB}" type="datetimeFigureOut">
              <a:rPr lang="ru-RU"/>
              <a:pPr>
                <a:defRPr/>
              </a:pPr>
              <a:t>17.02.2022</a:t>
            </a:fld>
            <a:endParaRPr lang="ru-RU"/>
          </a:p>
        </p:txBody>
      </p:sp>
      <p:sp>
        <p:nvSpPr>
          <p:cNvPr id="3687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EEFD66E8-2257-407A-968F-57AE4E4598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diagramLayout" Target="../diagrams/layout13.xml"/><Relationship Id="rId7" Type="http://schemas.openxmlformats.org/officeDocument/2006/relationships/image" Target="../media/image14.jpe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Relationship Id="rId9" Type="http://schemas.openxmlformats.org/officeDocument/2006/relationships/image" Target="../media/image16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Relationship Id="rId9" Type="http://schemas.openxmlformats.org/officeDocument/2006/relationships/image" Target="../media/image18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8.xml"/><Relationship Id="rId5" Type="http://schemas.openxmlformats.org/officeDocument/2006/relationships/diagramQuickStyle" Target="../diagrams/quickStyle18.xml"/><Relationship Id="rId4" Type="http://schemas.openxmlformats.org/officeDocument/2006/relationships/diagramLayout" Target="../diagrams/layout18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diagramLayout" Target="../diagrams/layout19.xml"/><Relationship Id="rId7" Type="http://schemas.openxmlformats.org/officeDocument/2006/relationships/image" Target="../media/image22.jpeg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Relationship Id="rId9" Type="http://schemas.openxmlformats.org/officeDocument/2006/relationships/image" Target="../media/image24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38200" y="119063"/>
            <a:ext cx="10515600" cy="1139825"/>
          </a:xfrm>
        </p:spPr>
        <p:txBody>
          <a:bodyPr/>
          <a:lstStyle/>
          <a:p>
            <a:pPr eaLnBrk="1" hangingPunct="1"/>
            <a:r>
              <a:rPr lang="uk-UA" sz="3400" b="1" smtClean="0">
                <a:latin typeface="Times New Roman" pitchFamily="18" charset="0"/>
                <a:cs typeface="Calibri" pitchFamily="34" charset="0"/>
              </a:rPr>
              <a:t>Способи захисту права власності:</a:t>
            </a:r>
            <a:r>
              <a:rPr lang="ru-RU" sz="3400" smtClean="0"/>
              <a:t/>
            </a:r>
            <a:br>
              <a:rPr lang="ru-RU" sz="3400" smtClean="0"/>
            </a:br>
            <a:endParaRPr lang="ru-RU" sz="3400" smtClean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</p:nvPr>
        </p:nvGraphicFramePr>
        <p:xfrm>
          <a:off x="231609" y="819669"/>
          <a:ext cx="11008057" cy="6156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25488" y="0"/>
            <a:ext cx="10515600" cy="1044575"/>
          </a:xfrm>
        </p:spPr>
        <p:txBody>
          <a:bodyPr/>
          <a:lstStyle/>
          <a:p>
            <a:pPr eaLnBrk="1" hangingPunct="1"/>
            <a:r>
              <a:rPr lang="uk-UA" sz="3000" b="1" smtClean="0">
                <a:latin typeface="Times New Roman" pitchFamily="18" charset="0"/>
                <a:cs typeface="Times New Roman" pitchFamily="18" charset="0"/>
              </a:rPr>
              <a:t>Негаторний позов - це захист порушеного права: </a:t>
            </a:r>
            <a:endParaRPr lang="ru-RU" sz="300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</p:nvPr>
        </p:nvGraphicFramePr>
        <p:xfrm>
          <a:off x="214489" y="982133"/>
          <a:ext cx="11785599" cy="57686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75313" y="4216400"/>
            <a:ext cx="4673600" cy="264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smtClean="0"/>
              <a:t/>
            </a:r>
            <a:br>
              <a:rPr lang="uk-UA" smtClean="0"/>
            </a:br>
            <a:endParaRPr lang="ru-RU" smtClean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</p:nvPr>
        </p:nvGraphicFramePr>
        <p:xfrm>
          <a:off x="180617" y="0"/>
          <a:ext cx="11604983" cy="7431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59913" y="3738563"/>
            <a:ext cx="1885950" cy="274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28713" y="184150"/>
            <a:ext cx="10612437" cy="1325563"/>
          </a:xfrm>
        </p:spPr>
        <p:txBody>
          <a:bodyPr/>
          <a:lstStyle/>
          <a:p>
            <a:pPr algn="ctr" eaLnBrk="1" hangingPunct="1"/>
            <a:r>
              <a:rPr lang="uk-UA" b="1" smtClean="0">
                <a:latin typeface="Times New Roman" pitchFamily="18" charset="0"/>
                <a:cs typeface="Times New Roman" pitchFamily="18" charset="0"/>
              </a:rPr>
              <a:t>При розгляді справи суд встановлює:</a:t>
            </a:r>
            <a:endParaRPr lang="ru-RU" smtClean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</p:nvPr>
        </p:nvGraphicFramePr>
        <p:xfrm>
          <a:off x="476956" y="812800"/>
          <a:ext cx="11353800" cy="53735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5604" name="Прямоугольник 5"/>
          <p:cNvSpPr>
            <a:spLocks noChangeArrowheads="1"/>
          </p:cNvSpPr>
          <p:nvPr/>
        </p:nvSpPr>
        <p:spPr bwMode="auto">
          <a:xfrm>
            <a:off x="674688" y="6292850"/>
            <a:ext cx="80629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Правовий висновок ВСУ від 18.05.2016 за № 6-658цс15</a:t>
            </a:r>
            <a:endParaRPr lang="ru-RU" sz="2400" b="1">
              <a:solidFill>
                <a:srgbClr val="0070C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96350" y="282575"/>
            <a:ext cx="3295650" cy="205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74713" y="257175"/>
            <a:ext cx="10515600" cy="1325563"/>
          </a:xfrm>
        </p:spPr>
        <p:txBody>
          <a:bodyPr/>
          <a:lstStyle/>
          <a:p>
            <a:pPr eaLnBrk="1" hangingPunct="1"/>
            <a:r>
              <a:rPr lang="uk-UA" smtClean="0"/>
              <a:t/>
            </a:r>
            <a:br>
              <a:rPr lang="uk-UA" smtClean="0"/>
            </a:br>
            <a:endParaRPr lang="ru-RU" smtClean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4294967295"/>
          </p:nvPr>
        </p:nvGraphicFramePr>
        <p:xfrm>
          <a:off x="788652" y="510017"/>
          <a:ext cx="10714726" cy="63416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6628" name="Прямоугольник 7"/>
          <p:cNvSpPr>
            <a:spLocks noChangeArrowheads="1"/>
          </p:cNvSpPr>
          <p:nvPr/>
        </p:nvSpPr>
        <p:spPr bwMode="auto">
          <a:xfrm>
            <a:off x="936625" y="166688"/>
            <a:ext cx="95980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4000" b="1" u="sng">
                <a:latin typeface="Times New Roman" pitchFamily="18" charset="0"/>
                <a:cs typeface="Times New Roman" pitchFamily="18" charset="0"/>
              </a:rPr>
              <a:t>ОСОБЛИВОСТІ негаторного позову :</a:t>
            </a:r>
            <a:endParaRPr lang="ru-RU" sz="4000" u="sng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14525" y="71438"/>
            <a:ext cx="9705975" cy="1143000"/>
          </a:xfrm>
        </p:spPr>
        <p:txBody>
          <a:bodyPr/>
          <a:lstStyle/>
          <a:p>
            <a:pPr algn="ctr" eaLnBrk="1" hangingPunct="1"/>
            <a:r>
              <a:rPr lang="uk-UA" sz="2500" smtClean="0">
                <a:solidFill>
                  <a:srgbClr val="002060"/>
                </a:solidFill>
                <a:latin typeface="Arial Black" pitchFamily="34" charset="0"/>
              </a:rPr>
              <a:t/>
            </a:r>
            <a:br>
              <a:rPr lang="uk-UA" sz="250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uk-UA" sz="2500" smtClean="0">
                <a:solidFill>
                  <a:srgbClr val="002060"/>
                </a:solidFill>
                <a:latin typeface="Arial Black" pitchFamily="34" charset="0"/>
              </a:rPr>
              <a:t/>
            </a:r>
            <a:br>
              <a:rPr lang="uk-UA" sz="250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uk-UA" sz="2500" smtClean="0">
                <a:solidFill>
                  <a:srgbClr val="002060"/>
                </a:solidFill>
                <a:latin typeface="Arial Black" pitchFamily="34" charset="0"/>
              </a:rPr>
              <a:t/>
            </a:r>
            <a:br>
              <a:rPr lang="uk-UA" sz="2500" smtClean="0">
                <a:solidFill>
                  <a:srgbClr val="002060"/>
                </a:solidFill>
                <a:latin typeface="Arial Black" pitchFamily="34" charset="0"/>
              </a:rPr>
            </a:br>
            <a:endParaRPr lang="uk-UA" sz="2500" smtClean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304800" y="260350"/>
            <a:ext cx="11763375" cy="6354763"/>
          </a:xfrm>
          <a:prstGeom prst="verticalScrol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181356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uk-UA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Власник майна може витребувати належне йому майно від будь якої особи, яка є останнім набувачем майна і набула його з незаконних підстав, </a:t>
            </a:r>
            <a:r>
              <a:rPr lang="uk-UA" sz="36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незалежно від того, скільки разів це майно було відчужене попередніми набувачами,</a:t>
            </a:r>
            <a:r>
              <a:rPr lang="uk-UA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uk-UA" sz="36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 визнання попередніх угод щодо спірного майна недійсними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14525" y="71438"/>
            <a:ext cx="9705975" cy="1143000"/>
          </a:xfrm>
        </p:spPr>
        <p:txBody>
          <a:bodyPr/>
          <a:lstStyle/>
          <a:p>
            <a:pPr algn="ctr" eaLnBrk="1" hangingPunct="1"/>
            <a:r>
              <a:rPr lang="uk-UA" sz="2500" smtClean="0">
                <a:solidFill>
                  <a:srgbClr val="002060"/>
                </a:solidFill>
                <a:latin typeface="Arial Black" pitchFamily="34" charset="0"/>
              </a:rPr>
              <a:t/>
            </a:r>
            <a:br>
              <a:rPr lang="uk-UA" sz="250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uk-UA" sz="2500" smtClean="0">
                <a:solidFill>
                  <a:srgbClr val="002060"/>
                </a:solidFill>
                <a:latin typeface="Arial Black" pitchFamily="34" charset="0"/>
              </a:rPr>
              <a:t/>
            </a:r>
            <a:br>
              <a:rPr lang="uk-UA" sz="250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uk-UA" sz="2500" smtClean="0">
                <a:solidFill>
                  <a:srgbClr val="002060"/>
                </a:solidFill>
                <a:latin typeface="Arial Black" pitchFamily="34" charset="0"/>
              </a:rPr>
              <a:t/>
            </a:r>
            <a:br>
              <a:rPr lang="uk-UA" sz="2500" smtClean="0">
                <a:solidFill>
                  <a:srgbClr val="002060"/>
                </a:solidFill>
                <a:latin typeface="Arial Black" pitchFamily="34" charset="0"/>
              </a:rPr>
            </a:br>
            <a:endParaRPr lang="uk-UA" sz="2500" smtClean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260350" y="203200"/>
            <a:ext cx="11931650" cy="6321425"/>
          </a:xfrm>
          <a:prstGeom prst="verticalScrol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612000" indent="-457200" algn="ctr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uk-UA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Якщо між позивачем і відповідачем (останнім власником)  договірні відносини, то спосіб захисту порушених прав має зобов’язальний, а не майновий характер (віндикація) </a:t>
            </a:r>
          </a:p>
          <a:p>
            <a:pPr marL="135636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976688"/>
            <a:ext cx="4151313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5263" y="0"/>
            <a:ext cx="10515600" cy="1325563"/>
          </a:xfrm>
        </p:spPr>
        <p:txBody>
          <a:bodyPr/>
          <a:lstStyle/>
          <a:p>
            <a:pPr eaLnBrk="1" hangingPunct="1"/>
            <a:r>
              <a:rPr lang="uk-UA" smtClean="0"/>
              <a:t/>
            </a:r>
            <a:br>
              <a:rPr lang="uk-UA" smtClean="0"/>
            </a:br>
            <a:endParaRPr lang="ru-RU" smtClean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</p:nvPr>
        </p:nvGraphicFramePr>
        <p:xfrm>
          <a:off x="205738" y="-819252"/>
          <a:ext cx="11986262" cy="76772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9700" name="Прямоугольник 2"/>
          <p:cNvSpPr>
            <a:spLocks noChangeArrowheads="1"/>
          </p:cNvSpPr>
          <p:nvPr/>
        </p:nvSpPr>
        <p:spPr bwMode="auto">
          <a:xfrm>
            <a:off x="3544888" y="247650"/>
            <a:ext cx="4589462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3600" b="1" u="sng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немає договірних відносин</a:t>
            </a:r>
            <a:endParaRPr lang="uk-UA" sz="3600" b="1">
              <a:solidFill>
                <a:srgbClr val="FF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7596188" y="893763"/>
            <a:ext cx="538162" cy="484187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лево 6"/>
          <p:cNvSpPr/>
          <p:nvPr/>
        </p:nvSpPr>
        <p:spPr>
          <a:xfrm>
            <a:off x="3541713" y="935038"/>
            <a:ext cx="554037" cy="484187"/>
          </a:xfrm>
          <a:prstGeom prst="lef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598738" y="-142875"/>
            <a:ext cx="9593262" cy="1325563"/>
          </a:xfrm>
        </p:spPr>
        <p:txBody>
          <a:bodyPr/>
          <a:lstStyle/>
          <a:p>
            <a:pPr eaLnBrk="1" hangingPunct="1"/>
            <a:r>
              <a:rPr lang="uk-UA" b="1" smtClean="0">
                <a:latin typeface="Times New Roman" pitchFamily="18" charset="0"/>
                <a:cs typeface="Times New Roman" pitchFamily="18" charset="0"/>
              </a:rPr>
              <a:t>Віндикаційний позов:</a:t>
            </a:r>
            <a:endParaRPr lang="ru-RU" smtClean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</p:nvPr>
        </p:nvGraphicFramePr>
        <p:xfrm>
          <a:off x="248356" y="541867"/>
          <a:ext cx="11593688" cy="56670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23" name="Рисунок 6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41775" y="4746625"/>
            <a:ext cx="3103563" cy="211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Рисунок 8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93688" y="3409950"/>
            <a:ext cx="3509962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Рисунок 10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634288" y="5119688"/>
            <a:ext cx="3203575" cy="173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38"/>
          <p:cNvSpPr/>
          <p:nvPr/>
        </p:nvSpPr>
        <p:spPr>
          <a:xfrm>
            <a:off x="1905000" y="3643313"/>
            <a:ext cx="3905250" cy="1714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32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524750" y="3643313"/>
            <a:ext cx="3905250" cy="1714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3200" dirty="0">
              <a:solidFill>
                <a:schemeClr val="tx1"/>
              </a:solidFill>
              <a:latin typeface="Arial Black" pitchFamily="34" charset="0"/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268941" y="139849"/>
          <a:ext cx="11777916" cy="66374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1748" name="Рисунок 1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9056688" y="933450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Рисунок 2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84150" y="1317625"/>
            <a:ext cx="2484438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object 2"/>
          <p:cNvSpPr txBox="1">
            <a:spLocks/>
          </p:cNvSpPr>
          <p:nvPr/>
        </p:nvSpPr>
        <p:spPr bwMode="auto">
          <a:xfrm>
            <a:off x="1752600" y="19050"/>
            <a:ext cx="8686800" cy="123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246634" rIns="0" bIns="0" anchor="ctr">
            <a:spAutoFit/>
          </a:bodyPr>
          <a:lstStyle/>
          <a:p>
            <a:pPr algn="ctr" defTabSz="685800"/>
            <a:r>
              <a:rPr lang="uk-UA" sz="3200" b="1">
                <a:latin typeface="Times New Roman" pitchFamily="18" charset="0"/>
                <a:cs typeface="Times New Roman" pitchFamily="18" charset="0"/>
              </a:rPr>
              <a:t>ДОБРОСОВІСНИЙ/НЕДОБРОСОВІСНИЙ НАБУВАЧ</a:t>
            </a:r>
            <a:endParaRPr lang="uk-UA" sz="32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Схема 1"/>
          <p:cNvGraphicFramePr/>
          <p:nvPr/>
        </p:nvGraphicFramePr>
        <p:xfrm>
          <a:off x="270933" y="1298221"/>
          <a:ext cx="11695290" cy="53622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14525" y="71438"/>
            <a:ext cx="9705975" cy="1143000"/>
          </a:xfrm>
        </p:spPr>
        <p:txBody>
          <a:bodyPr/>
          <a:lstStyle/>
          <a:p>
            <a:pPr algn="ctr" eaLnBrk="1" hangingPunct="1"/>
            <a:r>
              <a:rPr lang="uk-UA" sz="2500" smtClean="0">
                <a:solidFill>
                  <a:srgbClr val="002060"/>
                </a:solidFill>
                <a:latin typeface="Arial Black" pitchFamily="34" charset="0"/>
              </a:rPr>
              <a:t/>
            </a:r>
            <a:br>
              <a:rPr lang="uk-UA" sz="250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uk-UA" sz="2500" smtClean="0">
                <a:solidFill>
                  <a:srgbClr val="002060"/>
                </a:solidFill>
                <a:latin typeface="Arial Black" pitchFamily="34" charset="0"/>
              </a:rPr>
              <a:t/>
            </a:r>
            <a:br>
              <a:rPr lang="uk-UA" sz="250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uk-UA" sz="2500" smtClean="0">
                <a:solidFill>
                  <a:srgbClr val="002060"/>
                </a:solidFill>
                <a:latin typeface="Arial Black" pitchFamily="34" charset="0"/>
              </a:rPr>
              <a:t/>
            </a:r>
            <a:br>
              <a:rPr lang="uk-UA" sz="2500" smtClean="0">
                <a:solidFill>
                  <a:srgbClr val="002060"/>
                </a:solidFill>
                <a:latin typeface="Arial Black" pitchFamily="34" charset="0"/>
              </a:rPr>
            </a:br>
            <a:endParaRPr lang="uk-UA" sz="2500" smtClean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696913" y="703263"/>
            <a:ext cx="10585450" cy="5870575"/>
          </a:xfrm>
          <a:prstGeom prst="verticalScrol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marL="457200" indent="-457200">
              <a:buFont typeface="Wingdings" pitchFamily="2" charset="2"/>
              <a:buChar char="§"/>
              <a:defRPr/>
            </a:pPr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Стаття 392 ЦК України - не породжує, а підтверджує наявне в позивача право власності, набуте раніше на законних підставах </a:t>
            </a:r>
          </a:p>
          <a:p>
            <a:pPr marL="457200" indent="-457200">
              <a:defRPr/>
            </a:pPr>
            <a:r>
              <a:rPr lang="ru-RU" sz="2400" b="1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Правова позиція ВСУ від 02.11.2016,  № 359/4092/15-ц|6-2457цс16</a:t>
            </a:r>
          </a:p>
          <a:p>
            <a:pPr marL="457200" indent="-457200">
              <a:defRPr/>
            </a:pPr>
            <a:r>
              <a:rPr lang="ru-RU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 рішенням суду право власності набувається лише за ст.ст. 335, 376 ЦК України. В інших випадках - з інших не заборонених законом підстав, зокрема з правочинів (ч.1 ст. 328 ЦК)</a:t>
            </a:r>
          </a:p>
          <a:p>
            <a:pPr marL="457200" indent="-457200">
              <a:defRPr/>
            </a:pPr>
            <a:r>
              <a:rPr lang="ru-RU" sz="2400" b="1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Правова позиція ВСУ від 22.03.2017,  № 522/12709/14-ц|6-2967цс16</a:t>
            </a:r>
          </a:p>
          <a:p>
            <a:pPr marL="457200" indent="-457200">
              <a:defRPr/>
            </a:pPr>
            <a:r>
              <a:rPr lang="uk-UA" sz="2400" b="1">
                <a:solidFill>
                  <a:srgbClr val="000000"/>
                </a:solidFill>
                <a:latin typeface="Times New Roman" pitchFamily="18" charset="0"/>
                <a:cs typeface="Calibri" pitchFamily="34" charset="0"/>
              </a:rPr>
              <a:t>Передумовою для застосування ст. 392 ЦК є відсутність іншого, окрім судового, шляху для відновлення порушеного права</a:t>
            </a:r>
            <a:endParaRPr lang="ru-RU" sz="2400" b="1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Рисунок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301875"/>
            <a:ext cx="1343025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60425" y="171450"/>
            <a:ext cx="10515600" cy="1325563"/>
          </a:xfrm>
        </p:spPr>
        <p:txBody>
          <a:bodyPr/>
          <a:lstStyle/>
          <a:p>
            <a:pPr eaLnBrk="1" hangingPunct="1"/>
            <a:r>
              <a:rPr lang="uk-UA" sz="3000" b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 добросовісного набувача майно може бути витребувано:</a:t>
            </a:r>
            <a:r>
              <a:rPr lang="ru-RU" sz="3400" b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3400" b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lang="ru-RU" sz="3400" smtClean="0"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</p:nvPr>
        </p:nvGraphicFramePr>
        <p:xfrm>
          <a:off x="924260" y="1029558"/>
          <a:ext cx="11267740" cy="58284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281113" y="428625"/>
            <a:ext cx="6300787" cy="7112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uk-UA" sz="3200" b="1" dirty="0">
              <a:latin typeface="+mj-lt"/>
              <a:ea typeface="+mj-ea"/>
              <a:cs typeface="+mj-cs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31838" y="1647825"/>
            <a:ext cx="10587037" cy="489902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just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Випадки витребування майна власником від добросовісного набувача обмежені й можливі за умови, що майно вибуло з володіння власника або особи, якій він передав майно, </a:t>
            </a:r>
            <a:r>
              <a:rPr lang="uk-UA" sz="32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поза їх волею.</a:t>
            </a:r>
            <a:r>
              <a:rPr lang="uk-UA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Наявність у діях власника волі на передачу майна іншій особі унеможливлює витребування майна від добросовісного набувача</a:t>
            </a:r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правовий висновок ВСУ від 21.12.2016,  № 6-2233цс16|1522/25684/12</a:t>
            </a:r>
            <a:endParaRPr lang="ru-RU" sz="2400" b="1" i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843" name="Прямоугольник 1"/>
          <p:cNvSpPr>
            <a:spLocks noChangeArrowheads="1"/>
          </p:cNvSpPr>
          <p:nvPr/>
        </p:nvSpPr>
        <p:spPr bwMode="auto">
          <a:xfrm>
            <a:off x="1400175" y="136525"/>
            <a:ext cx="8670925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36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Витребування майна від добросовісного набувача </a:t>
            </a:r>
            <a:r>
              <a:rPr lang="uk-UA" sz="3600" b="1" u="sng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умови:</a:t>
            </a:r>
            <a:r>
              <a:rPr lang="ru-RU" sz="36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36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lang="ru-RU" sz="3600">
              <a:solidFill>
                <a:srgbClr val="FF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/>
          <p:cNvSpPr txBox="1">
            <a:spLocks/>
          </p:cNvSpPr>
          <p:nvPr/>
        </p:nvSpPr>
        <p:spPr>
          <a:xfrm>
            <a:off x="1571625" y="0"/>
            <a:ext cx="8686800" cy="711200"/>
          </a:xfrm>
          <a:prstGeom prst="rect">
            <a:avLst/>
          </a:prstGeom>
        </p:spPr>
        <p:txBody>
          <a:bodyPr lIns="0" tIns="246634" rIns="0" bIns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uk-UA" sz="30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Воля </a:t>
            </a:r>
            <a:r>
              <a:rPr lang="uk-UA" sz="30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власника ВІДСУТНЯ:</a:t>
            </a:r>
            <a:endParaRPr lang="uk-UA" sz="30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22313" y="969963"/>
            <a:ext cx="11041062" cy="50165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000" b="1" dirty="0">
              <a:latin typeface="Cambria" pitchFamily="18" charset="0"/>
              <a:cs typeface="+mn-cs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 права розпорядження майном </a:t>
            </a:r>
            <a:endParaRPr lang="ru-RU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постанова ВГСУ від  05.04.2017 за № 911/3879/15</a:t>
            </a: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скасування рішення органу місцевого самоврядування та визнання недійсними договорів, укладених на підставі цього рішення </a:t>
            </a:r>
            <a:endParaRPr lang="ru-RU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постанови ВСУ від 23.11.2016, № 916/2144/15; від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05.10.2016, № 3-604гс16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скасування рішення суду, яким визнано право власності на майно</a:t>
            </a:r>
            <a:endParaRPr lang="ru-RU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постанови ВСУ від 24.06.2015, № 6-251цс15; від 21.12.2016, № 1522/25684/12</a:t>
            </a: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723900" y="1390650"/>
            <a:ext cx="495300" cy="533400"/>
          </a:xfrm>
          <a:prstGeom prst="ellipse">
            <a:avLst/>
          </a:prstGeom>
          <a:ln>
            <a:solidFill>
              <a:srgbClr val="004A3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latin typeface="Cambria" pitchFamily="18" charset="0"/>
              </a:rPr>
              <a:t>1</a:t>
            </a:r>
            <a:endParaRPr lang="ru-RU" sz="2800" b="1" dirty="0">
              <a:latin typeface="Cambria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727075" y="2608263"/>
            <a:ext cx="495300" cy="533400"/>
          </a:xfrm>
          <a:prstGeom prst="ellipse">
            <a:avLst/>
          </a:prstGeom>
          <a:ln>
            <a:solidFill>
              <a:srgbClr val="004A3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latin typeface="Cambria" pitchFamily="18" charset="0"/>
              </a:rPr>
              <a:t>2</a:t>
            </a:r>
            <a:endParaRPr lang="ru-RU" sz="2800" b="1" dirty="0">
              <a:latin typeface="Cambria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700088" y="4824413"/>
            <a:ext cx="495300" cy="533400"/>
          </a:xfrm>
          <a:prstGeom prst="ellipse">
            <a:avLst/>
          </a:prstGeom>
          <a:ln>
            <a:solidFill>
              <a:srgbClr val="004A3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latin typeface="Cambria" pitchFamily="18" charset="0"/>
              </a:rPr>
              <a:t>3</a:t>
            </a:r>
            <a:endParaRPr lang="ru-RU" sz="2800" b="1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sz="3400" b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 добросовісного набувача </a:t>
            </a:r>
            <a:r>
              <a:rPr lang="uk-UA" sz="3400" b="1" u="sng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може бути витребувано:</a:t>
            </a:r>
            <a:r>
              <a:rPr lang="ru-RU" sz="3400" b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3400" b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lang="ru-RU" sz="3400" smtClean="0"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</p:nvPr>
        </p:nvGraphicFramePr>
        <p:xfrm>
          <a:off x="804334" y="1464380"/>
          <a:ext cx="10515600" cy="5032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37513" y="2476500"/>
            <a:ext cx="3816350" cy="257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554288" y="-361950"/>
            <a:ext cx="10515600" cy="1325563"/>
          </a:xfrm>
        </p:spPr>
        <p:txBody>
          <a:bodyPr/>
          <a:lstStyle/>
          <a:p>
            <a:pPr eaLnBrk="1" hangingPunct="1"/>
            <a:r>
              <a:rPr lang="uk-UA" b="1" u="sng" smtClean="0">
                <a:latin typeface="Times New Roman" pitchFamily="18" charset="0"/>
                <a:cs typeface="Times New Roman" pitchFamily="18" charset="0"/>
              </a:rPr>
              <a:t>Предмет доказування позивача:</a:t>
            </a:r>
            <a:endParaRPr lang="ru-RU" b="1" u="sng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</p:nvPr>
        </p:nvGraphicFramePr>
        <p:xfrm>
          <a:off x="169332" y="722489"/>
          <a:ext cx="11943646" cy="61355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smtClean="0"/>
              <a:t/>
            </a:r>
            <a:br>
              <a:rPr lang="uk-UA" smtClean="0"/>
            </a:br>
            <a:endParaRPr lang="ru-RU" smtClean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</p:nvPr>
        </p:nvGraphicFramePr>
        <p:xfrm>
          <a:off x="815623" y="2390070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1987" name="Рисунок 2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5613" y="258763"/>
            <a:ext cx="343852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8" name="Рисунок 5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110538" y="236538"/>
            <a:ext cx="3189287" cy="189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9" name="Picture 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659313" y="258763"/>
            <a:ext cx="2278062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object 2"/>
          <p:cNvSpPr txBox="1">
            <a:spLocks/>
          </p:cNvSpPr>
          <p:nvPr/>
        </p:nvSpPr>
        <p:spPr bwMode="auto">
          <a:xfrm>
            <a:off x="1752600" y="-200025"/>
            <a:ext cx="86868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246634" rIns="0" bIns="0" anchor="ctr">
            <a:spAutoFit/>
          </a:bodyPr>
          <a:lstStyle/>
          <a:p>
            <a:pPr algn="ctr" defTabSz="685800">
              <a:lnSpc>
                <a:spcPct val="90000"/>
              </a:lnSpc>
            </a:pPr>
            <a:r>
              <a:rPr lang="uk-UA" sz="2800" b="1">
                <a:latin typeface="Times New Roman" pitchFamily="18" charset="0"/>
                <a:cs typeface="Times New Roman" pitchFamily="18" charset="0"/>
              </a:rPr>
              <a:t>ЧИ МОЖЛИВО ВИТРЕБУВАТИ РІЧ, ЯКА ЗАЗНАЛА ПЕРЕТВОРЕННЯ, ЗОКРЕМА, РЕКОНСТРУКЦІЇ НЕРУХОМОЇ РЕЧІ?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11225" y="1819275"/>
            <a:ext cx="9893300" cy="43291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just">
              <a:defRPr/>
            </a:pPr>
            <a:r>
              <a:rPr lang="uk-UA" sz="2000">
                <a:latin typeface="Times New Roman" pitchFamily="18" charset="0"/>
                <a:cs typeface="Times New Roman" pitchFamily="18" charset="0"/>
              </a:rPr>
              <a:t>Доводи касаційних скарг відповідачів про те, що витребуваний від них об'єкт нерухомого майна, зокрема, кафе-бар, площею </a:t>
            </a:r>
            <a:r>
              <a:rPr lang="uk-UA" sz="2000" b="1" u="sng">
                <a:latin typeface="Times New Roman" pitchFamily="18" charset="0"/>
                <a:cs typeface="Times New Roman" pitchFamily="18" charset="0"/>
              </a:rPr>
              <a:t>373,2 кв.м</a:t>
            </a:r>
            <a:r>
              <a:rPr lang="uk-UA" sz="2000">
                <a:latin typeface="Times New Roman" pitchFamily="18" charset="0"/>
                <a:cs typeface="Times New Roman" pitchFamily="18" charset="0"/>
              </a:rPr>
              <a:t>, є відмінним від об'єкту, що належить позивачеві - приміщення кафе, площею </a:t>
            </a:r>
            <a:r>
              <a:rPr lang="uk-UA" sz="2000" b="1" u="sng">
                <a:latin typeface="Times New Roman" pitchFamily="18" charset="0"/>
                <a:cs typeface="Times New Roman" pitchFamily="18" charset="0"/>
              </a:rPr>
              <a:t>271,2 кв.м</a:t>
            </a:r>
            <a:r>
              <a:rPr lang="uk-UA" sz="2000">
                <a:latin typeface="Times New Roman" pitchFamily="18" charset="0"/>
                <a:cs typeface="Times New Roman" pitchFamily="18" charset="0"/>
              </a:rPr>
              <a:t>, спростовуються встановленими фактичними обставинами та дослідженими судами доказами. Відповідно до копій декларацій про початок виконання будівельних робіт та про готовність до експлуатації об'єкта </a:t>
            </a:r>
            <a:r>
              <a:rPr lang="uk-UA" sz="2000" b="1">
                <a:latin typeface="Times New Roman" pitchFamily="18" charset="0"/>
                <a:cs typeface="Times New Roman" pitchFamily="18" charset="0"/>
              </a:rPr>
              <a:t>мало місце саме реконструкція кафе з надбудовою технічного поверху під кафе-бар, а не створення нового окремого  об'єкту </a:t>
            </a:r>
            <a:r>
              <a:rPr lang="uk-UA" sz="2000">
                <a:latin typeface="Times New Roman" pitchFamily="18" charset="0"/>
                <a:cs typeface="Times New Roman" pitchFamily="18" charset="0"/>
              </a:rPr>
              <a:t>в розумінні ст. 331, 332 ЦК України</a:t>
            </a:r>
            <a:r>
              <a:rPr lang="uk-UA" sz="2000" b="1">
                <a:latin typeface="Times New Roman" pitchFamily="18" charset="0"/>
                <a:cs typeface="Times New Roman" pitchFamily="18" charset="0"/>
              </a:rPr>
              <a:t>. Відповідач свої дії спрямовував на зміну адреси і площі спірних об'єктів, зміни власників спірних об'єктів, з метою утруднити для позивача, або ж зробити неможливим захист його права власності в судовому порядку і повернення йому спірного майна, яке вибуло з його володіння поза його волею.</a:t>
            </a:r>
          </a:p>
          <a:p>
            <a:pPr algn="just">
              <a:defRPr/>
            </a:pPr>
            <a:endParaRPr lang="ru-RU" sz="2000">
              <a:latin typeface="Cambria" pitchFamily="18" charset="0"/>
            </a:endParaRPr>
          </a:p>
          <a:p>
            <a:pPr algn="r">
              <a:defRPr/>
            </a:pPr>
            <a:r>
              <a:rPr lang="uk-UA" b="1">
                <a:solidFill>
                  <a:srgbClr val="0070C0"/>
                </a:solidFill>
                <a:latin typeface="Cambria" pitchFamily="18" charset="0"/>
              </a:rPr>
              <a:t>Ухвала ВССУ від 09.03.2017 у справі № 569/1651/16-ц </a:t>
            </a:r>
            <a:endParaRPr lang="ru-RU" b="1">
              <a:solidFill>
                <a:srgbClr val="0070C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349956" y="1275644"/>
          <a:ext cx="11684000" cy="5452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386" name="Прямоугольник 1"/>
          <p:cNvSpPr>
            <a:spLocks noChangeArrowheads="1"/>
          </p:cNvSpPr>
          <p:nvPr/>
        </p:nvSpPr>
        <p:spPr bwMode="auto">
          <a:xfrm>
            <a:off x="474663" y="0"/>
            <a:ext cx="113792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600" b="1">
                <a:latin typeface="Times New Roman" pitchFamily="18" charset="0"/>
                <a:cs typeface="Times New Roman" pitchFamily="18" charset="0"/>
              </a:rPr>
              <a:t>Власник майна може пред'явити позов про визнання його права власності, якщо це право:</a:t>
            </a:r>
            <a:r>
              <a:rPr lang="ru-RU" sz="3600" b="1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>
                <a:latin typeface="Times New Roman" pitchFamily="18" charset="0"/>
                <a:cs typeface="Times New Roman" pitchFamily="18" charset="0"/>
              </a:rPr>
            </a:br>
            <a:endParaRPr lang="ru-RU" sz="3600">
              <a:latin typeface="Calibri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E212EDC-E671-434B-94CE-03354D7635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7E212EDC-E671-434B-94CE-03354D7635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7E212EDC-E671-434B-94CE-03354D7635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DF0900-1E06-4790-A9D4-EDFDC3E9CB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C7DF0900-1E06-4790-A9D4-EDFDC3E9CB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C7DF0900-1E06-4790-A9D4-EDFDC3E9CB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8ED17A4-6253-4F80-9F6B-54820DC34B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28ED17A4-6253-4F80-9F6B-54820DC34B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28ED17A4-6253-4F80-9F6B-54820DC34B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6FA309-E59B-4F24-B171-0D430EA3AE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156FA309-E59B-4F24-B171-0D430EA3AE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156FA309-E59B-4F24-B171-0D430EA3AE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95E94F-6B8E-4901-B5F9-6074BC7A0B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C895E94F-6B8E-4901-B5F9-6074BC7A0B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C895E94F-6B8E-4901-B5F9-6074BC7A0B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3BDDCF0-4FC1-4B0E-AB6D-7D504B8F0C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graphicEl>
                                              <a:dgm id="{A3BDDCF0-4FC1-4B0E-AB6D-7D504B8F0C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graphicEl>
                                              <a:dgm id="{A3BDDCF0-4FC1-4B0E-AB6D-7D504B8F0C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1D6191-731F-4BED-A74C-3922ABEF1F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251D6191-731F-4BED-A74C-3922ABEF1F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251D6191-731F-4BED-A74C-3922ABEF1F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71888" y="3744913"/>
            <a:ext cx="4238625" cy="311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smtClean="0"/>
              <a:t/>
            </a:r>
            <a:br>
              <a:rPr lang="uk-UA" smtClean="0"/>
            </a:br>
            <a:endParaRPr lang="ru-RU" smtClean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</p:nvPr>
        </p:nvGraphicFramePr>
        <p:xfrm>
          <a:off x="15015" y="130126"/>
          <a:ext cx="11767864" cy="6721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38200" y="171450"/>
            <a:ext cx="10515600" cy="1325563"/>
          </a:xfrm>
        </p:spPr>
        <p:txBody>
          <a:bodyPr/>
          <a:lstStyle/>
          <a:p>
            <a:pPr eaLnBrk="1" hangingPunct="1"/>
            <a:r>
              <a:rPr lang="uk-UA" sz="3000" b="1" smtClean="0">
                <a:latin typeface="Times New Roman" pitchFamily="18" charset="0"/>
                <a:cs typeface="Times New Roman" pitchFamily="18" charset="0"/>
              </a:rPr>
              <a:t>Не можуть в порядку ст. 392 ЦК розглядатися справи про визнання права власності:  </a:t>
            </a:r>
            <a:br>
              <a:rPr lang="uk-UA" sz="3000" b="1" smtClean="0">
                <a:latin typeface="Times New Roman" pitchFamily="18" charset="0"/>
                <a:cs typeface="Times New Roman" pitchFamily="18" charset="0"/>
              </a:rPr>
            </a:br>
            <a:endParaRPr lang="ru-RU" sz="3000" smtClean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4294967295"/>
          </p:nvPr>
        </p:nvGraphicFramePr>
        <p:xfrm>
          <a:off x="702733" y="1186674"/>
          <a:ext cx="11353800" cy="4785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435" name="Прямоугольник 5"/>
          <p:cNvSpPr>
            <a:spLocks noChangeArrowheads="1"/>
          </p:cNvSpPr>
          <p:nvPr/>
        </p:nvSpPr>
        <p:spPr bwMode="auto">
          <a:xfrm>
            <a:off x="1014413" y="5870575"/>
            <a:ext cx="99266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2400" b="1">
                <a:latin typeface="Times New Roman" pitchFamily="18" charset="0"/>
                <a:cs typeface="Times New Roman" pitchFamily="18" charset="0"/>
              </a:rPr>
              <a:t>оскільки існують спеціальні норми для захисту порушених прав в таких випадках</a:t>
            </a:r>
          </a:p>
        </p:txBody>
      </p:sp>
      <p:pic>
        <p:nvPicPr>
          <p:cNvPr id="18436" name="Объект 3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2425" y="3465513"/>
            <a:ext cx="201930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38200" y="-355600"/>
            <a:ext cx="10515600" cy="1325563"/>
          </a:xfrm>
        </p:spPr>
        <p:txBody>
          <a:bodyPr/>
          <a:lstStyle/>
          <a:p>
            <a:pPr eaLnBrk="1" hangingPunct="1"/>
            <a:r>
              <a:rPr lang="uk-UA" sz="3000" b="1" u="sng" smtClean="0">
                <a:latin typeface="Times New Roman" pitchFamily="18" charset="0"/>
                <a:cs typeface="Times New Roman" pitchFamily="18" charset="0"/>
              </a:rPr>
              <a:t>Неможливим є і визнання права власності:</a:t>
            </a:r>
            <a:endParaRPr lang="ru-RU" sz="3000" u="sng" smtClean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4294967295"/>
          </p:nvPr>
        </p:nvGraphicFramePr>
        <p:xfrm>
          <a:off x="838200" y="678794"/>
          <a:ext cx="11353800" cy="6179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</p:nvPr>
        </p:nvGraphicFramePr>
        <p:xfrm>
          <a:off x="451556" y="248356"/>
          <a:ext cx="11661422" cy="6609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4294967295"/>
          </p:nvPr>
        </p:nvGraphicFramePr>
        <p:xfrm>
          <a:off x="169333" y="959557"/>
          <a:ext cx="12022667" cy="5898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50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4825" y="117475"/>
            <a:ext cx="10515600" cy="1325563"/>
          </a:xfrm>
        </p:spPr>
        <p:txBody>
          <a:bodyPr/>
          <a:lstStyle/>
          <a:p>
            <a:pPr eaLnBrk="1" hangingPunct="1"/>
            <a:r>
              <a:rPr lang="uk-UA" sz="3000" b="1" u="sng" smtClean="0">
                <a:latin typeface="Times New Roman" pitchFamily="18" charset="0"/>
                <a:cs typeface="Times New Roman" pitchFamily="18" charset="0"/>
              </a:rPr>
              <a:t>У разі втрати правовстановлюючого документа </a:t>
            </a:r>
            <a:r>
              <a:rPr lang="uk-UA" sz="2500" smtClean="0">
                <a:latin typeface="Times New Roman" pitchFamily="18" charset="0"/>
                <a:cs typeface="Times New Roman" pitchFamily="18" charset="0"/>
              </a:rPr>
              <a:t>суб’єктивне право власності іншими особами не порушується</a:t>
            </a:r>
            <a:endParaRPr lang="ru-RU" sz="25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14525" y="71438"/>
            <a:ext cx="9705975" cy="1143000"/>
          </a:xfrm>
        </p:spPr>
        <p:txBody>
          <a:bodyPr/>
          <a:lstStyle/>
          <a:p>
            <a:pPr algn="ctr" eaLnBrk="1" hangingPunct="1"/>
            <a:r>
              <a:rPr lang="uk-UA" sz="2500" smtClean="0">
                <a:solidFill>
                  <a:srgbClr val="002060"/>
                </a:solidFill>
                <a:latin typeface="Arial Black" pitchFamily="34" charset="0"/>
              </a:rPr>
              <a:t/>
            </a:r>
            <a:br>
              <a:rPr lang="uk-UA" sz="250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uk-UA" sz="2500" smtClean="0">
                <a:solidFill>
                  <a:srgbClr val="002060"/>
                </a:solidFill>
                <a:latin typeface="Arial Black" pitchFamily="34" charset="0"/>
              </a:rPr>
              <a:t/>
            </a:r>
            <a:br>
              <a:rPr lang="uk-UA" sz="250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uk-UA" sz="2500" smtClean="0">
                <a:solidFill>
                  <a:srgbClr val="002060"/>
                </a:solidFill>
                <a:latin typeface="Arial Black" pitchFamily="34" charset="0"/>
              </a:rPr>
              <a:t/>
            </a:r>
            <a:br>
              <a:rPr lang="uk-UA" sz="2500" smtClean="0">
                <a:solidFill>
                  <a:srgbClr val="002060"/>
                </a:solidFill>
                <a:latin typeface="Arial Black" pitchFamily="34" charset="0"/>
              </a:rPr>
            </a:br>
            <a:endParaRPr lang="uk-UA" sz="2500" smtClean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1227138" y="741363"/>
            <a:ext cx="8658225" cy="5281612"/>
          </a:xfrm>
          <a:prstGeom prst="verticalScrol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 з ст. 188 ЦПК вимога про визнання права власності </a:t>
            </a:r>
            <a:r>
              <a:rPr lang="uk-UA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 бути поєднана </a:t>
            </a: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іншими вимогами (про витребування майна з чужого незаконного володіння, про виключення майна з акта опису та ін.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8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дяные знаки">
  <a:themeElements>
    <a:clrScheme name="Водяные знак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Водяные знаки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Водяные знак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1577</TotalTime>
  <Words>723</Words>
  <Application>Microsoft Office PowerPoint</Application>
  <PresentationFormat>Произвольный</PresentationFormat>
  <Paragraphs>71</Paragraphs>
  <Slides>26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26</vt:i4>
      </vt:variant>
    </vt:vector>
  </HeadingPairs>
  <TitlesOfParts>
    <vt:vector size="34" baseType="lpstr">
      <vt:lpstr>Arial</vt:lpstr>
      <vt:lpstr>Wingdings</vt:lpstr>
      <vt:lpstr>Calibri</vt:lpstr>
      <vt:lpstr>Times New Roman</vt:lpstr>
      <vt:lpstr>Arial Black</vt:lpstr>
      <vt:lpstr>Cambria</vt:lpstr>
      <vt:lpstr>Водяные знаки</vt:lpstr>
      <vt:lpstr>Водяные знаки</vt:lpstr>
      <vt:lpstr>Способи захисту права власності: </vt:lpstr>
      <vt:lpstr>   </vt:lpstr>
      <vt:lpstr>Слайд 3</vt:lpstr>
      <vt:lpstr> </vt:lpstr>
      <vt:lpstr>Не можуть в порядку ст. 392 ЦК розглядатися справи про визнання права власності:   </vt:lpstr>
      <vt:lpstr>Неможливим є і визнання права власності:</vt:lpstr>
      <vt:lpstr> </vt:lpstr>
      <vt:lpstr>У разі втрати правовстановлюючого документа суб’єктивне право власності іншими особами не порушується</vt:lpstr>
      <vt:lpstr>   </vt:lpstr>
      <vt:lpstr>Негаторний позов - це захист порушеного права: </vt:lpstr>
      <vt:lpstr> </vt:lpstr>
      <vt:lpstr>При розгляді справи суд встановлює:</vt:lpstr>
      <vt:lpstr> </vt:lpstr>
      <vt:lpstr>   </vt:lpstr>
      <vt:lpstr>   </vt:lpstr>
      <vt:lpstr> </vt:lpstr>
      <vt:lpstr>Віндикаційний позов:</vt:lpstr>
      <vt:lpstr>Слайд 18</vt:lpstr>
      <vt:lpstr>Слайд 19</vt:lpstr>
      <vt:lpstr>Від добросовісного набувача майно може бути витребувано: </vt:lpstr>
      <vt:lpstr>Слайд 21</vt:lpstr>
      <vt:lpstr>Слайд 22</vt:lpstr>
      <vt:lpstr>Від добросовісного набувача не може бути витребувано: </vt:lpstr>
      <vt:lpstr>Предмет доказування позивача:</vt:lpstr>
      <vt:lpstr> </vt:lpstr>
      <vt:lpstr>Слайд 26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Захист права власності</dc:title>
  <dc:creator>User</dc:creator>
  <cp:lastModifiedBy>User</cp:lastModifiedBy>
  <cp:revision>364</cp:revision>
  <dcterms:created xsi:type="dcterms:W3CDTF">2017-06-08T20:12:58Z</dcterms:created>
  <dcterms:modified xsi:type="dcterms:W3CDTF">2022-02-17T08:37:29Z</dcterms:modified>
</cp:coreProperties>
</file>