
<file path=[Content_Types].xml><?xml version="1.0" encoding="utf-8"?>
<Types xmlns="http://schemas.openxmlformats.org/package/2006/content-types"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1.xml" ContentType="application/vnd.openxmlformats-officedocument.drawingml.diagramData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layout11.xml" ContentType="application/vnd.openxmlformats-officedocument.drawingml.diagram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diagrams/colors1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sldIdLst>
    <p:sldId id="256" r:id="rId2"/>
    <p:sldId id="258" r:id="rId3"/>
    <p:sldId id="257" r:id="rId4"/>
    <p:sldId id="271" r:id="rId5"/>
    <p:sldId id="270" r:id="rId6"/>
    <p:sldId id="259" r:id="rId7"/>
    <p:sldId id="262" r:id="rId8"/>
    <p:sldId id="263" r:id="rId9"/>
    <p:sldId id="264" r:id="rId10"/>
    <p:sldId id="265" r:id="rId11"/>
    <p:sldId id="266" r:id="rId12"/>
    <p:sldId id="272" r:id="rId13"/>
    <p:sldId id="273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772E"/>
    <a:srgbClr val="526290"/>
    <a:srgbClr val="D3613D"/>
    <a:srgbClr val="B3571F"/>
    <a:srgbClr val="1C5B82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C65953-9119-4BD9-A33E-F268AB4390E4}" type="doc">
      <dgm:prSet loTypeId="urn:microsoft.com/office/officeart/2005/8/layout/vList6" loCatId="list" qsTypeId="urn:microsoft.com/office/officeart/2005/8/quickstyle/3d4" qsCatId="3D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C7061D7E-AEEC-4400-9A13-AA26E60392E2}">
      <dgm:prSet phldrT="[Текст]" custT="1"/>
      <dgm:spPr/>
      <dgm:t>
        <a:bodyPr/>
        <a:lstStyle/>
        <a:p>
          <a:r>
            <a:rPr lang="uk-UA" sz="2400" b="1" dirty="0" smtClean="0"/>
            <a:t>В умовах конкуренції</a:t>
          </a:r>
          <a:endParaRPr lang="ru-RU" sz="2400" b="1" dirty="0"/>
        </a:p>
      </dgm:t>
    </dgm:pt>
    <dgm:pt modelId="{CB08779E-3AF2-448B-A25A-B1703219FDB2}" type="parTrans" cxnId="{312D4DF3-A23F-486A-BECD-3FDA3BC51DEE}">
      <dgm:prSet/>
      <dgm:spPr/>
      <dgm:t>
        <a:bodyPr/>
        <a:lstStyle/>
        <a:p>
          <a:endParaRPr lang="ru-RU"/>
        </a:p>
      </dgm:t>
    </dgm:pt>
    <dgm:pt modelId="{2954461E-B20B-419D-93D6-7FFBAE496E83}" type="sibTrans" cxnId="{312D4DF3-A23F-486A-BECD-3FDA3BC51DEE}">
      <dgm:prSet/>
      <dgm:spPr/>
      <dgm:t>
        <a:bodyPr/>
        <a:lstStyle/>
        <a:p>
          <a:endParaRPr lang="ru-RU"/>
        </a:p>
      </dgm:t>
    </dgm:pt>
    <dgm:pt modelId="{F0EEFFE8-5CBB-4B3B-B0A9-1CB7CB6E1691}">
      <dgm:prSet phldrT="[Текст]" custT="1"/>
      <dgm:spPr/>
      <dgm:t>
        <a:bodyPr/>
        <a:lstStyle/>
        <a:p>
          <a:r>
            <a:rPr lang="uk-UA" sz="2400" b="1" dirty="0" smtClean="0"/>
            <a:t>збереження інформації,</a:t>
          </a:r>
          <a:endParaRPr lang="ru-RU" sz="2400" b="1" dirty="0"/>
        </a:p>
      </dgm:t>
    </dgm:pt>
    <dgm:pt modelId="{453C4F19-EE1F-411A-8DFE-BC0FFE5EA707}" type="parTrans" cxnId="{1C89E7CD-0CFE-4920-9664-005C30B5D840}">
      <dgm:prSet/>
      <dgm:spPr/>
      <dgm:t>
        <a:bodyPr/>
        <a:lstStyle/>
        <a:p>
          <a:endParaRPr lang="ru-RU"/>
        </a:p>
      </dgm:t>
    </dgm:pt>
    <dgm:pt modelId="{6A1D4644-2B17-4CBB-9BF2-DF57A5EA050A}" type="sibTrans" cxnId="{1C89E7CD-0CFE-4920-9664-005C30B5D840}">
      <dgm:prSet/>
      <dgm:spPr/>
      <dgm:t>
        <a:bodyPr/>
        <a:lstStyle/>
        <a:p>
          <a:endParaRPr lang="ru-RU"/>
        </a:p>
      </dgm:t>
    </dgm:pt>
    <dgm:pt modelId="{65203E3D-1B9D-477C-8BDB-DAD380893BDF}">
      <dgm:prSet phldrT="[Текст]" custT="1"/>
      <dgm:spPr/>
      <dgm:t>
        <a:bodyPr/>
        <a:lstStyle/>
        <a:p>
          <a:r>
            <a:rPr lang="uk-UA" sz="2000" dirty="0" smtClean="0"/>
            <a:t>що становить їхню комерційну таємницю (</a:t>
          </a:r>
          <a:r>
            <a:rPr lang="uk-UA" sz="2000" dirty="0" err="1" smtClean="0"/>
            <a:t>КТ</a:t>
          </a:r>
          <a:r>
            <a:rPr lang="uk-UA" sz="2000" dirty="0" smtClean="0"/>
            <a:t>)</a:t>
          </a:r>
          <a:endParaRPr lang="ru-RU" sz="2000" dirty="0"/>
        </a:p>
      </dgm:t>
    </dgm:pt>
    <dgm:pt modelId="{8FF9D980-8B8C-4DB7-AD70-1E5B5FA3B9AC}" type="parTrans" cxnId="{E082FC94-C071-4020-BBB9-220B17CD65FC}">
      <dgm:prSet/>
      <dgm:spPr/>
      <dgm:t>
        <a:bodyPr/>
        <a:lstStyle/>
        <a:p>
          <a:endParaRPr lang="ru-RU"/>
        </a:p>
      </dgm:t>
    </dgm:pt>
    <dgm:pt modelId="{CF9FC138-7BD3-4C05-B2A4-4A47717CA23A}" type="sibTrans" cxnId="{E082FC94-C071-4020-BBB9-220B17CD65FC}">
      <dgm:prSet/>
      <dgm:spPr/>
      <dgm:t>
        <a:bodyPr/>
        <a:lstStyle/>
        <a:p>
          <a:endParaRPr lang="ru-RU"/>
        </a:p>
      </dgm:t>
    </dgm:pt>
    <dgm:pt modelId="{80F6DCB5-2FE9-4775-974B-57AE38CFE796}">
      <dgm:prSet phldrT="[Текст]" custT="1"/>
      <dgm:spPr/>
      <dgm:t>
        <a:bodyPr/>
        <a:lstStyle/>
        <a:p>
          <a:endParaRPr lang="ru-RU" sz="2000" dirty="0"/>
        </a:p>
      </dgm:t>
    </dgm:pt>
    <dgm:pt modelId="{BA5CA6B1-3598-4D87-BB38-3D0BFDF0B7DB}" type="parTrans" cxnId="{65AE5E8F-3CCD-4AFA-99D7-DCC51D2C4EE2}">
      <dgm:prSet/>
      <dgm:spPr/>
      <dgm:t>
        <a:bodyPr/>
        <a:lstStyle/>
        <a:p>
          <a:endParaRPr lang="ru-RU"/>
        </a:p>
      </dgm:t>
    </dgm:pt>
    <dgm:pt modelId="{3C458FD0-CDD0-459B-BF3B-DF702FB0E414}" type="sibTrans" cxnId="{65AE5E8F-3CCD-4AFA-99D7-DCC51D2C4EE2}">
      <dgm:prSet/>
      <dgm:spPr/>
      <dgm:t>
        <a:bodyPr/>
        <a:lstStyle/>
        <a:p>
          <a:endParaRPr lang="ru-RU"/>
        </a:p>
      </dgm:t>
    </dgm:pt>
    <dgm:pt modelId="{C5B6A299-460A-4457-9EB4-35BFC15892F2}">
      <dgm:prSet phldrT="[Текст]" custT="1"/>
      <dgm:spPr/>
      <dgm:t>
        <a:bodyPr/>
        <a:lstStyle/>
        <a:p>
          <a:endParaRPr lang="ru-RU" sz="2000" dirty="0"/>
        </a:p>
      </dgm:t>
    </dgm:pt>
    <dgm:pt modelId="{EA19227B-A679-4B53-8106-0C63FE4961F9}" type="parTrans" cxnId="{CE4229B2-0BE4-4613-8629-9D61B31E0556}">
      <dgm:prSet/>
      <dgm:spPr/>
      <dgm:t>
        <a:bodyPr/>
        <a:lstStyle/>
        <a:p>
          <a:endParaRPr lang="ru-RU"/>
        </a:p>
      </dgm:t>
    </dgm:pt>
    <dgm:pt modelId="{11AAC59F-18EB-4571-90E8-F52D51635394}" type="sibTrans" cxnId="{CE4229B2-0BE4-4613-8629-9D61B31E0556}">
      <dgm:prSet/>
      <dgm:spPr/>
      <dgm:t>
        <a:bodyPr/>
        <a:lstStyle/>
        <a:p>
          <a:endParaRPr lang="ru-RU"/>
        </a:p>
      </dgm:t>
    </dgm:pt>
    <dgm:pt modelId="{D4196D9B-76C8-4CA2-8F25-0EC497B24C44}">
      <dgm:prSet phldrT="[Текст]" custT="1"/>
      <dgm:spPr/>
      <dgm:t>
        <a:bodyPr/>
        <a:lstStyle/>
        <a:p>
          <a:r>
            <a:rPr lang="uk-UA" sz="2000" dirty="0" smtClean="0"/>
            <a:t>між фірмами (підприємствами, організаціями, установами) актуальною проблемою стає  </a:t>
          </a:r>
          <a:endParaRPr lang="ru-RU" sz="2000" dirty="0"/>
        </a:p>
      </dgm:t>
    </dgm:pt>
    <dgm:pt modelId="{59075CD6-A844-4FE0-BDF4-0E860865D424}" type="sibTrans" cxnId="{76DF8567-284B-4A92-A812-EACD7615D0D0}">
      <dgm:prSet/>
      <dgm:spPr/>
      <dgm:t>
        <a:bodyPr/>
        <a:lstStyle/>
        <a:p>
          <a:endParaRPr lang="ru-RU"/>
        </a:p>
      </dgm:t>
    </dgm:pt>
    <dgm:pt modelId="{83DEF3EA-844F-491D-AABB-0D6348B39523}" type="parTrans" cxnId="{76DF8567-284B-4A92-A812-EACD7615D0D0}">
      <dgm:prSet/>
      <dgm:spPr/>
      <dgm:t>
        <a:bodyPr/>
        <a:lstStyle/>
        <a:p>
          <a:endParaRPr lang="ru-RU"/>
        </a:p>
      </dgm:t>
    </dgm:pt>
    <dgm:pt modelId="{6D73E00C-F112-43D6-A24B-BB8F6313C210}" type="pres">
      <dgm:prSet presAssocID="{C1C65953-9119-4BD9-A33E-F268AB4390E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B5D8B1-554A-4282-8726-C44DA2C4B3E2}" type="pres">
      <dgm:prSet presAssocID="{C7061D7E-AEEC-4400-9A13-AA26E60392E2}" presName="linNode" presStyleCnt="0"/>
      <dgm:spPr/>
    </dgm:pt>
    <dgm:pt modelId="{2714BD55-801F-41CA-92DD-36B31EC834BE}" type="pres">
      <dgm:prSet presAssocID="{C7061D7E-AEEC-4400-9A13-AA26E60392E2}" presName="parentShp" presStyleLbl="node1" presStyleIdx="0" presStyleCnt="2" custScaleX="108739" custScaleY="400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48994C-2483-47A9-92A3-7DFE1EDB411E}" type="pres">
      <dgm:prSet presAssocID="{C7061D7E-AEEC-4400-9A13-AA26E60392E2}" presName="childShp" presStyleLbl="bgAccFollowNode1" presStyleIdx="0" presStyleCnt="2" custScaleX="108746" custScaleY="61190" custLinFactNeighborX="938" custLinFactNeighborY="-70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75DA4F6-99D4-4A41-AFFD-E5B234F87580}" type="pres">
      <dgm:prSet presAssocID="{2954461E-B20B-419D-93D6-7FFBAE496E83}" presName="spacing" presStyleCnt="0"/>
      <dgm:spPr/>
    </dgm:pt>
    <dgm:pt modelId="{A3D0A999-09E0-4981-8D44-49DCD89B152C}" type="pres">
      <dgm:prSet presAssocID="{F0EEFFE8-5CBB-4B3B-B0A9-1CB7CB6E1691}" presName="linNode" presStyleCnt="0"/>
      <dgm:spPr/>
    </dgm:pt>
    <dgm:pt modelId="{EC7FBC9E-440E-4025-8FF9-1EE28CEA7FC4}" type="pres">
      <dgm:prSet presAssocID="{F0EEFFE8-5CBB-4B3B-B0A9-1CB7CB6E1691}" presName="parentShp" presStyleLbl="node1" presStyleIdx="1" presStyleCnt="2" custScaleX="111387" custScaleY="420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045242-C00B-4319-AEBE-AF0497740B70}" type="pres">
      <dgm:prSet presAssocID="{F0EEFFE8-5CBB-4B3B-B0A9-1CB7CB6E1691}" presName="childShp" presStyleLbl="bgAccFollowNode1" presStyleIdx="1" presStyleCnt="2" custScaleX="107080" custScaleY="619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84F54F1-DB4E-40BA-BB96-3F47F79A9CDB}" type="presOf" srcId="{65203E3D-1B9D-477C-8BDB-DAD380893BDF}" destId="{37045242-C00B-4319-AEBE-AF0497740B70}" srcOrd="0" destOrd="1" presId="urn:microsoft.com/office/officeart/2005/8/layout/vList6"/>
    <dgm:cxn modelId="{65AE5E8F-3CCD-4AFA-99D7-DCC51D2C4EE2}" srcId="{F0EEFFE8-5CBB-4B3B-B0A9-1CB7CB6E1691}" destId="{80F6DCB5-2FE9-4775-974B-57AE38CFE796}" srcOrd="0" destOrd="0" parTransId="{BA5CA6B1-3598-4D87-BB38-3D0BFDF0B7DB}" sibTransId="{3C458FD0-CDD0-459B-BF3B-DF702FB0E414}"/>
    <dgm:cxn modelId="{E082FC94-C071-4020-BBB9-220B17CD65FC}" srcId="{F0EEFFE8-5CBB-4B3B-B0A9-1CB7CB6E1691}" destId="{65203E3D-1B9D-477C-8BDB-DAD380893BDF}" srcOrd="1" destOrd="0" parTransId="{8FF9D980-8B8C-4DB7-AD70-1E5B5FA3B9AC}" sibTransId="{CF9FC138-7BD3-4C05-B2A4-4A47717CA23A}"/>
    <dgm:cxn modelId="{AC5609C6-07C5-41FA-AE30-CF52CE5CFB2B}" type="presOf" srcId="{80F6DCB5-2FE9-4775-974B-57AE38CFE796}" destId="{37045242-C00B-4319-AEBE-AF0497740B70}" srcOrd="0" destOrd="0" presId="urn:microsoft.com/office/officeart/2005/8/layout/vList6"/>
    <dgm:cxn modelId="{5E9901A2-79AE-48F2-8010-7BAC6D04FA27}" type="presOf" srcId="{D4196D9B-76C8-4CA2-8F25-0EC497B24C44}" destId="{E948994C-2483-47A9-92A3-7DFE1EDB411E}" srcOrd="0" destOrd="1" presId="urn:microsoft.com/office/officeart/2005/8/layout/vList6"/>
    <dgm:cxn modelId="{1703B28A-6ADF-428E-A9CD-0CFADD0C7E68}" type="presOf" srcId="{C5B6A299-460A-4457-9EB4-35BFC15892F2}" destId="{E948994C-2483-47A9-92A3-7DFE1EDB411E}" srcOrd="0" destOrd="0" presId="urn:microsoft.com/office/officeart/2005/8/layout/vList6"/>
    <dgm:cxn modelId="{1C89E7CD-0CFE-4920-9664-005C30B5D840}" srcId="{C1C65953-9119-4BD9-A33E-F268AB4390E4}" destId="{F0EEFFE8-5CBB-4B3B-B0A9-1CB7CB6E1691}" srcOrd="1" destOrd="0" parTransId="{453C4F19-EE1F-411A-8DFE-BC0FFE5EA707}" sibTransId="{6A1D4644-2B17-4CBB-9BF2-DF57A5EA050A}"/>
    <dgm:cxn modelId="{76DF8567-284B-4A92-A812-EACD7615D0D0}" srcId="{C7061D7E-AEEC-4400-9A13-AA26E60392E2}" destId="{D4196D9B-76C8-4CA2-8F25-0EC497B24C44}" srcOrd="1" destOrd="0" parTransId="{83DEF3EA-844F-491D-AABB-0D6348B39523}" sibTransId="{59075CD6-A844-4FE0-BDF4-0E860865D424}"/>
    <dgm:cxn modelId="{BDC1F05B-99A3-4984-9D90-DD26E9966967}" type="presOf" srcId="{F0EEFFE8-5CBB-4B3B-B0A9-1CB7CB6E1691}" destId="{EC7FBC9E-440E-4025-8FF9-1EE28CEA7FC4}" srcOrd="0" destOrd="0" presId="urn:microsoft.com/office/officeart/2005/8/layout/vList6"/>
    <dgm:cxn modelId="{BA634DAF-0358-4806-A2EE-74E44A4376BD}" type="presOf" srcId="{C7061D7E-AEEC-4400-9A13-AA26E60392E2}" destId="{2714BD55-801F-41CA-92DD-36B31EC834BE}" srcOrd="0" destOrd="0" presId="urn:microsoft.com/office/officeart/2005/8/layout/vList6"/>
    <dgm:cxn modelId="{CE4229B2-0BE4-4613-8629-9D61B31E0556}" srcId="{C7061D7E-AEEC-4400-9A13-AA26E60392E2}" destId="{C5B6A299-460A-4457-9EB4-35BFC15892F2}" srcOrd="0" destOrd="0" parTransId="{EA19227B-A679-4B53-8106-0C63FE4961F9}" sibTransId="{11AAC59F-18EB-4571-90E8-F52D51635394}"/>
    <dgm:cxn modelId="{312D4DF3-A23F-486A-BECD-3FDA3BC51DEE}" srcId="{C1C65953-9119-4BD9-A33E-F268AB4390E4}" destId="{C7061D7E-AEEC-4400-9A13-AA26E60392E2}" srcOrd="0" destOrd="0" parTransId="{CB08779E-3AF2-448B-A25A-B1703219FDB2}" sibTransId="{2954461E-B20B-419D-93D6-7FFBAE496E83}"/>
    <dgm:cxn modelId="{69B8C3A6-6020-4CEF-9927-BE91A5ED69D4}" type="presOf" srcId="{C1C65953-9119-4BD9-A33E-F268AB4390E4}" destId="{6D73E00C-F112-43D6-A24B-BB8F6313C210}" srcOrd="0" destOrd="0" presId="urn:microsoft.com/office/officeart/2005/8/layout/vList6"/>
    <dgm:cxn modelId="{39D66CAB-BF51-458E-86CC-213176CE9BCC}" type="presParOf" srcId="{6D73E00C-F112-43D6-A24B-BB8F6313C210}" destId="{1CB5D8B1-554A-4282-8726-C44DA2C4B3E2}" srcOrd="0" destOrd="0" presId="urn:microsoft.com/office/officeart/2005/8/layout/vList6"/>
    <dgm:cxn modelId="{F594E48D-B779-4285-AAC1-579024927E03}" type="presParOf" srcId="{1CB5D8B1-554A-4282-8726-C44DA2C4B3E2}" destId="{2714BD55-801F-41CA-92DD-36B31EC834BE}" srcOrd="0" destOrd="0" presId="urn:microsoft.com/office/officeart/2005/8/layout/vList6"/>
    <dgm:cxn modelId="{D07F92D5-EF42-4E60-9C3E-E9CC467074C7}" type="presParOf" srcId="{1CB5D8B1-554A-4282-8726-C44DA2C4B3E2}" destId="{E948994C-2483-47A9-92A3-7DFE1EDB411E}" srcOrd="1" destOrd="0" presId="urn:microsoft.com/office/officeart/2005/8/layout/vList6"/>
    <dgm:cxn modelId="{B592297B-1ABA-4FE8-977A-7C0228F133B2}" type="presParOf" srcId="{6D73E00C-F112-43D6-A24B-BB8F6313C210}" destId="{275DA4F6-99D4-4A41-AFFD-E5B234F87580}" srcOrd="1" destOrd="0" presId="urn:microsoft.com/office/officeart/2005/8/layout/vList6"/>
    <dgm:cxn modelId="{4072E6F8-EE6C-419C-B901-94C1CA32506D}" type="presParOf" srcId="{6D73E00C-F112-43D6-A24B-BB8F6313C210}" destId="{A3D0A999-09E0-4981-8D44-49DCD89B152C}" srcOrd="2" destOrd="0" presId="urn:microsoft.com/office/officeart/2005/8/layout/vList6"/>
    <dgm:cxn modelId="{2BAE24BD-5C8A-440A-941F-45ED0F0E542E}" type="presParOf" srcId="{A3D0A999-09E0-4981-8D44-49DCD89B152C}" destId="{EC7FBC9E-440E-4025-8FF9-1EE28CEA7FC4}" srcOrd="0" destOrd="0" presId="urn:microsoft.com/office/officeart/2005/8/layout/vList6"/>
    <dgm:cxn modelId="{01C6126A-2501-430C-9E9E-4AD3F05C5F5B}" type="presParOf" srcId="{A3D0A999-09E0-4981-8D44-49DCD89B152C}" destId="{37045242-C00B-4319-AEBE-AF0497740B7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C32B23D1-60F2-40DE-AC44-6655B52403B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0DAD09-B343-4674-81CE-9450F5FCCFB9}">
      <dgm:prSet phldrT="[Текст]"/>
      <dgm:spPr/>
      <dgm:t>
        <a:bodyPr/>
        <a:lstStyle/>
        <a:p>
          <a:r>
            <a:rPr lang="uk-UA" dirty="0" smtClean="0"/>
            <a:t>Зберігають справи у сейфі</a:t>
          </a:r>
          <a:endParaRPr lang="ru-RU" dirty="0"/>
        </a:p>
      </dgm:t>
    </dgm:pt>
    <dgm:pt modelId="{BF187C58-567C-429A-A202-EBCC5D80F3AE}" type="parTrans" cxnId="{851CA3E9-75F5-47F1-A949-39E0B78ED123}">
      <dgm:prSet/>
      <dgm:spPr/>
      <dgm:t>
        <a:bodyPr/>
        <a:lstStyle/>
        <a:p>
          <a:endParaRPr lang="ru-RU"/>
        </a:p>
      </dgm:t>
    </dgm:pt>
    <dgm:pt modelId="{662F0DE2-E110-40B0-9FE5-27A62A3E40F3}" type="sibTrans" cxnId="{851CA3E9-75F5-47F1-A949-39E0B78ED123}">
      <dgm:prSet/>
      <dgm:spPr/>
      <dgm:t>
        <a:bodyPr/>
        <a:lstStyle/>
        <a:p>
          <a:endParaRPr lang="ru-RU"/>
        </a:p>
      </dgm:t>
    </dgm:pt>
    <dgm:pt modelId="{236D244D-8E3F-477E-93DC-C36A7B091391}">
      <dgm:prSet phldrT="[Текст]"/>
      <dgm:spPr/>
      <dgm:t>
        <a:bodyPr/>
        <a:lstStyle/>
        <a:p>
          <a:r>
            <a:rPr lang="uk-UA" dirty="0" smtClean="0"/>
            <a:t>Опечатуються відповідальною особою</a:t>
          </a:r>
          <a:endParaRPr lang="ru-RU" dirty="0"/>
        </a:p>
      </dgm:t>
    </dgm:pt>
    <dgm:pt modelId="{54A1A75E-4341-4CA4-A2FB-FC6F02667E44}" type="parTrans" cxnId="{F39647C9-C384-469F-9E3A-A1E4001C1FFD}">
      <dgm:prSet/>
      <dgm:spPr/>
      <dgm:t>
        <a:bodyPr/>
        <a:lstStyle/>
        <a:p>
          <a:endParaRPr lang="ru-RU"/>
        </a:p>
      </dgm:t>
    </dgm:pt>
    <dgm:pt modelId="{EA018815-AFD0-4C16-B6E4-69536ABC3397}" type="sibTrans" cxnId="{F39647C9-C384-469F-9E3A-A1E4001C1FFD}">
      <dgm:prSet/>
      <dgm:spPr/>
      <dgm:t>
        <a:bodyPr/>
        <a:lstStyle/>
        <a:p>
          <a:endParaRPr lang="ru-RU"/>
        </a:p>
      </dgm:t>
    </dgm:pt>
    <dgm:pt modelId="{FA7221BB-D4D3-47D5-9FF3-E5D61B044BB9}">
      <dgm:prSet phldrT="[Текст]"/>
      <dgm:spPr/>
      <dgm:t>
        <a:bodyPr/>
        <a:lstStyle/>
        <a:p>
          <a:r>
            <a:rPr lang="uk-UA" dirty="0" smtClean="0"/>
            <a:t>Доступ до сейфа обмежений</a:t>
          </a:r>
          <a:endParaRPr lang="ru-RU" dirty="0"/>
        </a:p>
      </dgm:t>
    </dgm:pt>
    <dgm:pt modelId="{BAB0D134-84D4-48ED-99E8-B3AD76DBEC88}" type="parTrans" cxnId="{134BC812-1290-407C-BA20-9CEDD1F1C372}">
      <dgm:prSet/>
      <dgm:spPr/>
      <dgm:t>
        <a:bodyPr/>
        <a:lstStyle/>
        <a:p>
          <a:endParaRPr lang="ru-RU"/>
        </a:p>
      </dgm:t>
    </dgm:pt>
    <dgm:pt modelId="{51BF9999-4DD4-4B37-BB7E-E44AC45E0C7F}" type="sibTrans" cxnId="{134BC812-1290-407C-BA20-9CEDD1F1C372}">
      <dgm:prSet/>
      <dgm:spPr/>
      <dgm:t>
        <a:bodyPr/>
        <a:lstStyle/>
        <a:p>
          <a:endParaRPr lang="ru-RU"/>
        </a:p>
      </dgm:t>
    </dgm:pt>
    <dgm:pt modelId="{9447495B-125C-4657-83C6-1B4F6333064F}">
      <dgm:prSet phldrT="[Текст]"/>
      <dgm:spPr/>
      <dgm:t>
        <a:bodyPr/>
        <a:lstStyle/>
        <a:p>
          <a:r>
            <a:rPr lang="uk-UA" dirty="0" smtClean="0"/>
            <a:t>Рух документів фіксують в журналі обліку</a:t>
          </a:r>
          <a:endParaRPr lang="ru-RU" dirty="0"/>
        </a:p>
      </dgm:t>
    </dgm:pt>
    <dgm:pt modelId="{91E0ACFF-25F2-4E0B-9992-CB7996CDEE72}" type="parTrans" cxnId="{FCABF906-9586-49C5-B122-236F4704BEEA}">
      <dgm:prSet/>
      <dgm:spPr/>
      <dgm:t>
        <a:bodyPr/>
        <a:lstStyle/>
        <a:p>
          <a:endParaRPr lang="ru-RU"/>
        </a:p>
      </dgm:t>
    </dgm:pt>
    <dgm:pt modelId="{77B1FBEA-3D23-4738-AEA7-D52C5A905A7B}" type="sibTrans" cxnId="{FCABF906-9586-49C5-B122-236F4704BEEA}">
      <dgm:prSet/>
      <dgm:spPr/>
      <dgm:t>
        <a:bodyPr/>
        <a:lstStyle/>
        <a:p>
          <a:endParaRPr lang="ru-RU"/>
        </a:p>
      </dgm:t>
    </dgm:pt>
    <dgm:pt modelId="{80046528-9E8A-400F-8DB3-8F3512741C90}">
      <dgm:prSet phldrT="[Текст]"/>
      <dgm:spPr/>
      <dgm:t>
        <a:bodyPr/>
        <a:lstStyle/>
        <a:p>
          <a:r>
            <a:rPr lang="uk-UA" dirty="0" smtClean="0"/>
            <a:t>Видають і приймають під розписку</a:t>
          </a:r>
          <a:endParaRPr lang="ru-RU" dirty="0"/>
        </a:p>
      </dgm:t>
    </dgm:pt>
    <dgm:pt modelId="{54E0C7BF-1A15-48C5-B315-078A61A95237}" type="parTrans" cxnId="{5E2A13F6-8339-452A-ADEE-191F8A55140A}">
      <dgm:prSet/>
      <dgm:spPr/>
      <dgm:t>
        <a:bodyPr/>
        <a:lstStyle/>
        <a:p>
          <a:endParaRPr lang="ru-RU"/>
        </a:p>
      </dgm:t>
    </dgm:pt>
    <dgm:pt modelId="{FC20D4EA-829C-42C7-B52F-514F8D22425C}" type="sibTrans" cxnId="{5E2A13F6-8339-452A-ADEE-191F8A55140A}">
      <dgm:prSet/>
      <dgm:spPr/>
      <dgm:t>
        <a:bodyPr/>
        <a:lstStyle/>
        <a:p>
          <a:endParaRPr lang="ru-RU"/>
        </a:p>
      </dgm:t>
    </dgm:pt>
    <dgm:pt modelId="{D2310348-4F44-4DE1-AEA5-126F5D67B1EB}" type="pres">
      <dgm:prSet presAssocID="{C32B23D1-60F2-40DE-AC44-6655B52403BC}" presName="diagram" presStyleCnt="0">
        <dgm:presLayoutVars>
          <dgm:dir/>
          <dgm:resizeHandles val="exact"/>
        </dgm:presLayoutVars>
      </dgm:prSet>
      <dgm:spPr/>
    </dgm:pt>
    <dgm:pt modelId="{3136DB19-D574-4704-8EEE-75CB94767A5F}" type="pres">
      <dgm:prSet presAssocID="{2D0DAD09-B343-4674-81CE-9450F5FCCFB9}" presName="node" presStyleLbl="node1" presStyleIdx="0" presStyleCnt="5">
        <dgm:presLayoutVars>
          <dgm:bulletEnabled val="1"/>
        </dgm:presLayoutVars>
      </dgm:prSet>
      <dgm:spPr/>
    </dgm:pt>
    <dgm:pt modelId="{F0807314-4CA3-43BD-8FC9-7F97C0A9D26E}" type="pres">
      <dgm:prSet presAssocID="{662F0DE2-E110-40B0-9FE5-27A62A3E40F3}" presName="sibTrans" presStyleCnt="0"/>
      <dgm:spPr/>
    </dgm:pt>
    <dgm:pt modelId="{8956275E-0610-4324-BADA-2DBA8A6E8156}" type="pres">
      <dgm:prSet presAssocID="{236D244D-8E3F-477E-93DC-C36A7B09139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363E67-ECA0-4B53-97C3-D0D8618E089B}" type="pres">
      <dgm:prSet presAssocID="{EA018815-AFD0-4C16-B6E4-69536ABC3397}" presName="sibTrans" presStyleCnt="0"/>
      <dgm:spPr/>
    </dgm:pt>
    <dgm:pt modelId="{330920A1-6CF2-48F2-8F09-15D7600E51A6}" type="pres">
      <dgm:prSet presAssocID="{FA7221BB-D4D3-47D5-9FF3-E5D61B044BB9}" presName="node" presStyleLbl="node1" presStyleIdx="2" presStyleCnt="5">
        <dgm:presLayoutVars>
          <dgm:bulletEnabled val="1"/>
        </dgm:presLayoutVars>
      </dgm:prSet>
      <dgm:spPr/>
    </dgm:pt>
    <dgm:pt modelId="{6B60E886-1393-40FB-94B4-B1D36E67964D}" type="pres">
      <dgm:prSet presAssocID="{51BF9999-4DD4-4B37-BB7E-E44AC45E0C7F}" presName="sibTrans" presStyleCnt="0"/>
      <dgm:spPr/>
    </dgm:pt>
    <dgm:pt modelId="{F9B619DF-549C-4001-9698-A0E70188C261}" type="pres">
      <dgm:prSet presAssocID="{9447495B-125C-4657-83C6-1B4F6333064F}" presName="node" presStyleLbl="node1" presStyleIdx="3" presStyleCnt="5">
        <dgm:presLayoutVars>
          <dgm:bulletEnabled val="1"/>
        </dgm:presLayoutVars>
      </dgm:prSet>
      <dgm:spPr/>
    </dgm:pt>
    <dgm:pt modelId="{29240621-D303-423D-94B7-2EB5747CBB8F}" type="pres">
      <dgm:prSet presAssocID="{77B1FBEA-3D23-4738-AEA7-D52C5A905A7B}" presName="sibTrans" presStyleCnt="0"/>
      <dgm:spPr/>
    </dgm:pt>
    <dgm:pt modelId="{FBB1C227-967E-4755-8710-9D011F300767}" type="pres">
      <dgm:prSet presAssocID="{80046528-9E8A-400F-8DB3-8F3512741C90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F29125-68AF-4C63-9550-CB76B4A19562}" type="presOf" srcId="{236D244D-8E3F-477E-93DC-C36A7B091391}" destId="{8956275E-0610-4324-BADA-2DBA8A6E8156}" srcOrd="0" destOrd="0" presId="urn:microsoft.com/office/officeart/2005/8/layout/default"/>
    <dgm:cxn modelId="{0485335D-5723-42F1-9C1E-6A1199B3E9C0}" type="presOf" srcId="{80046528-9E8A-400F-8DB3-8F3512741C90}" destId="{FBB1C227-967E-4755-8710-9D011F300767}" srcOrd="0" destOrd="0" presId="urn:microsoft.com/office/officeart/2005/8/layout/default"/>
    <dgm:cxn modelId="{FCABF906-9586-49C5-B122-236F4704BEEA}" srcId="{C32B23D1-60F2-40DE-AC44-6655B52403BC}" destId="{9447495B-125C-4657-83C6-1B4F6333064F}" srcOrd="3" destOrd="0" parTransId="{91E0ACFF-25F2-4E0B-9992-CB7996CDEE72}" sibTransId="{77B1FBEA-3D23-4738-AEA7-D52C5A905A7B}"/>
    <dgm:cxn modelId="{851CA3E9-75F5-47F1-A949-39E0B78ED123}" srcId="{C32B23D1-60F2-40DE-AC44-6655B52403BC}" destId="{2D0DAD09-B343-4674-81CE-9450F5FCCFB9}" srcOrd="0" destOrd="0" parTransId="{BF187C58-567C-429A-A202-EBCC5D80F3AE}" sibTransId="{662F0DE2-E110-40B0-9FE5-27A62A3E40F3}"/>
    <dgm:cxn modelId="{134BC812-1290-407C-BA20-9CEDD1F1C372}" srcId="{C32B23D1-60F2-40DE-AC44-6655B52403BC}" destId="{FA7221BB-D4D3-47D5-9FF3-E5D61B044BB9}" srcOrd="2" destOrd="0" parTransId="{BAB0D134-84D4-48ED-99E8-B3AD76DBEC88}" sibTransId="{51BF9999-4DD4-4B37-BB7E-E44AC45E0C7F}"/>
    <dgm:cxn modelId="{059743B4-90C3-4FED-8457-E035CAE7C7FA}" type="presOf" srcId="{9447495B-125C-4657-83C6-1B4F6333064F}" destId="{F9B619DF-549C-4001-9698-A0E70188C261}" srcOrd="0" destOrd="0" presId="urn:microsoft.com/office/officeart/2005/8/layout/default"/>
    <dgm:cxn modelId="{29601FA0-7954-42B8-844F-A7234DD0353A}" type="presOf" srcId="{2D0DAD09-B343-4674-81CE-9450F5FCCFB9}" destId="{3136DB19-D574-4704-8EEE-75CB94767A5F}" srcOrd="0" destOrd="0" presId="urn:microsoft.com/office/officeart/2005/8/layout/default"/>
    <dgm:cxn modelId="{4354CC9B-0594-4202-A1A4-B20009450886}" type="presOf" srcId="{FA7221BB-D4D3-47D5-9FF3-E5D61B044BB9}" destId="{330920A1-6CF2-48F2-8F09-15D7600E51A6}" srcOrd="0" destOrd="0" presId="urn:microsoft.com/office/officeart/2005/8/layout/default"/>
    <dgm:cxn modelId="{148758D2-DF18-462E-887C-CB91DC69FBB8}" type="presOf" srcId="{C32B23D1-60F2-40DE-AC44-6655B52403BC}" destId="{D2310348-4F44-4DE1-AEA5-126F5D67B1EB}" srcOrd="0" destOrd="0" presId="urn:microsoft.com/office/officeart/2005/8/layout/default"/>
    <dgm:cxn modelId="{5E2A13F6-8339-452A-ADEE-191F8A55140A}" srcId="{C32B23D1-60F2-40DE-AC44-6655B52403BC}" destId="{80046528-9E8A-400F-8DB3-8F3512741C90}" srcOrd="4" destOrd="0" parTransId="{54E0C7BF-1A15-48C5-B315-078A61A95237}" sibTransId="{FC20D4EA-829C-42C7-B52F-514F8D22425C}"/>
    <dgm:cxn modelId="{F39647C9-C384-469F-9E3A-A1E4001C1FFD}" srcId="{C32B23D1-60F2-40DE-AC44-6655B52403BC}" destId="{236D244D-8E3F-477E-93DC-C36A7B091391}" srcOrd="1" destOrd="0" parTransId="{54A1A75E-4341-4CA4-A2FB-FC6F02667E44}" sibTransId="{EA018815-AFD0-4C16-B6E4-69536ABC3397}"/>
    <dgm:cxn modelId="{930BC950-8E6B-40E2-A863-437083DC7C7F}" type="presParOf" srcId="{D2310348-4F44-4DE1-AEA5-126F5D67B1EB}" destId="{3136DB19-D574-4704-8EEE-75CB94767A5F}" srcOrd="0" destOrd="0" presId="urn:microsoft.com/office/officeart/2005/8/layout/default"/>
    <dgm:cxn modelId="{3BAAAEDB-06DB-4655-AAF8-93FAF1CD8EFC}" type="presParOf" srcId="{D2310348-4F44-4DE1-AEA5-126F5D67B1EB}" destId="{F0807314-4CA3-43BD-8FC9-7F97C0A9D26E}" srcOrd="1" destOrd="0" presId="urn:microsoft.com/office/officeart/2005/8/layout/default"/>
    <dgm:cxn modelId="{BA0B5655-67D3-4C9D-96FE-6BC5B891D75A}" type="presParOf" srcId="{D2310348-4F44-4DE1-AEA5-126F5D67B1EB}" destId="{8956275E-0610-4324-BADA-2DBA8A6E8156}" srcOrd="2" destOrd="0" presId="urn:microsoft.com/office/officeart/2005/8/layout/default"/>
    <dgm:cxn modelId="{EE3C3D39-2235-4738-8909-92F9D5C9F831}" type="presParOf" srcId="{D2310348-4F44-4DE1-AEA5-126F5D67B1EB}" destId="{0C363E67-ECA0-4B53-97C3-D0D8618E089B}" srcOrd="3" destOrd="0" presId="urn:microsoft.com/office/officeart/2005/8/layout/default"/>
    <dgm:cxn modelId="{59978D1D-2937-4B45-951E-74C229224CCD}" type="presParOf" srcId="{D2310348-4F44-4DE1-AEA5-126F5D67B1EB}" destId="{330920A1-6CF2-48F2-8F09-15D7600E51A6}" srcOrd="4" destOrd="0" presId="urn:microsoft.com/office/officeart/2005/8/layout/default"/>
    <dgm:cxn modelId="{E8755AD0-C1A9-4D52-AD1B-DC5E925DC01E}" type="presParOf" srcId="{D2310348-4F44-4DE1-AEA5-126F5D67B1EB}" destId="{6B60E886-1393-40FB-94B4-B1D36E67964D}" srcOrd="5" destOrd="0" presId="urn:microsoft.com/office/officeart/2005/8/layout/default"/>
    <dgm:cxn modelId="{C0908CE4-00DF-48EA-836F-B60AE038C627}" type="presParOf" srcId="{D2310348-4F44-4DE1-AEA5-126F5D67B1EB}" destId="{F9B619DF-549C-4001-9698-A0E70188C261}" srcOrd="6" destOrd="0" presId="urn:microsoft.com/office/officeart/2005/8/layout/default"/>
    <dgm:cxn modelId="{32AFC049-16A9-4C13-BF8E-CFA1C0D16018}" type="presParOf" srcId="{D2310348-4F44-4DE1-AEA5-126F5D67B1EB}" destId="{29240621-D303-423D-94B7-2EB5747CBB8F}" srcOrd="7" destOrd="0" presId="urn:microsoft.com/office/officeart/2005/8/layout/default"/>
    <dgm:cxn modelId="{7F855F7A-B672-445D-BD9A-EB856FDED155}" type="presParOf" srcId="{D2310348-4F44-4DE1-AEA5-126F5D67B1EB}" destId="{FBB1C227-967E-4755-8710-9D011F30076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FE31F670-7323-45D8-9F83-979BA88FE94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AB9700B-3904-4306-83F5-D02004F5D6B1}">
      <dgm:prSet phldrT="[Текст]" custT="1"/>
      <dgm:spPr/>
      <dgm:t>
        <a:bodyPr/>
        <a:lstStyle/>
        <a:p>
          <a:r>
            <a:rPr lang="uk-UA" sz="2000" dirty="0" smtClean="0"/>
            <a:t>забороняється вилучати документи зі справи чи переносити до іншої справи без дозволу керівника;</a:t>
          </a:r>
          <a:endParaRPr lang="ru-RU" sz="2000" dirty="0"/>
        </a:p>
      </dgm:t>
    </dgm:pt>
    <dgm:pt modelId="{7F039BC2-8E31-4B18-BAF5-628312A7E85C}" type="parTrans" cxnId="{4518C4FB-2EA6-4D8B-90FA-6A6014DEAF36}">
      <dgm:prSet/>
      <dgm:spPr/>
      <dgm:t>
        <a:bodyPr/>
        <a:lstStyle/>
        <a:p>
          <a:endParaRPr lang="ru-RU"/>
        </a:p>
      </dgm:t>
    </dgm:pt>
    <dgm:pt modelId="{047B9809-FE5D-4568-B336-CDF80A707604}" type="sibTrans" cxnId="{4518C4FB-2EA6-4D8B-90FA-6A6014DEAF36}">
      <dgm:prSet/>
      <dgm:spPr/>
      <dgm:t>
        <a:bodyPr/>
        <a:lstStyle/>
        <a:p>
          <a:endParaRPr lang="ru-RU"/>
        </a:p>
      </dgm:t>
    </dgm:pt>
    <dgm:pt modelId="{6A29EAE5-D668-45D1-AE90-1030AC7470DC}">
      <dgm:prSet phldrT="[Текст]" custT="1"/>
      <dgm:spPr/>
      <dgm:t>
        <a:bodyPr/>
        <a:lstStyle/>
        <a:p>
          <a:r>
            <a:rPr lang="uk-UA" sz="2000" dirty="0" smtClean="0"/>
            <a:t>обов’язково робити позначку в </a:t>
          </a:r>
          <a:r>
            <a:rPr lang="uk-UA" sz="2000" dirty="0" err="1" smtClean="0"/>
            <a:t>“Журналі</a:t>
          </a:r>
          <a:r>
            <a:rPr lang="uk-UA" sz="2000" dirty="0" smtClean="0"/>
            <a:t> реєстрації документів з грифом обмеження </a:t>
          </a:r>
          <a:r>
            <a:rPr lang="uk-UA" sz="2000" dirty="0" err="1" smtClean="0"/>
            <a:t>доступу”</a:t>
          </a:r>
          <a:r>
            <a:rPr lang="uk-UA" sz="2000" dirty="0" smtClean="0"/>
            <a:t>;</a:t>
          </a:r>
          <a:endParaRPr lang="ru-RU" sz="2000" dirty="0"/>
        </a:p>
      </dgm:t>
    </dgm:pt>
    <dgm:pt modelId="{F251D049-D5B6-4D70-B3BC-8D3CD1BFE302}" type="parTrans" cxnId="{948440B8-1199-461B-8FAD-2BEC2DF7F014}">
      <dgm:prSet/>
      <dgm:spPr/>
      <dgm:t>
        <a:bodyPr/>
        <a:lstStyle/>
        <a:p>
          <a:endParaRPr lang="ru-RU"/>
        </a:p>
      </dgm:t>
    </dgm:pt>
    <dgm:pt modelId="{52079769-FF47-4422-B65B-1788BC8B9078}" type="sibTrans" cxnId="{948440B8-1199-461B-8FAD-2BEC2DF7F014}">
      <dgm:prSet/>
      <dgm:spPr/>
      <dgm:t>
        <a:bodyPr/>
        <a:lstStyle/>
        <a:p>
          <a:endParaRPr lang="ru-RU"/>
        </a:p>
      </dgm:t>
    </dgm:pt>
    <dgm:pt modelId="{085A6409-77F4-4381-B61C-E9AA67101B8D}">
      <dgm:prSet phldrT="[Текст]" custT="1"/>
      <dgm:spPr/>
      <dgm:t>
        <a:bodyPr/>
        <a:lstStyle/>
        <a:p>
          <a:r>
            <a:rPr lang="uk-UA" sz="2000" dirty="0" smtClean="0"/>
            <a:t>забороняється виносити документи з приміщення без  спеціального дозволу керівника;</a:t>
          </a:r>
          <a:endParaRPr lang="ru-RU" sz="2000" dirty="0"/>
        </a:p>
      </dgm:t>
    </dgm:pt>
    <dgm:pt modelId="{12A903CC-C920-4CBC-B5B4-0C2875642E79}" type="parTrans" cxnId="{02444647-6E70-45A8-A68B-178118E6D469}">
      <dgm:prSet/>
      <dgm:spPr/>
      <dgm:t>
        <a:bodyPr/>
        <a:lstStyle/>
        <a:p>
          <a:endParaRPr lang="ru-RU"/>
        </a:p>
      </dgm:t>
    </dgm:pt>
    <dgm:pt modelId="{47F51D15-2228-47B4-B198-29A1098A57D3}" type="sibTrans" cxnId="{02444647-6E70-45A8-A68B-178118E6D469}">
      <dgm:prSet/>
      <dgm:spPr/>
      <dgm:t>
        <a:bodyPr/>
        <a:lstStyle/>
        <a:p>
          <a:endParaRPr lang="ru-RU"/>
        </a:p>
      </dgm:t>
    </dgm:pt>
    <dgm:pt modelId="{74EBA383-6C72-4D1F-A659-0D38D2145B80}">
      <dgm:prSet phldrT="[Текст]" custT="1"/>
      <dgm:spPr/>
      <dgm:t>
        <a:bodyPr/>
        <a:lstStyle/>
        <a:p>
          <a:r>
            <a:rPr lang="uk-UA" sz="2000" dirty="0" smtClean="0"/>
            <a:t>не дозволяється розмножувати без дозволу керівника, а якщо є доступ – то в присутності відповідальної особи</a:t>
          </a:r>
          <a:endParaRPr lang="ru-RU" sz="2000" dirty="0"/>
        </a:p>
      </dgm:t>
    </dgm:pt>
    <dgm:pt modelId="{C7FDF132-0539-4F7C-B37A-7D75702816A3}" type="parTrans" cxnId="{EC4C86FC-6F50-438C-8ECB-BCD4CFD2B52B}">
      <dgm:prSet/>
      <dgm:spPr/>
      <dgm:t>
        <a:bodyPr/>
        <a:lstStyle/>
        <a:p>
          <a:endParaRPr lang="ru-RU"/>
        </a:p>
      </dgm:t>
    </dgm:pt>
    <dgm:pt modelId="{368CFA89-1D5B-4D56-8B3D-94EBAF731AFD}" type="sibTrans" cxnId="{EC4C86FC-6F50-438C-8ECB-BCD4CFD2B52B}">
      <dgm:prSet/>
      <dgm:spPr/>
      <dgm:t>
        <a:bodyPr/>
        <a:lstStyle/>
        <a:p>
          <a:endParaRPr lang="ru-RU"/>
        </a:p>
      </dgm:t>
    </dgm:pt>
    <dgm:pt modelId="{0C7CFBA7-8D7D-4A93-9EBA-39E337845997}" type="pres">
      <dgm:prSet presAssocID="{FE31F670-7323-45D8-9F83-979BA88FE947}" presName="linear" presStyleCnt="0">
        <dgm:presLayoutVars>
          <dgm:dir/>
          <dgm:animLvl val="lvl"/>
          <dgm:resizeHandles val="exact"/>
        </dgm:presLayoutVars>
      </dgm:prSet>
      <dgm:spPr/>
    </dgm:pt>
    <dgm:pt modelId="{69416674-F4A6-42B2-9348-916AD9C50B6F}" type="pres">
      <dgm:prSet presAssocID="{DAB9700B-3904-4306-83F5-D02004F5D6B1}" presName="parentLin" presStyleCnt="0"/>
      <dgm:spPr/>
    </dgm:pt>
    <dgm:pt modelId="{F1988D65-0A27-4E03-B2E9-CC1DB9F91E11}" type="pres">
      <dgm:prSet presAssocID="{DAB9700B-3904-4306-83F5-D02004F5D6B1}" presName="parentLeftMargin" presStyleLbl="node1" presStyleIdx="0" presStyleCnt="4"/>
      <dgm:spPr/>
    </dgm:pt>
    <dgm:pt modelId="{3D1A938A-3B38-4A55-BEB6-ADA1DBE1D315}" type="pres">
      <dgm:prSet presAssocID="{DAB9700B-3904-4306-83F5-D02004F5D6B1}" presName="parentText" presStyleLbl="node1" presStyleIdx="0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23BA10-A559-4317-87D0-2D9B3A4422A6}" type="pres">
      <dgm:prSet presAssocID="{DAB9700B-3904-4306-83F5-D02004F5D6B1}" presName="negativeSpace" presStyleCnt="0"/>
      <dgm:spPr/>
    </dgm:pt>
    <dgm:pt modelId="{6AD3FBA3-FD94-4C15-9394-4BF4903BCBEC}" type="pres">
      <dgm:prSet presAssocID="{DAB9700B-3904-4306-83F5-D02004F5D6B1}" presName="childText" presStyleLbl="conFgAcc1" presStyleIdx="0" presStyleCnt="4">
        <dgm:presLayoutVars>
          <dgm:bulletEnabled val="1"/>
        </dgm:presLayoutVars>
      </dgm:prSet>
      <dgm:spPr/>
    </dgm:pt>
    <dgm:pt modelId="{13928F67-EC9B-4A24-A740-66DAAC07AA40}" type="pres">
      <dgm:prSet presAssocID="{047B9809-FE5D-4568-B336-CDF80A707604}" presName="spaceBetweenRectangles" presStyleCnt="0"/>
      <dgm:spPr/>
    </dgm:pt>
    <dgm:pt modelId="{9651657E-2293-48A7-AC50-C495EC4D4020}" type="pres">
      <dgm:prSet presAssocID="{6A29EAE5-D668-45D1-AE90-1030AC7470DC}" presName="parentLin" presStyleCnt="0"/>
      <dgm:spPr/>
    </dgm:pt>
    <dgm:pt modelId="{B452D05D-B061-4070-B0CC-0CD2A4CD7F4C}" type="pres">
      <dgm:prSet presAssocID="{6A29EAE5-D668-45D1-AE90-1030AC7470DC}" presName="parentLeftMargin" presStyleLbl="node1" presStyleIdx="0" presStyleCnt="4"/>
      <dgm:spPr/>
    </dgm:pt>
    <dgm:pt modelId="{CAEF7278-396A-4D00-BF00-51C6F7D4159A}" type="pres">
      <dgm:prSet presAssocID="{6A29EAE5-D668-45D1-AE90-1030AC7470DC}" presName="parentText" presStyleLbl="node1" presStyleIdx="1" presStyleCnt="4" custScaleX="1385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0DDAF2-6DB2-46F8-9A9C-823E04108D68}" type="pres">
      <dgm:prSet presAssocID="{6A29EAE5-D668-45D1-AE90-1030AC7470DC}" presName="negativeSpace" presStyleCnt="0"/>
      <dgm:spPr/>
    </dgm:pt>
    <dgm:pt modelId="{6366F2EC-9BD0-4F3C-A648-14FE92ED406D}" type="pres">
      <dgm:prSet presAssocID="{6A29EAE5-D668-45D1-AE90-1030AC7470DC}" presName="childText" presStyleLbl="conFgAcc1" presStyleIdx="1" presStyleCnt="4">
        <dgm:presLayoutVars>
          <dgm:bulletEnabled val="1"/>
        </dgm:presLayoutVars>
      </dgm:prSet>
      <dgm:spPr/>
    </dgm:pt>
    <dgm:pt modelId="{99578ED9-6181-4573-BED7-C2669BA9E0A6}" type="pres">
      <dgm:prSet presAssocID="{52079769-FF47-4422-B65B-1788BC8B9078}" presName="spaceBetweenRectangles" presStyleCnt="0"/>
      <dgm:spPr/>
    </dgm:pt>
    <dgm:pt modelId="{EE8A39A4-965F-4405-BE24-7B604D14585C}" type="pres">
      <dgm:prSet presAssocID="{085A6409-77F4-4381-B61C-E9AA67101B8D}" presName="parentLin" presStyleCnt="0"/>
      <dgm:spPr/>
    </dgm:pt>
    <dgm:pt modelId="{533509C5-EC6D-4213-B28F-1E8CDD3B09F9}" type="pres">
      <dgm:prSet presAssocID="{085A6409-77F4-4381-B61C-E9AA67101B8D}" presName="parentLeftMargin" presStyleLbl="node1" presStyleIdx="1" presStyleCnt="4"/>
      <dgm:spPr/>
    </dgm:pt>
    <dgm:pt modelId="{F433FDBC-4224-4D08-9EB0-FBC24B4BCDB1}" type="pres">
      <dgm:prSet presAssocID="{085A6409-77F4-4381-B61C-E9AA67101B8D}" presName="parentText" presStyleLbl="node1" presStyleIdx="2" presStyleCnt="4" custScaleX="134997" custLinFactNeighborX="25012" custLinFactNeighborY="492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1A0EC2-D576-4B10-98D6-A9F69C8B542C}" type="pres">
      <dgm:prSet presAssocID="{085A6409-77F4-4381-B61C-E9AA67101B8D}" presName="negativeSpace" presStyleCnt="0"/>
      <dgm:spPr/>
    </dgm:pt>
    <dgm:pt modelId="{26E16CD9-57EC-412A-B9B6-55F8264AF325}" type="pres">
      <dgm:prSet presAssocID="{085A6409-77F4-4381-B61C-E9AA67101B8D}" presName="childText" presStyleLbl="conFgAcc1" presStyleIdx="2" presStyleCnt="4">
        <dgm:presLayoutVars>
          <dgm:bulletEnabled val="1"/>
        </dgm:presLayoutVars>
      </dgm:prSet>
      <dgm:spPr/>
    </dgm:pt>
    <dgm:pt modelId="{7BE22DAE-915D-4252-916D-A4636F6F6CCA}" type="pres">
      <dgm:prSet presAssocID="{47F51D15-2228-47B4-B198-29A1098A57D3}" presName="spaceBetweenRectangles" presStyleCnt="0"/>
      <dgm:spPr/>
    </dgm:pt>
    <dgm:pt modelId="{613D68E2-C358-4B84-825C-DB12428C63D2}" type="pres">
      <dgm:prSet presAssocID="{74EBA383-6C72-4D1F-A659-0D38D2145B80}" presName="parentLin" presStyleCnt="0"/>
      <dgm:spPr/>
    </dgm:pt>
    <dgm:pt modelId="{4B12AF28-0B15-40C0-9B1A-71A71F92BF2B}" type="pres">
      <dgm:prSet presAssocID="{74EBA383-6C72-4D1F-A659-0D38D2145B80}" presName="parentLeftMargin" presStyleLbl="node1" presStyleIdx="2" presStyleCnt="4"/>
      <dgm:spPr/>
    </dgm:pt>
    <dgm:pt modelId="{E6543397-5A78-4D02-BCAA-EADF2C0F7DDA}" type="pres">
      <dgm:prSet presAssocID="{74EBA383-6C72-4D1F-A659-0D38D2145B80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FCD9AC-E0B5-45DD-8DE2-4DA67DFD1387}" type="pres">
      <dgm:prSet presAssocID="{74EBA383-6C72-4D1F-A659-0D38D2145B80}" presName="negativeSpace" presStyleCnt="0"/>
      <dgm:spPr/>
    </dgm:pt>
    <dgm:pt modelId="{FC5CABE2-5900-43EF-84F4-43B9143CC251}" type="pres">
      <dgm:prSet presAssocID="{74EBA383-6C72-4D1F-A659-0D38D2145B80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EC4C86FC-6F50-438C-8ECB-BCD4CFD2B52B}" srcId="{FE31F670-7323-45D8-9F83-979BA88FE947}" destId="{74EBA383-6C72-4D1F-A659-0D38D2145B80}" srcOrd="3" destOrd="0" parTransId="{C7FDF132-0539-4F7C-B37A-7D75702816A3}" sibTransId="{368CFA89-1D5B-4D56-8B3D-94EBAF731AFD}"/>
    <dgm:cxn modelId="{4518C4FB-2EA6-4D8B-90FA-6A6014DEAF36}" srcId="{FE31F670-7323-45D8-9F83-979BA88FE947}" destId="{DAB9700B-3904-4306-83F5-D02004F5D6B1}" srcOrd="0" destOrd="0" parTransId="{7F039BC2-8E31-4B18-BAF5-628312A7E85C}" sibTransId="{047B9809-FE5D-4568-B336-CDF80A707604}"/>
    <dgm:cxn modelId="{02444647-6E70-45A8-A68B-178118E6D469}" srcId="{FE31F670-7323-45D8-9F83-979BA88FE947}" destId="{085A6409-77F4-4381-B61C-E9AA67101B8D}" srcOrd="2" destOrd="0" parTransId="{12A903CC-C920-4CBC-B5B4-0C2875642E79}" sibTransId="{47F51D15-2228-47B4-B198-29A1098A57D3}"/>
    <dgm:cxn modelId="{79B1AA56-F63D-4B29-B30B-C70BEC004835}" type="presOf" srcId="{085A6409-77F4-4381-B61C-E9AA67101B8D}" destId="{F433FDBC-4224-4D08-9EB0-FBC24B4BCDB1}" srcOrd="1" destOrd="0" presId="urn:microsoft.com/office/officeart/2005/8/layout/list1"/>
    <dgm:cxn modelId="{0359BD58-9708-48A5-A8A9-F4EDBB00406A}" type="presOf" srcId="{DAB9700B-3904-4306-83F5-D02004F5D6B1}" destId="{F1988D65-0A27-4E03-B2E9-CC1DB9F91E11}" srcOrd="0" destOrd="0" presId="urn:microsoft.com/office/officeart/2005/8/layout/list1"/>
    <dgm:cxn modelId="{E57AF9C7-78F9-4B88-9B09-50AA1C930338}" type="presOf" srcId="{085A6409-77F4-4381-B61C-E9AA67101B8D}" destId="{533509C5-EC6D-4213-B28F-1E8CDD3B09F9}" srcOrd="0" destOrd="0" presId="urn:microsoft.com/office/officeart/2005/8/layout/list1"/>
    <dgm:cxn modelId="{1491F03F-C154-458E-91E3-4C946707DA5F}" type="presOf" srcId="{6A29EAE5-D668-45D1-AE90-1030AC7470DC}" destId="{B452D05D-B061-4070-B0CC-0CD2A4CD7F4C}" srcOrd="0" destOrd="0" presId="urn:microsoft.com/office/officeart/2005/8/layout/list1"/>
    <dgm:cxn modelId="{CA4807BB-C028-4B07-A510-D72F1491362A}" type="presOf" srcId="{6A29EAE5-D668-45D1-AE90-1030AC7470DC}" destId="{CAEF7278-396A-4D00-BF00-51C6F7D4159A}" srcOrd="1" destOrd="0" presId="urn:microsoft.com/office/officeart/2005/8/layout/list1"/>
    <dgm:cxn modelId="{42BB5C66-FFC9-4883-8CB7-BE1ED8CD911B}" type="presOf" srcId="{FE31F670-7323-45D8-9F83-979BA88FE947}" destId="{0C7CFBA7-8D7D-4A93-9EBA-39E337845997}" srcOrd="0" destOrd="0" presId="urn:microsoft.com/office/officeart/2005/8/layout/list1"/>
    <dgm:cxn modelId="{EF338B5B-0EF1-42AB-84E0-62D0862AA093}" type="presOf" srcId="{DAB9700B-3904-4306-83F5-D02004F5D6B1}" destId="{3D1A938A-3B38-4A55-BEB6-ADA1DBE1D315}" srcOrd="1" destOrd="0" presId="urn:microsoft.com/office/officeart/2005/8/layout/list1"/>
    <dgm:cxn modelId="{948440B8-1199-461B-8FAD-2BEC2DF7F014}" srcId="{FE31F670-7323-45D8-9F83-979BA88FE947}" destId="{6A29EAE5-D668-45D1-AE90-1030AC7470DC}" srcOrd="1" destOrd="0" parTransId="{F251D049-D5B6-4D70-B3BC-8D3CD1BFE302}" sibTransId="{52079769-FF47-4422-B65B-1788BC8B9078}"/>
    <dgm:cxn modelId="{C7830CED-40D9-4121-9C10-E6CDBDF3294F}" type="presOf" srcId="{74EBA383-6C72-4D1F-A659-0D38D2145B80}" destId="{E6543397-5A78-4D02-BCAA-EADF2C0F7DDA}" srcOrd="1" destOrd="0" presId="urn:microsoft.com/office/officeart/2005/8/layout/list1"/>
    <dgm:cxn modelId="{BD69A0F7-C728-42EF-8B62-4A630C1C1AF3}" type="presOf" srcId="{74EBA383-6C72-4D1F-A659-0D38D2145B80}" destId="{4B12AF28-0B15-40C0-9B1A-71A71F92BF2B}" srcOrd="0" destOrd="0" presId="urn:microsoft.com/office/officeart/2005/8/layout/list1"/>
    <dgm:cxn modelId="{88853EEB-D17D-434D-AB13-ED5A68EF9EDB}" type="presParOf" srcId="{0C7CFBA7-8D7D-4A93-9EBA-39E337845997}" destId="{69416674-F4A6-42B2-9348-916AD9C50B6F}" srcOrd="0" destOrd="0" presId="urn:microsoft.com/office/officeart/2005/8/layout/list1"/>
    <dgm:cxn modelId="{FD5E9742-D5BD-44A4-B128-DB2FFD91D38D}" type="presParOf" srcId="{69416674-F4A6-42B2-9348-916AD9C50B6F}" destId="{F1988D65-0A27-4E03-B2E9-CC1DB9F91E11}" srcOrd="0" destOrd="0" presId="urn:microsoft.com/office/officeart/2005/8/layout/list1"/>
    <dgm:cxn modelId="{6A302737-0944-4D15-9B29-139728ABE803}" type="presParOf" srcId="{69416674-F4A6-42B2-9348-916AD9C50B6F}" destId="{3D1A938A-3B38-4A55-BEB6-ADA1DBE1D315}" srcOrd="1" destOrd="0" presId="urn:microsoft.com/office/officeart/2005/8/layout/list1"/>
    <dgm:cxn modelId="{1BE29CA2-0220-419A-95E8-0DF539BE3E57}" type="presParOf" srcId="{0C7CFBA7-8D7D-4A93-9EBA-39E337845997}" destId="{FA23BA10-A559-4317-87D0-2D9B3A4422A6}" srcOrd="1" destOrd="0" presId="urn:microsoft.com/office/officeart/2005/8/layout/list1"/>
    <dgm:cxn modelId="{57ADEDC9-72E8-442D-BAD4-0FB4E91F3A36}" type="presParOf" srcId="{0C7CFBA7-8D7D-4A93-9EBA-39E337845997}" destId="{6AD3FBA3-FD94-4C15-9394-4BF4903BCBEC}" srcOrd="2" destOrd="0" presId="urn:microsoft.com/office/officeart/2005/8/layout/list1"/>
    <dgm:cxn modelId="{E2624B0D-8C43-40A8-A72C-BBA700A37092}" type="presParOf" srcId="{0C7CFBA7-8D7D-4A93-9EBA-39E337845997}" destId="{13928F67-EC9B-4A24-A740-66DAAC07AA40}" srcOrd="3" destOrd="0" presId="urn:microsoft.com/office/officeart/2005/8/layout/list1"/>
    <dgm:cxn modelId="{C47C6E67-8261-49C5-80FE-AC50D16BFAFA}" type="presParOf" srcId="{0C7CFBA7-8D7D-4A93-9EBA-39E337845997}" destId="{9651657E-2293-48A7-AC50-C495EC4D4020}" srcOrd="4" destOrd="0" presId="urn:microsoft.com/office/officeart/2005/8/layout/list1"/>
    <dgm:cxn modelId="{8055A5E7-F569-4F9D-B322-A99DCA190F3D}" type="presParOf" srcId="{9651657E-2293-48A7-AC50-C495EC4D4020}" destId="{B452D05D-B061-4070-B0CC-0CD2A4CD7F4C}" srcOrd="0" destOrd="0" presId="urn:microsoft.com/office/officeart/2005/8/layout/list1"/>
    <dgm:cxn modelId="{68C00999-6C17-4962-87C6-759ACE3691BF}" type="presParOf" srcId="{9651657E-2293-48A7-AC50-C495EC4D4020}" destId="{CAEF7278-396A-4D00-BF00-51C6F7D4159A}" srcOrd="1" destOrd="0" presId="urn:microsoft.com/office/officeart/2005/8/layout/list1"/>
    <dgm:cxn modelId="{E0EFC68B-0DB1-4675-9CC9-B8E1064572F2}" type="presParOf" srcId="{0C7CFBA7-8D7D-4A93-9EBA-39E337845997}" destId="{ED0DDAF2-6DB2-46F8-9A9C-823E04108D68}" srcOrd="5" destOrd="0" presId="urn:microsoft.com/office/officeart/2005/8/layout/list1"/>
    <dgm:cxn modelId="{2C78C76F-1E1F-4DCC-A404-2227672C31C6}" type="presParOf" srcId="{0C7CFBA7-8D7D-4A93-9EBA-39E337845997}" destId="{6366F2EC-9BD0-4F3C-A648-14FE92ED406D}" srcOrd="6" destOrd="0" presId="urn:microsoft.com/office/officeart/2005/8/layout/list1"/>
    <dgm:cxn modelId="{EBA696AE-0493-4EEB-8044-680EF768FC42}" type="presParOf" srcId="{0C7CFBA7-8D7D-4A93-9EBA-39E337845997}" destId="{99578ED9-6181-4573-BED7-C2669BA9E0A6}" srcOrd="7" destOrd="0" presId="urn:microsoft.com/office/officeart/2005/8/layout/list1"/>
    <dgm:cxn modelId="{06B03285-850D-4B81-830B-E9143AD64A50}" type="presParOf" srcId="{0C7CFBA7-8D7D-4A93-9EBA-39E337845997}" destId="{EE8A39A4-965F-4405-BE24-7B604D14585C}" srcOrd="8" destOrd="0" presId="urn:microsoft.com/office/officeart/2005/8/layout/list1"/>
    <dgm:cxn modelId="{07748CC8-ED81-46EC-935A-31990AB6E602}" type="presParOf" srcId="{EE8A39A4-965F-4405-BE24-7B604D14585C}" destId="{533509C5-EC6D-4213-B28F-1E8CDD3B09F9}" srcOrd="0" destOrd="0" presId="urn:microsoft.com/office/officeart/2005/8/layout/list1"/>
    <dgm:cxn modelId="{8026C5F5-8AF8-4B2D-9C80-46D6899B9446}" type="presParOf" srcId="{EE8A39A4-965F-4405-BE24-7B604D14585C}" destId="{F433FDBC-4224-4D08-9EB0-FBC24B4BCDB1}" srcOrd="1" destOrd="0" presId="urn:microsoft.com/office/officeart/2005/8/layout/list1"/>
    <dgm:cxn modelId="{ADA443CC-5112-44EE-8762-CD5932B8883C}" type="presParOf" srcId="{0C7CFBA7-8D7D-4A93-9EBA-39E337845997}" destId="{EA1A0EC2-D576-4B10-98D6-A9F69C8B542C}" srcOrd="9" destOrd="0" presId="urn:microsoft.com/office/officeart/2005/8/layout/list1"/>
    <dgm:cxn modelId="{91C6F70B-C988-42AC-A24C-211D86CE00ED}" type="presParOf" srcId="{0C7CFBA7-8D7D-4A93-9EBA-39E337845997}" destId="{26E16CD9-57EC-412A-B9B6-55F8264AF325}" srcOrd="10" destOrd="0" presId="urn:microsoft.com/office/officeart/2005/8/layout/list1"/>
    <dgm:cxn modelId="{15CEAD49-8AF3-4641-9B21-3D2F1B6D2092}" type="presParOf" srcId="{0C7CFBA7-8D7D-4A93-9EBA-39E337845997}" destId="{7BE22DAE-915D-4252-916D-A4636F6F6CCA}" srcOrd="11" destOrd="0" presId="urn:microsoft.com/office/officeart/2005/8/layout/list1"/>
    <dgm:cxn modelId="{FC2A3DB9-AA50-4E7C-98C8-6E97A5331C8C}" type="presParOf" srcId="{0C7CFBA7-8D7D-4A93-9EBA-39E337845997}" destId="{613D68E2-C358-4B84-825C-DB12428C63D2}" srcOrd="12" destOrd="0" presId="urn:microsoft.com/office/officeart/2005/8/layout/list1"/>
    <dgm:cxn modelId="{8CF6F84A-B274-475A-92D7-4206EB78B418}" type="presParOf" srcId="{613D68E2-C358-4B84-825C-DB12428C63D2}" destId="{4B12AF28-0B15-40C0-9B1A-71A71F92BF2B}" srcOrd="0" destOrd="0" presId="urn:microsoft.com/office/officeart/2005/8/layout/list1"/>
    <dgm:cxn modelId="{0C603EC9-C292-4E65-A34E-0FF29800BBBB}" type="presParOf" srcId="{613D68E2-C358-4B84-825C-DB12428C63D2}" destId="{E6543397-5A78-4D02-BCAA-EADF2C0F7DDA}" srcOrd="1" destOrd="0" presId="urn:microsoft.com/office/officeart/2005/8/layout/list1"/>
    <dgm:cxn modelId="{2117F277-B774-4DB9-9668-BE14B427F7D7}" type="presParOf" srcId="{0C7CFBA7-8D7D-4A93-9EBA-39E337845997}" destId="{B2FCD9AC-E0B5-45DD-8DE2-4DA67DFD1387}" srcOrd="13" destOrd="0" presId="urn:microsoft.com/office/officeart/2005/8/layout/list1"/>
    <dgm:cxn modelId="{669C3900-31B6-46B5-A5DA-613D0F4F2747}" type="presParOf" srcId="{0C7CFBA7-8D7D-4A93-9EBA-39E337845997}" destId="{FC5CABE2-5900-43EF-84F4-43B9143CC251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60A5D02-39CF-40E3-8AF5-A760DDF34479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AF8E65E-D26F-4E5B-B741-DA56673DDD53}">
      <dgm:prSet phldrT="[Текст]"/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BDBCA098-C3D7-4DFD-8F60-5AC6765FFCBC}" type="parTrans" cxnId="{A302D712-D436-4517-8084-8E2D46CD0D3C}">
      <dgm:prSet/>
      <dgm:spPr/>
      <dgm:t>
        <a:bodyPr/>
        <a:lstStyle/>
        <a:p>
          <a:endParaRPr lang="ru-RU"/>
        </a:p>
      </dgm:t>
    </dgm:pt>
    <dgm:pt modelId="{DE80039E-5662-4D48-A34A-99C3BC16ACDA}" type="sibTrans" cxnId="{A302D712-D436-4517-8084-8E2D46CD0D3C}">
      <dgm:prSet/>
      <dgm:spPr/>
      <dgm:t>
        <a:bodyPr/>
        <a:lstStyle/>
        <a:p>
          <a:endParaRPr lang="ru-RU"/>
        </a:p>
      </dgm:t>
    </dgm:pt>
    <dgm:pt modelId="{76BA6B36-7368-4792-8ADC-519B90A5F2E0}">
      <dgm:prSet phldrT="[Текст]" custT="1"/>
      <dgm:spPr/>
      <dgm:t>
        <a:bodyPr/>
        <a:lstStyle/>
        <a:p>
          <a:r>
            <a:rPr lang="uk-UA" sz="2400" dirty="0" smtClean="0"/>
            <a:t>Перевірити наявність всіх документів</a:t>
          </a:r>
          <a:endParaRPr lang="ru-RU" sz="2400" dirty="0"/>
        </a:p>
      </dgm:t>
    </dgm:pt>
    <dgm:pt modelId="{6CF1EE55-2E6B-4508-8FB7-FADB566EE979}" type="parTrans" cxnId="{26A27798-49AD-475B-9936-C731CD413AF8}">
      <dgm:prSet/>
      <dgm:spPr/>
      <dgm:t>
        <a:bodyPr/>
        <a:lstStyle/>
        <a:p>
          <a:endParaRPr lang="ru-RU"/>
        </a:p>
      </dgm:t>
    </dgm:pt>
    <dgm:pt modelId="{554EA5FB-7398-475E-BBFD-B9C8F9F2B273}" type="sibTrans" cxnId="{26A27798-49AD-475B-9936-C731CD413AF8}">
      <dgm:prSet/>
      <dgm:spPr/>
      <dgm:t>
        <a:bodyPr/>
        <a:lstStyle/>
        <a:p>
          <a:endParaRPr lang="ru-RU"/>
        </a:p>
      </dgm:t>
    </dgm:pt>
    <dgm:pt modelId="{22E69C39-9DBD-4023-AA64-FC822AB74C2D}">
      <dgm:prSet phldrT="[Текст]"/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D389D82E-A51F-49BE-B0C2-82ACF1038EBB}" type="parTrans" cxnId="{006E9677-DF1B-48AD-8330-F0CA2E8D3C3E}">
      <dgm:prSet/>
      <dgm:spPr/>
      <dgm:t>
        <a:bodyPr/>
        <a:lstStyle/>
        <a:p>
          <a:endParaRPr lang="ru-RU"/>
        </a:p>
      </dgm:t>
    </dgm:pt>
    <dgm:pt modelId="{17BF36E5-1D5D-4BA1-8A2C-2F26A33B0DCE}" type="sibTrans" cxnId="{006E9677-DF1B-48AD-8330-F0CA2E8D3C3E}">
      <dgm:prSet/>
      <dgm:spPr/>
      <dgm:t>
        <a:bodyPr/>
        <a:lstStyle/>
        <a:p>
          <a:endParaRPr lang="ru-RU"/>
        </a:p>
      </dgm:t>
    </dgm:pt>
    <dgm:pt modelId="{D2A5B704-13A1-495E-92C5-B9DC97763495}">
      <dgm:prSet phldrT="[Текст]" custT="1"/>
      <dgm:spPr/>
      <dgm:t>
        <a:bodyPr/>
        <a:lstStyle/>
        <a:p>
          <a:r>
            <a:rPr lang="uk-UA" sz="2400" dirty="0" smtClean="0"/>
            <a:t>Відібрати документи для зберігання в архіві</a:t>
          </a:r>
          <a:endParaRPr lang="ru-RU" sz="2400" dirty="0"/>
        </a:p>
      </dgm:t>
    </dgm:pt>
    <dgm:pt modelId="{B912B682-A77C-463A-9D0D-D211DF65E530}" type="parTrans" cxnId="{80240A49-3645-422B-8DAC-CBCE32F13D1C}">
      <dgm:prSet/>
      <dgm:spPr/>
      <dgm:t>
        <a:bodyPr/>
        <a:lstStyle/>
        <a:p>
          <a:endParaRPr lang="ru-RU"/>
        </a:p>
      </dgm:t>
    </dgm:pt>
    <dgm:pt modelId="{F872E152-96AA-4540-BE4B-F42D86D92ECD}" type="sibTrans" cxnId="{80240A49-3645-422B-8DAC-CBCE32F13D1C}">
      <dgm:prSet/>
      <dgm:spPr/>
      <dgm:t>
        <a:bodyPr/>
        <a:lstStyle/>
        <a:p>
          <a:endParaRPr lang="ru-RU"/>
        </a:p>
      </dgm:t>
    </dgm:pt>
    <dgm:pt modelId="{0D1AA46E-CE99-4D1F-B7FD-B89F30449AE5}">
      <dgm:prSet phldrT="[Текст]"/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428A807C-31D6-4B12-A096-A2101EE04160}" type="parTrans" cxnId="{FBCE450F-174F-46E5-B476-71AF3C877BF3}">
      <dgm:prSet/>
      <dgm:spPr/>
      <dgm:t>
        <a:bodyPr/>
        <a:lstStyle/>
        <a:p>
          <a:endParaRPr lang="ru-RU"/>
        </a:p>
      </dgm:t>
    </dgm:pt>
    <dgm:pt modelId="{D872E86A-5164-4DAE-873D-9C17869CF5B6}" type="sibTrans" cxnId="{FBCE450F-174F-46E5-B476-71AF3C877BF3}">
      <dgm:prSet/>
      <dgm:spPr/>
      <dgm:t>
        <a:bodyPr/>
        <a:lstStyle/>
        <a:p>
          <a:endParaRPr lang="ru-RU"/>
        </a:p>
      </dgm:t>
    </dgm:pt>
    <dgm:pt modelId="{5B8CF0C6-18E7-4321-BDDF-BA4A4E0241A0}">
      <dgm:prSet phldrT="[Текст]" custT="1"/>
      <dgm:spPr/>
      <dgm:t>
        <a:bodyPr/>
        <a:lstStyle/>
        <a:p>
          <a:r>
            <a:rPr lang="uk-UA" sz="2400" dirty="0" smtClean="0"/>
            <a:t>Визначити документи для знищення</a:t>
          </a:r>
          <a:endParaRPr lang="ru-RU" sz="2400" dirty="0"/>
        </a:p>
      </dgm:t>
    </dgm:pt>
    <dgm:pt modelId="{1EAEA8E5-A26B-4C36-923D-8DA26DF8559A}" type="parTrans" cxnId="{5B4BBC3D-D62E-422C-83C9-E3E120A81916}">
      <dgm:prSet/>
      <dgm:spPr/>
      <dgm:t>
        <a:bodyPr/>
        <a:lstStyle/>
        <a:p>
          <a:endParaRPr lang="ru-RU"/>
        </a:p>
      </dgm:t>
    </dgm:pt>
    <dgm:pt modelId="{569273D3-D1E9-418B-AC82-69728256B5BF}" type="sibTrans" cxnId="{5B4BBC3D-D62E-422C-83C9-E3E120A81916}">
      <dgm:prSet/>
      <dgm:spPr/>
      <dgm:t>
        <a:bodyPr/>
        <a:lstStyle/>
        <a:p>
          <a:endParaRPr lang="ru-RU"/>
        </a:p>
      </dgm:t>
    </dgm:pt>
    <dgm:pt modelId="{03F6E222-1B95-4571-BDF2-34427DCE320A}" type="pres">
      <dgm:prSet presAssocID="{A60A5D02-39CF-40E3-8AF5-A760DDF34479}" presName="linearFlow" presStyleCnt="0">
        <dgm:presLayoutVars>
          <dgm:dir/>
          <dgm:animLvl val="lvl"/>
          <dgm:resizeHandles val="exact"/>
        </dgm:presLayoutVars>
      </dgm:prSet>
      <dgm:spPr/>
    </dgm:pt>
    <dgm:pt modelId="{68E6A4B5-A242-4D9D-84FB-AB3A8BEAD905}" type="pres">
      <dgm:prSet presAssocID="{7AF8E65E-D26F-4E5B-B741-DA56673DDD53}" presName="composite" presStyleCnt="0"/>
      <dgm:spPr/>
    </dgm:pt>
    <dgm:pt modelId="{CDB6076F-67EA-436A-8039-55FB8816B8EF}" type="pres">
      <dgm:prSet presAssocID="{7AF8E65E-D26F-4E5B-B741-DA56673DDD53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242F088-2055-4340-87E2-F40ADF36C6EC}" type="pres">
      <dgm:prSet presAssocID="{7AF8E65E-D26F-4E5B-B741-DA56673DDD53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C8740A-2315-45B4-A9B2-43339DB16F62}" type="pres">
      <dgm:prSet presAssocID="{DE80039E-5662-4D48-A34A-99C3BC16ACDA}" presName="sp" presStyleCnt="0"/>
      <dgm:spPr/>
    </dgm:pt>
    <dgm:pt modelId="{E157AE26-4104-4A9E-84CF-BFC309B00308}" type="pres">
      <dgm:prSet presAssocID="{22E69C39-9DBD-4023-AA64-FC822AB74C2D}" presName="composite" presStyleCnt="0"/>
      <dgm:spPr/>
    </dgm:pt>
    <dgm:pt modelId="{7C6E9794-8813-4936-8407-64FBF470C68D}" type="pres">
      <dgm:prSet presAssocID="{22E69C39-9DBD-4023-AA64-FC822AB74C2D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BDF86987-90CD-442B-B94B-FAEA56021550}" type="pres">
      <dgm:prSet presAssocID="{22E69C39-9DBD-4023-AA64-FC822AB74C2D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B7B379-F175-459B-85F8-43FD98A53157}" type="pres">
      <dgm:prSet presAssocID="{17BF36E5-1D5D-4BA1-8A2C-2F26A33B0DCE}" presName="sp" presStyleCnt="0"/>
      <dgm:spPr/>
    </dgm:pt>
    <dgm:pt modelId="{018BCA83-FFB7-4E0B-949D-5C41FE1B93FE}" type="pres">
      <dgm:prSet presAssocID="{0D1AA46E-CE99-4D1F-B7FD-B89F30449AE5}" presName="composite" presStyleCnt="0"/>
      <dgm:spPr/>
    </dgm:pt>
    <dgm:pt modelId="{407F001F-A5CA-4F81-9B29-188170103D6A}" type="pres">
      <dgm:prSet presAssocID="{0D1AA46E-CE99-4D1F-B7FD-B89F30449AE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ACC3D306-D17E-4F0F-97FC-A5FF71110350}" type="pres">
      <dgm:prSet presAssocID="{0D1AA46E-CE99-4D1F-B7FD-B89F30449AE5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AFD0EE7-F0D4-4506-A1DA-65AE0CF9B2B4}" type="presOf" srcId="{7AF8E65E-D26F-4E5B-B741-DA56673DDD53}" destId="{CDB6076F-67EA-436A-8039-55FB8816B8EF}" srcOrd="0" destOrd="0" presId="urn:microsoft.com/office/officeart/2005/8/layout/chevron2"/>
    <dgm:cxn modelId="{6E917186-0381-44B8-AA2A-92D77642ADF9}" type="presOf" srcId="{5B8CF0C6-18E7-4321-BDDF-BA4A4E0241A0}" destId="{ACC3D306-D17E-4F0F-97FC-A5FF71110350}" srcOrd="0" destOrd="0" presId="urn:microsoft.com/office/officeart/2005/8/layout/chevron2"/>
    <dgm:cxn modelId="{44FCA1DE-6D51-4F3B-8B17-88B87056710A}" type="presOf" srcId="{76BA6B36-7368-4792-8ADC-519B90A5F2E0}" destId="{5242F088-2055-4340-87E2-F40ADF36C6EC}" srcOrd="0" destOrd="0" presId="urn:microsoft.com/office/officeart/2005/8/layout/chevron2"/>
    <dgm:cxn modelId="{006E9677-DF1B-48AD-8330-F0CA2E8D3C3E}" srcId="{A60A5D02-39CF-40E3-8AF5-A760DDF34479}" destId="{22E69C39-9DBD-4023-AA64-FC822AB74C2D}" srcOrd="1" destOrd="0" parTransId="{D389D82E-A51F-49BE-B0C2-82ACF1038EBB}" sibTransId="{17BF36E5-1D5D-4BA1-8A2C-2F26A33B0DCE}"/>
    <dgm:cxn modelId="{5B4BBC3D-D62E-422C-83C9-E3E120A81916}" srcId="{0D1AA46E-CE99-4D1F-B7FD-B89F30449AE5}" destId="{5B8CF0C6-18E7-4321-BDDF-BA4A4E0241A0}" srcOrd="0" destOrd="0" parTransId="{1EAEA8E5-A26B-4C36-923D-8DA26DF8559A}" sibTransId="{569273D3-D1E9-418B-AC82-69728256B5BF}"/>
    <dgm:cxn modelId="{80240A49-3645-422B-8DAC-CBCE32F13D1C}" srcId="{22E69C39-9DBD-4023-AA64-FC822AB74C2D}" destId="{D2A5B704-13A1-495E-92C5-B9DC97763495}" srcOrd="0" destOrd="0" parTransId="{B912B682-A77C-463A-9D0D-D211DF65E530}" sibTransId="{F872E152-96AA-4540-BE4B-F42D86D92ECD}"/>
    <dgm:cxn modelId="{3153AF20-93B5-474D-B6C2-828CA30CF8E7}" type="presOf" srcId="{0D1AA46E-CE99-4D1F-B7FD-B89F30449AE5}" destId="{407F001F-A5CA-4F81-9B29-188170103D6A}" srcOrd="0" destOrd="0" presId="urn:microsoft.com/office/officeart/2005/8/layout/chevron2"/>
    <dgm:cxn modelId="{0C667DFA-D10D-426E-BFE4-A140B14CC0BE}" type="presOf" srcId="{A60A5D02-39CF-40E3-8AF5-A760DDF34479}" destId="{03F6E222-1B95-4571-BDF2-34427DCE320A}" srcOrd="0" destOrd="0" presId="urn:microsoft.com/office/officeart/2005/8/layout/chevron2"/>
    <dgm:cxn modelId="{FBCE450F-174F-46E5-B476-71AF3C877BF3}" srcId="{A60A5D02-39CF-40E3-8AF5-A760DDF34479}" destId="{0D1AA46E-CE99-4D1F-B7FD-B89F30449AE5}" srcOrd="2" destOrd="0" parTransId="{428A807C-31D6-4B12-A096-A2101EE04160}" sibTransId="{D872E86A-5164-4DAE-873D-9C17869CF5B6}"/>
    <dgm:cxn modelId="{26A27798-49AD-475B-9936-C731CD413AF8}" srcId="{7AF8E65E-D26F-4E5B-B741-DA56673DDD53}" destId="{76BA6B36-7368-4792-8ADC-519B90A5F2E0}" srcOrd="0" destOrd="0" parTransId="{6CF1EE55-2E6B-4508-8FB7-FADB566EE979}" sibTransId="{554EA5FB-7398-475E-BBFD-B9C8F9F2B273}"/>
    <dgm:cxn modelId="{A302D712-D436-4517-8084-8E2D46CD0D3C}" srcId="{A60A5D02-39CF-40E3-8AF5-A760DDF34479}" destId="{7AF8E65E-D26F-4E5B-B741-DA56673DDD53}" srcOrd="0" destOrd="0" parTransId="{BDBCA098-C3D7-4DFD-8F60-5AC6765FFCBC}" sibTransId="{DE80039E-5662-4D48-A34A-99C3BC16ACDA}"/>
    <dgm:cxn modelId="{14E93F56-9289-4BD6-A49A-97BD52B3C887}" type="presOf" srcId="{D2A5B704-13A1-495E-92C5-B9DC97763495}" destId="{BDF86987-90CD-442B-B94B-FAEA56021550}" srcOrd="0" destOrd="0" presId="urn:microsoft.com/office/officeart/2005/8/layout/chevron2"/>
    <dgm:cxn modelId="{94E41FDE-7D1C-46A9-9F72-3274369674B1}" type="presOf" srcId="{22E69C39-9DBD-4023-AA64-FC822AB74C2D}" destId="{7C6E9794-8813-4936-8407-64FBF470C68D}" srcOrd="0" destOrd="0" presId="urn:microsoft.com/office/officeart/2005/8/layout/chevron2"/>
    <dgm:cxn modelId="{2485753D-9BCE-4720-A4FB-A5CDDB898C82}" type="presParOf" srcId="{03F6E222-1B95-4571-BDF2-34427DCE320A}" destId="{68E6A4B5-A242-4D9D-84FB-AB3A8BEAD905}" srcOrd="0" destOrd="0" presId="urn:microsoft.com/office/officeart/2005/8/layout/chevron2"/>
    <dgm:cxn modelId="{1C9D2EFF-FE90-4EDF-AF49-DCE7ED5D081B}" type="presParOf" srcId="{68E6A4B5-A242-4D9D-84FB-AB3A8BEAD905}" destId="{CDB6076F-67EA-436A-8039-55FB8816B8EF}" srcOrd="0" destOrd="0" presId="urn:microsoft.com/office/officeart/2005/8/layout/chevron2"/>
    <dgm:cxn modelId="{CA417C34-D4DC-45F5-9BBD-E9FC79E0FDDF}" type="presParOf" srcId="{68E6A4B5-A242-4D9D-84FB-AB3A8BEAD905}" destId="{5242F088-2055-4340-87E2-F40ADF36C6EC}" srcOrd="1" destOrd="0" presId="urn:microsoft.com/office/officeart/2005/8/layout/chevron2"/>
    <dgm:cxn modelId="{E11AC6CC-CD81-4665-8504-7090443312CA}" type="presParOf" srcId="{03F6E222-1B95-4571-BDF2-34427DCE320A}" destId="{69C8740A-2315-45B4-A9B2-43339DB16F62}" srcOrd="1" destOrd="0" presId="urn:microsoft.com/office/officeart/2005/8/layout/chevron2"/>
    <dgm:cxn modelId="{0D6E6A7E-EB7E-49E9-A728-BD298D8D5960}" type="presParOf" srcId="{03F6E222-1B95-4571-BDF2-34427DCE320A}" destId="{E157AE26-4104-4A9E-84CF-BFC309B00308}" srcOrd="2" destOrd="0" presId="urn:microsoft.com/office/officeart/2005/8/layout/chevron2"/>
    <dgm:cxn modelId="{2503CAF9-3C85-43DA-A902-91B102D2508D}" type="presParOf" srcId="{E157AE26-4104-4A9E-84CF-BFC309B00308}" destId="{7C6E9794-8813-4936-8407-64FBF470C68D}" srcOrd="0" destOrd="0" presId="urn:microsoft.com/office/officeart/2005/8/layout/chevron2"/>
    <dgm:cxn modelId="{00890B77-7F17-446C-B5CB-33B265F683A4}" type="presParOf" srcId="{E157AE26-4104-4A9E-84CF-BFC309B00308}" destId="{BDF86987-90CD-442B-B94B-FAEA56021550}" srcOrd="1" destOrd="0" presId="urn:microsoft.com/office/officeart/2005/8/layout/chevron2"/>
    <dgm:cxn modelId="{06878377-D0D6-4C35-B161-8E3F99E14250}" type="presParOf" srcId="{03F6E222-1B95-4571-BDF2-34427DCE320A}" destId="{0EB7B379-F175-459B-85F8-43FD98A53157}" srcOrd="3" destOrd="0" presId="urn:microsoft.com/office/officeart/2005/8/layout/chevron2"/>
    <dgm:cxn modelId="{514C5067-DF03-4F5E-8514-447C21816EB0}" type="presParOf" srcId="{03F6E222-1B95-4571-BDF2-34427DCE320A}" destId="{018BCA83-FFB7-4E0B-949D-5C41FE1B93FE}" srcOrd="4" destOrd="0" presId="urn:microsoft.com/office/officeart/2005/8/layout/chevron2"/>
    <dgm:cxn modelId="{8D3C6DF6-4758-415B-97E9-DA6523A1846D}" type="presParOf" srcId="{018BCA83-FFB7-4E0B-949D-5C41FE1B93FE}" destId="{407F001F-A5CA-4F81-9B29-188170103D6A}" srcOrd="0" destOrd="0" presId="urn:microsoft.com/office/officeart/2005/8/layout/chevron2"/>
    <dgm:cxn modelId="{BA73A60D-F3BD-4A2A-B8FC-A6A863D52EC0}" type="presParOf" srcId="{018BCA83-FFB7-4E0B-949D-5C41FE1B93FE}" destId="{ACC3D306-D17E-4F0F-97FC-A5FF7111035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8237BF-FB09-4F3C-8D34-43ACE135D674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56BAA2AF-F0B6-43A6-9BF7-63CB70831AD6}">
      <dgm:prSet phldrT="[Текст]"/>
      <dgm:spPr/>
      <dgm:t>
        <a:bodyPr/>
        <a:lstStyle/>
        <a:p>
          <a:r>
            <a:rPr lang="uk-UA" dirty="0" smtClean="0"/>
            <a:t>виробнича, науково-технічна,</a:t>
          </a:r>
          <a:endParaRPr lang="ru-RU" dirty="0"/>
        </a:p>
      </dgm:t>
    </dgm:pt>
    <dgm:pt modelId="{3961A6B9-8053-4B55-9DDD-3575EECED8B1}" type="parTrans" cxnId="{CFB67423-1197-4C34-AE51-802635DE9AA6}">
      <dgm:prSet/>
      <dgm:spPr/>
      <dgm:t>
        <a:bodyPr/>
        <a:lstStyle/>
        <a:p>
          <a:endParaRPr lang="ru-RU"/>
        </a:p>
      </dgm:t>
    </dgm:pt>
    <dgm:pt modelId="{D623C9EB-D1BC-4BC1-93E0-D83A8333D414}" type="sibTrans" cxnId="{CFB67423-1197-4C34-AE51-802635DE9AA6}">
      <dgm:prSet/>
      <dgm:spPr/>
      <dgm:t>
        <a:bodyPr/>
        <a:lstStyle/>
        <a:p>
          <a:endParaRPr lang="ru-RU"/>
        </a:p>
      </dgm:t>
    </dgm:pt>
    <dgm:pt modelId="{DB8D7E71-FCD6-4A77-B598-9FC24C6E83BB}">
      <dgm:prSet phldrT="[Текст]"/>
      <dgm:spPr/>
      <dgm:t>
        <a:bodyPr/>
        <a:lstStyle/>
        <a:p>
          <a:r>
            <a:rPr lang="uk-UA" dirty="0" smtClean="0"/>
            <a:t>управлінська, фінансова</a:t>
          </a:r>
          <a:endParaRPr lang="ru-RU" dirty="0"/>
        </a:p>
      </dgm:t>
    </dgm:pt>
    <dgm:pt modelId="{E6F3F2FD-3230-4918-AB8F-F35FE7571E1D}" type="parTrans" cxnId="{C10F63DE-940E-469F-8BB3-DC6E2DC8507C}">
      <dgm:prSet/>
      <dgm:spPr/>
      <dgm:t>
        <a:bodyPr/>
        <a:lstStyle/>
        <a:p>
          <a:endParaRPr lang="ru-RU"/>
        </a:p>
      </dgm:t>
    </dgm:pt>
    <dgm:pt modelId="{2743A0D3-6280-4429-A9B4-0E352C9A0980}" type="sibTrans" cxnId="{C10F63DE-940E-469F-8BB3-DC6E2DC8507C}">
      <dgm:prSet/>
      <dgm:spPr/>
      <dgm:t>
        <a:bodyPr/>
        <a:lstStyle/>
        <a:p>
          <a:endParaRPr lang="ru-RU"/>
        </a:p>
      </dgm:t>
    </dgm:pt>
    <dgm:pt modelId="{38716A83-AF2D-4008-B600-239F5A606C3F}">
      <dgm:prSet phldrT="[Текст]"/>
      <dgm:spPr/>
      <dgm:t>
        <a:bodyPr/>
        <a:lstStyle/>
        <a:p>
          <a:r>
            <a:rPr lang="uk-UA" dirty="0" smtClean="0"/>
            <a:t>та вважається конфіденційною</a:t>
          </a:r>
          <a:endParaRPr lang="ru-RU" dirty="0"/>
        </a:p>
      </dgm:t>
    </dgm:pt>
    <dgm:pt modelId="{5FAA093B-8AA8-40D7-89FA-F883373E37F4}" type="parTrans" cxnId="{1AC34DE4-670C-41AC-91E6-CC82BF2E867D}">
      <dgm:prSet/>
      <dgm:spPr/>
      <dgm:t>
        <a:bodyPr/>
        <a:lstStyle/>
        <a:p>
          <a:endParaRPr lang="ru-RU"/>
        </a:p>
      </dgm:t>
    </dgm:pt>
    <dgm:pt modelId="{C7C55FAD-5492-4929-9C63-D72383550D27}" type="sibTrans" cxnId="{1AC34DE4-670C-41AC-91E6-CC82BF2E867D}">
      <dgm:prSet/>
      <dgm:spPr/>
      <dgm:t>
        <a:bodyPr/>
        <a:lstStyle/>
        <a:p>
          <a:endParaRPr lang="ru-RU"/>
        </a:p>
      </dgm:t>
    </dgm:pt>
    <dgm:pt modelId="{5D604D9C-FE6E-4ED5-AA1E-5818DF13CF46}">
      <dgm:prSet/>
      <dgm:spPr/>
      <dgm:t>
        <a:bodyPr/>
        <a:lstStyle/>
        <a:p>
          <a:r>
            <a:rPr lang="uk-UA" dirty="0" smtClean="0"/>
            <a:t>для досягнення комерційних цілей</a:t>
          </a:r>
          <a:endParaRPr lang="ru-RU" dirty="0"/>
        </a:p>
      </dgm:t>
    </dgm:pt>
    <dgm:pt modelId="{04EA6565-7EFF-4D6A-9C02-7F337174AB5A}" type="parTrans" cxnId="{B269AB50-333A-40EF-91E8-7817C4DE5A8D}">
      <dgm:prSet/>
      <dgm:spPr/>
      <dgm:t>
        <a:bodyPr/>
        <a:lstStyle/>
        <a:p>
          <a:endParaRPr lang="ru-RU"/>
        </a:p>
      </dgm:t>
    </dgm:pt>
    <dgm:pt modelId="{E691DE7D-F6CC-4339-BCA1-0FD623CCD551}" type="sibTrans" cxnId="{B269AB50-333A-40EF-91E8-7817C4DE5A8D}">
      <dgm:prSet/>
      <dgm:spPr/>
      <dgm:t>
        <a:bodyPr/>
        <a:lstStyle/>
        <a:p>
          <a:endParaRPr lang="ru-RU"/>
        </a:p>
      </dgm:t>
    </dgm:pt>
    <dgm:pt modelId="{BF9B93F9-FC3D-4331-ADE4-B033F66C204D}">
      <dgm:prSet/>
      <dgm:spPr/>
      <dgm:t>
        <a:bodyPr/>
        <a:lstStyle/>
        <a:p>
          <a:r>
            <a:rPr lang="uk-UA" dirty="0" smtClean="0"/>
            <a:t>та інша інформація, що використовується </a:t>
          </a:r>
          <a:endParaRPr lang="ru-RU" dirty="0"/>
        </a:p>
      </dgm:t>
    </dgm:pt>
    <dgm:pt modelId="{57182E9A-3A96-4219-985F-7C97ABE85FBA}" type="parTrans" cxnId="{9CCC53E6-74A0-4E6B-B3DB-92321AEB0F27}">
      <dgm:prSet/>
      <dgm:spPr/>
      <dgm:t>
        <a:bodyPr/>
        <a:lstStyle/>
        <a:p>
          <a:endParaRPr lang="ru-RU"/>
        </a:p>
      </dgm:t>
    </dgm:pt>
    <dgm:pt modelId="{49F43D49-44BA-40CD-A367-4A77DF066343}" type="sibTrans" cxnId="{9CCC53E6-74A0-4E6B-B3DB-92321AEB0F27}">
      <dgm:prSet/>
      <dgm:spPr/>
      <dgm:t>
        <a:bodyPr/>
        <a:lstStyle/>
        <a:p>
          <a:endParaRPr lang="ru-RU"/>
        </a:p>
      </dgm:t>
    </dgm:pt>
    <dgm:pt modelId="{5B3667F9-AAD6-4FB4-BBC9-9CCF4A5267E5}" type="pres">
      <dgm:prSet presAssocID="{5F8237BF-FB09-4F3C-8D34-43ACE135D674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E0BAAAE-AAA6-4961-B7F8-DB81B0B67D5D}" type="pres">
      <dgm:prSet presAssocID="{56BAA2AF-F0B6-43A6-9BF7-63CB70831AD6}" presName="parentLin" presStyleCnt="0"/>
      <dgm:spPr/>
    </dgm:pt>
    <dgm:pt modelId="{5B986900-7F20-42E4-AB7D-5B9EA77A189F}" type="pres">
      <dgm:prSet presAssocID="{56BAA2AF-F0B6-43A6-9BF7-63CB70831AD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2A7A4058-EF24-4D56-A7BF-252020585021}" type="pres">
      <dgm:prSet presAssocID="{56BAA2AF-F0B6-43A6-9BF7-63CB70831AD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29AF57-6ED7-42F7-B48D-79BE920CF7D4}" type="pres">
      <dgm:prSet presAssocID="{56BAA2AF-F0B6-43A6-9BF7-63CB70831AD6}" presName="negativeSpace" presStyleCnt="0"/>
      <dgm:spPr/>
    </dgm:pt>
    <dgm:pt modelId="{7855C914-2FC2-4A73-8F4A-134225451C58}" type="pres">
      <dgm:prSet presAssocID="{56BAA2AF-F0B6-43A6-9BF7-63CB70831AD6}" presName="childText" presStyleLbl="conFgAcc1" presStyleIdx="0" presStyleCnt="5">
        <dgm:presLayoutVars>
          <dgm:bulletEnabled val="1"/>
        </dgm:presLayoutVars>
      </dgm:prSet>
      <dgm:spPr/>
    </dgm:pt>
    <dgm:pt modelId="{FB9E0493-F194-48B9-B319-429DF5D09F3D}" type="pres">
      <dgm:prSet presAssocID="{D623C9EB-D1BC-4BC1-93E0-D83A8333D414}" presName="spaceBetweenRectangles" presStyleCnt="0"/>
      <dgm:spPr/>
    </dgm:pt>
    <dgm:pt modelId="{5AB4C084-AEBA-40E7-80C0-50EAEC49F15D}" type="pres">
      <dgm:prSet presAssocID="{DB8D7E71-FCD6-4A77-B598-9FC24C6E83BB}" presName="parentLin" presStyleCnt="0"/>
      <dgm:spPr/>
    </dgm:pt>
    <dgm:pt modelId="{767DE901-A1F9-4412-8015-385CB9E32BBC}" type="pres">
      <dgm:prSet presAssocID="{DB8D7E71-FCD6-4A77-B598-9FC24C6E83BB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4A6BDEB3-F05D-4352-8FAE-75B9D7AFB75A}" type="pres">
      <dgm:prSet presAssocID="{DB8D7E71-FCD6-4A77-B598-9FC24C6E83BB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134A4C-B1B2-4F2C-8FDE-3B4F7DAD9A46}" type="pres">
      <dgm:prSet presAssocID="{DB8D7E71-FCD6-4A77-B598-9FC24C6E83BB}" presName="negativeSpace" presStyleCnt="0"/>
      <dgm:spPr/>
    </dgm:pt>
    <dgm:pt modelId="{BD49DC98-2C1F-4332-B579-017A25112A87}" type="pres">
      <dgm:prSet presAssocID="{DB8D7E71-FCD6-4A77-B598-9FC24C6E83BB}" presName="childText" presStyleLbl="conFgAcc1" presStyleIdx="1" presStyleCnt="5">
        <dgm:presLayoutVars>
          <dgm:bulletEnabled val="1"/>
        </dgm:presLayoutVars>
      </dgm:prSet>
      <dgm:spPr/>
    </dgm:pt>
    <dgm:pt modelId="{F31F4360-49F9-4DA4-A4D6-F8AC34407EF8}" type="pres">
      <dgm:prSet presAssocID="{2743A0D3-6280-4429-A9B4-0E352C9A0980}" presName="spaceBetweenRectangles" presStyleCnt="0"/>
      <dgm:spPr/>
    </dgm:pt>
    <dgm:pt modelId="{F8C72FA3-F537-47B0-835D-A0C77E7E0B59}" type="pres">
      <dgm:prSet presAssocID="{BF9B93F9-FC3D-4331-ADE4-B033F66C204D}" presName="parentLin" presStyleCnt="0"/>
      <dgm:spPr/>
    </dgm:pt>
    <dgm:pt modelId="{8E37B98D-CA0A-46AA-93DB-21305C50C29F}" type="pres">
      <dgm:prSet presAssocID="{BF9B93F9-FC3D-4331-ADE4-B033F66C204D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C616A3DA-0291-4FFB-89FF-10F13A4E8AE1}" type="pres">
      <dgm:prSet presAssocID="{BF9B93F9-FC3D-4331-ADE4-B033F66C204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3F47E5-35B1-4DB9-9C6A-F05D3527AE44}" type="pres">
      <dgm:prSet presAssocID="{BF9B93F9-FC3D-4331-ADE4-B033F66C204D}" presName="negativeSpace" presStyleCnt="0"/>
      <dgm:spPr/>
    </dgm:pt>
    <dgm:pt modelId="{26D2EDBB-2753-4E7A-BF99-5DD4A8587212}" type="pres">
      <dgm:prSet presAssocID="{BF9B93F9-FC3D-4331-ADE4-B033F66C204D}" presName="childText" presStyleLbl="conFgAcc1" presStyleIdx="2" presStyleCnt="5">
        <dgm:presLayoutVars>
          <dgm:bulletEnabled val="1"/>
        </dgm:presLayoutVars>
      </dgm:prSet>
      <dgm:spPr/>
    </dgm:pt>
    <dgm:pt modelId="{FEA643ED-0E3A-438D-889D-206F58436F65}" type="pres">
      <dgm:prSet presAssocID="{49F43D49-44BA-40CD-A367-4A77DF066343}" presName="spaceBetweenRectangles" presStyleCnt="0"/>
      <dgm:spPr/>
    </dgm:pt>
    <dgm:pt modelId="{A95F9DCE-0DC3-4565-A5B4-A2AED25348E0}" type="pres">
      <dgm:prSet presAssocID="{5D604D9C-FE6E-4ED5-AA1E-5818DF13CF46}" presName="parentLin" presStyleCnt="0"/>
      <dgm:spPr/>
    </dgm:pt>
    <dgm:pt modelId="{CBD554BD-8D55-4C4D-B936-5FCBB4540865}" type="pres">
      <dgm:prSet presAssocID="{5D604D9C-FE6E-4ED5-AA1E-5818DF13CF46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4D4E08A0-364F-4D76-8FDA-8E1EF046B0B1}" type="pres">
      <dgm:prSet presAssocID="{5D604D9C-FE6E-4ED5-AA1E-5818DF13CF46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19B7FA-0746-44EB-9564-95588078EBAC}" type="pres">
      <dgm:prSet presAssocID="{5D604D9C-FE6E-4ED5-AA1E-5818DF13CF46}" presName="negativeSpace" presStyleCnt="0"/>
      <dgm:spPr/>
    </dgm:pt>
    <dgm:pt modelId="{3A2AB42D-AF6B-4059-9793-F2E3970A9E57}" type="pres">
      <dgm:prSet presAssocID="{5D604D9C-FE6E-4ED5-AA1E-5818DF13CF46}" presName="childText" presStyleLbl="conFgAcc1" presStyleIdx="3" presStyleCnt="5">
        <dgm:presLayoutVars>
          <dgm:bulletEnabled val="1"/>
        </dgm:presLayoutVars>
      </dgm:prSet>
      <dgm:spPr/>
    </dgm:pt>
    <dgm:pt modelId="{C8873575-FECC-4D37-8CB4-CB1EC95613E1}" type="pres">
      <dgm:prSet presAssocID="{E691DE7D-F6CC-4339-BCA1-0FD623CCD551}" presName="spaceBetweenRectangles" presStyleCnt="0"/>
      <dgm:spPr/>
    </dgm:pt>
    <dgm:pt modelId="{F9C12CA4-5962-45D5-8135-00982BF17229}" type="pres">
      <dgm:prSet presAssocID="{38716A83-AF2D-4008-B600-239F5A606C3F}" presName="parentLin" presStyleCnt="0"/>
      <dgm:spPr/>
    </dgm:pt>
    <dgm:pt modelId="{8D92AAAB-38C6-4429-97E3-8CA08E4F193F}" type="pres">
      <dgm:prSet presAssocID="{38716A83-AF2D-4008-B600-239F5A606C3F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795FD4F4-6579-405F-9187-561408BC3CEE}" type="pres">
      <dgm:prSet presAssocID="{38716A83-AF2D-4008-B600-239F5A606C3F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CBA709-1914-4BD2-BC9D-9E67B3BEFEC6}" type="pres">
      <dgm:prSet presAssocID="{38716A83-AF2D-4008-B600-239F5A606C3F}" presName="negativeSpace" presStyleCnt="0"/>
      <dgm:spPr/>
    </dgm:pt>
    <dgm:pt modelId="{CD42FDC3-C239-4B20-9696-A726EBE057FC}" type="pres">
      <dgm:prSet presAssocID="{38716A83-AF2D-4008-B600-239F5A606C3F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A300876-776D-49EA-8950-FFF97E873395}" type="presOf" srcId="{DB8D7E71-FCD6-4A77-B598-9FC24C6E83BB}" destId="{4A6BDEB3-F05D-4352-8FAE-75B9D7AFB75A}" srcOrd="1" destOrd="0" presId="urn:microsoft.com/office/officeart/2005/8/layout/list1"/>
    <dgm:cxn modelId="{1AC34DE4-670C-41AC-91E6-CC82BF2E867D}" srcId="{5F8237BF-FB09-4F3C-8D34-43ACE135D674}" destId="{38716A83-AF2D-4008-B600-239F5A606C3F}" srcOrd="4" destOrd="0" parTransId="{5FAA093B-8AA8-40D7-89FA-F883373E37F4}" sibTransId="{C7C55FAD-5492-4929-9C63-D72383550D27}"/>
    <dgm:cxn modelId="{5F73CA36-118B-43EE-9F17-AAE3008DC47A}" type="presOf" srcId="{5D604D9C-FE6E-4ED5-AA1E-5818DF13CF46}" destId="{CBD554BD-8D55-4C4D-B936-5FCBB4540865}" srcOrd="0" destOrd="0" presId="urn:microsoft.com/office/officeart/2005/8/layout/list1"/>
    <dgm:cxn modelId="{7EE8E935-8656-4467-9DF3-ACF4977183E4}" type="presOf" srcId="{5F8237BF-FB09-4F3C-8D34-43ACE135D674}" destId="{5B3667F9-AAD6-4FB4-BBC9-9CCF4A5267E5}" srcOrd="0" destOrd="0" presId="urn:microsoft.com/office/officeart/2005/8/layout/list1"/>
    <dgm:cxn modelId="{FB9DE4E9-0A74-45F4-B9CE-2354839730BF}" type="presOf" srcId="{BF9B93F9-FC3D-4331-ADE4-B033F66C204D}" destId="{8E37B98D-CA0A-46AA-93DB-21305C50C29F}" srcOrd="0" destOrd="0" presId="urn:microsoft.com/office/officeart/2005/8/layout/list1"/>
    <dgm:cxn modelId="{B269AB50-333A-40EF-91E8-7817C4DE5A8D}" srcId="{5F8237BF-FB09-4F3C-8D34-43ACE135D674}" destId="{5D604D9C-FE6E-4ED5-AA1E-5818DF13CF46}" srcOrd="3" destOrd="0" parTransId="{04EA6565-7EFF-4D6A-9C02-7F337174AB5A}" sibTransId="{E691DE7D-F6CC-4339-BCA1-0FD623CCD551}"/>
    <dgm:cxn modelId="{A4341A2C-17F3-4661-A480-245D83344128}" type="presOf" srcId="{5D604D9C-FE6E-4ED5-AA1E-5818DF13CF46}" destId="{4D4E08A0-364F-4D76-8FDA-8E1EF046B0B1}" srcOrd="1" destOrd="0" presId="urn:microsoft.com/office/officeart/2005/8/layout/list1"/>
    <dgm:cxn modelId="{9CCC53E6-74A0-4E6B-B3DB-92321AEB0F27}" srcId="{5F8237BF-FB09-4F3C-8D34-43ACE135D674}" destId="{BF9B93F9-FC3D-4331-ADE4-B033F66C204D}" srcOrd="2" destOrd="0" parTransId="{57182E9A-3A96-4219-985F-7C97ABE85FBA}" sibTransId="{49F43D49-44BA-40CD-A367-4A77DF066343}"/>
    <dgm:cxn modelId="{9E5A05C9-39C5-40C0-82AF-95550BCF12E0}" type="presOf" srcId="{56BAA2AF-F0B6-43A6-9BF7-63CB70831AD6}" destId="{5B986900-7F20-42E4-AB7D-5B9EA77A189F}" srcOrd="0" destOrd="0" presId="urn:microsoft.com/office/officeart/2005/8/layout/list1"/>
    <dgm:cxn modelId="{C7BF3C30-053B-489F-9056-B05AA4D3D923}" type="presOf" srcId="{56BAA2AF-F0B6-43A6-9BF7-63CB70831AD6}" destId="{2A7A4058-EF24-4D56-A7BF-252020585021}" srcOrd="1" destOrd="0" presId="urn:microsoft.com/office/officeart/2005/8/layout/list1"/>
    <dgm:cxn modelId="{ACC18793-9F9D-417D-B44C-6D68F04FEEEC}" type="presOf" srcId="{DB8D7E71-FCD6-4A77-B598-9FC24C6E83BB}" destId="{767DE901-A1F9-4412-8015-385CB9E32BBC}" srcOrd="0" destOrd="0" presId="urn:microsoft.com/office/officeart/2005/8/layout/list1"/>
    <dgm:cxn modelId="{C10F63DE-940E-469F-8BB3-DC6E2DC8507C}" srcId="{5F8237BF-FB09-4F3C-8D34-43ACE135D674}" destId="{DB8D7E71-FCD6-4A77-B598-9FC24C6E83BB}" srcOrd="1" destOrd="0" parTransId="{E6F3F2FD-3230-4918-AB8F-F35FE7571E1D}" sibTransId="{2743A0D3-6280-4429-A9B4-0E352C9A0980}"/>
    <dgm:cxn modelId="{589EB61B-7C96-47F5-A6D0-A58BEC6B1C38}" type="presOf" srcId="{38716A83-AF2D-4008-B600-239F5A606C3F}" destId="{795FD4F4-6579-405F-9187-561408BC3CEE}" srcOrd="1" destOrd="0" presId="urn:microsoft.com/office/officeart/2005/8/layout/list1"/>
    <dgm:cxn modelId="{CFB67423-1197-4C34-AE51-802635DE9AA6}" srcId="{5F8237BF-FB09-4F3C-8D34-43ACE135D674}" destId="{56BAA2AF-F0B6-43A6-9BF7-63CB70831AD6}" srcOrd="0" destOrd="0" parTransId="{3961A6B9-8053-4B55-9DDD-3575EECED8B1}" sibTransId="{D623C9EB-D1BC-4BC1-93E0-D83A8333D414}"/>
    <dgm:cxn modelId="{70C1E3CF-2562-4640-99CE-C63B11D1A134}" type="presOf" srcId="{BF9B93F9-FC3D-4331-ADE4-B033F66C204D}" destId="{C616A3DA-0291-4FFB-89FF-10F13A4E8AE1}" srcOrd="1" destOrd="0" presId="urn:microsoft.com/office/officeart/2005/8/layout/list1"/>
    <dgm:cxn modelId="{F56761B6-508C-4F5C-A2FC-B81757E9814B}" type="presOf" srcId="{38716A83-AF2D-4008-B600-239F5A606C3F}" destId="{8D92AAAB-38C6-4429-97E3-8CA08E4F193F}" srcOrd="0" destOrd="0" presId="urn:microsoft.com/office/officeart/2005/8/layout/list1"/>
    <dgm:cxn modelId="{B18319DF-0C32-4954-82A2-A18650A940A9}" type="presParOf" srcId="{5B3667F9-AAD6-4FB4-BBC9-9CCF4A5267E5}" destId="{6E0BAAAE-AAA6-4961-B7F8-DB81B0B67D5D}" srcOrd="0" destOrd="0" presId="urn:microsoft.com/office/officeart/2005/8/layout/list1"/>
    <dgm:cxn modelId="{7B86592E-67B9-4ACF-8D4D-DEF1B691724A}" type="presParOf" srcId="{6E0BAAAE-AAA6-4961-B7F8-DB81B0B67D5D}" destId="{5B986900-7F20-42E4-AB7D-5B9EA77A189F}" srcOrd="0" destOrd="0" presId="urn:microsoft.com/office/officeart/2005/8/layout/list1"/>
    <dgm:cxn modelId="{51B7F6F9-946A-4F03-B123-3D62729B2D2F}" type="presParOf" srcId="{6E0BAAAE-AAA6-4961-B7F8-DB81B0B67D5D}" destId="{2A7A4058-EF24-4D56-A7BF-252020585021}" srcOrd="1" destOrd="0" presId="urn:microsoft.com/office/officeart/2005/8/layout/list1"/>
    <dgm:cxn modelId="{99A6450E-E881-49CE-8744-E35A559439B1}" type="presParOf" srcId="{5B3667F9-AAD6-4FB4-BBC9-9CCF4A5267E5}" destId="{1029AF57-6ED7-42F7-B48D-79BE920CF7D4}" srcOrd="1" destOrd="0" presId="urn:microsoft.com/office/officeart/2005/8/layout/list1"/>
    <dgm:cxn modelId="{1EE693B1-D55F-44A0-AD5D-819915A0C196}" type="presParOf" srcId="{5B3667F9-AAD6-4FB4-BBC9-9CCF4A5267E5}" destId="{7855C914-2FC2-4A73-8F4A-134225451C58}" srcOrd="2" destOrd="0" presId="urn:microsoft.com/office/officeart/2005/8/layout/list1"/>
    <dgm:cxn modelId="{9C50031D-CC1A-464E-9D41-B899088832B5}" type="presParOf" srcId="{5B3667F9-AAD6-4FB4-BBC9-9CCF4A5267E5}" destId="{FB9E0493-F194-48B9-B319-429DF5D09F3D}" srcOrd="3" destOrd="0" presId="urn:microsoft.com/office/officeart/2005/8/layout/list1"/>
    <dgm:cxn modelId="{AD4D7340-AAFD-4A1E-9D1E-1BCC275B565F}" type="presParOf" srcId="{5B3667F9-AAD6-4FB4-BBC9-9CCF4A5267E5}" destId="{5AB4C084-AEBA-40E7-80C0-50EAEC49F15D}" srcOrd="4" destOrd="0" presId="urn:microsoft.com/office/officeart/2005/8/layout/list1"/>
    <dgm:cxn modelId="{C49B1FD5-DF05-4255-B332-073AF9D234AF}" type="presParOf" srcId="{5AB4C084-AEBA-40E7-80C0-50EAEC49F15D}" destId="{767DE901-A1F9-4412-8015-385CB9E32BBC}" srcOrd="0" destOrd="0" presId="urn:microsoft.com/office/officeart/2005/8/layout/list1"/>
    <dgm:cxn modelId="{48FB68EF-7B61-4CD7-8A7D-35F3F5707257}" type="presParOf" srcId="{5AB4C084-AEBA-40E7-80C0-50EAEC49F15D}" destId="{4A6BDEB3-F05D-4352-8FAE-75B9D7AFB75A}" srcOrd="1" destOrd="0" presId="urn:microsoft.com/office/officeart/2005/8/layout/list1"/>
    <dgm:cxn modelId="{151E37CF-8261-4AAA-BA6F-E9A0A69AF2BB}" type="presParOf" srcId="{5B3667F9-AAD6-4FB4-BBC9-9CCF4A5267E5}" destId="{70134A4C-B1B2-4F2C-8FDE-3B4F7DAD9A46}" srcOrd="5" destOrd="0" presId="urn:microsoft.com/office/officeart/2005/8/layout/list1"/>
    <dgm:cxn modelId="{07432493-E654-49B8-A59E-C18DFFE492EB}" type="presParOf" srcId="{5B3667F9-AAD6-4FB4-BBC9-9CCF4A5267E5}" destId="{BD49DC98-2C1F-4332-B579-017A25112A87}" srcOrd="6" destOrd="0" presId="urn:microsoft.com/office/officeart/2005/8/layout/list1"/>
    <dgm:cxn modelId="{05741946-F9BC-4ADA-9788-6029369353AE}" type="presParOf" srcId="{5B3667F9-AAD6-4FB4-BBC9-9CCF4A5267E5}" destId="{F31F4360-49F9-4DA4-A4D6-F8AC34407EF8}" srcOrd="7" destOrd="0" presId="urn:microsoft.com/office/officeart/2005/8/layout/list1"/>
    <dgm:cxn modelId="{9B7901B5-CF0A-431B-80E9-0419F6E76A93}" type="presParOf" srcId="{5B3667F9-AAD6-4FB4-BBC9-9CCF4A5267E5}" destId="{F8C72FA3-F537-47B0-835D-A0C77E7E0B59}" srcOrd="8" destOrd="0" presId="urn:microsoft.com/office/officeart/2005/8/layout/list1"/>
    <dgm:cxn modelId="{DBDA3E57-0113-477B-875B-54A6A10B1062}" type="presParOf" srcId="{F8C72FA3-F537-47B0-835D-A0C77E7E0B59}" destId="{8E37B98D-CA0A-46AA-93DB-21305C50C29F}" srcOrd="0" destOrd="0" presId="urn:microsoft.com/office/officeart/2005/8/layout/list1"/>
    <dgm:cxn modelId="{FD9D3D0A-F300-4E27-98CA-5E2CF1800646}" type="presParOf" srcId="{F8C72FA3-F537-47B0-835D-A0C77E7E0B59}" destId="{C616A3DA-0291-4FFB-89FF-10F13A4E8AE1}" srcOrd="1" destOrd="0" presId="urn:microsoft.com/office/officeart/2005/8/layout/list1"/>
    <dgm:cxn modelId="{20E32D25-C62A-4476-B6F6-C25B355D3B39}" type="presParOf" srcId="{5B3667F9-AAD6-4FB4-BBC9-9CCF4A5267E5}" destId="{E63F47E5-35B1-4DB9-9C6A-F05D3527AE44}" srcOrd="9" destOrd="0" presId="urn:microsoft.com/office/officeart/2005/8/layout/list1"/>
    <dgm:cxn modelId="{CB064C47-E914-4499-A53C-1A75FB125A16}" type="presParOf" srcId="{5B3667F9-AAD6-4FB4-BBC9-9CCF4A5267E5}" destId="{26D2EDBB-2753-4E7A-BF99-5DD4A8587212}" srcOrd="10" destOrd="0" presId="urn:microsoft.com/office/officeart/2005/8/layout/list1"/>
    <dgm:cxn modelId="{1E48F718-81B8-4C64-9DFA-22F50D904380}" type="presParOf" srcId="{5B3667F9-AAD6-4FB4-BBC9-9CCF4A5267E5}" destId="{FEA643ED-0E3A-438D-889D-206F58436F65}" srcOrd="11" destOrd="0" presId="urn:microsoft.com/office/officeart/2005/8/layout/list1"/>
    <dgm:cxn modelId="{B1118F32-0D8D-4B38-A4C9-B28472C6406D}" type="presParOf" srcId="{5B3667F9-AAD6-4FB4-BBC9-9CCF4A5267E5}" destId="{A95F9DCE-0DC3-4565-A5B4-A2AED25348E0}" srcOrd="12" destOrd="0" presId="urn:microsoft.com/office/officeart/2005/8/layout/list1"/>
    <dgm:cxn modelId="{541B7777-B67C-46CF-AC7C-54539288B16E}" type="presParOf" srcId="{A95F9DCE-0DC3-4565-A5B4-A2AED25348E0}" destId="{CBD554BD-8D55-4C4D-B936-5FCBB4540865}" srcOrd="0" destOrd="0" presId="urn:microsoft.com/office/officeart/2005/8/layout/list1"/>
    <dgm:cxn modelId="{F1218EFE-2415-422D-BB0F-21DE36FE2761}" type="presParOf" srcId="{A95F9DCE-0DC3-4565-A5B4-A2AED25348E0}" destId="{4D4E08A0-364F-4D76-8FDA-8E1EF046B0B1}" srcOrd="1" destOrd="0" presId="urn:microsoft.com/office/officeart/2005/8/layout/list1"/>
    <dgm:cxn modelId="{974E1EF4-157B-4986-9BC3-A1E7D7CF1AC3}" type="presParOf" srcId="{5B3667F9-AAD6-4FB4-BBC9-9CCF4A5267E5}" destId="{DF19B7FA-0746-44EB-9564-95588078EBAC}" srcOrd="13" destOrd="0" presId="urn:microsoft.com/office/officeart/2005/8/layout/list1"/>
    <dgm:cxn modelId="{484219F0-C3C8-4720-9BE3-E3B0CF93BB27}" type="presParOf" srcId="{5B3667F9-AAD6-4FB4-BBC9-9CCF4A5267E5}" destId="{3A2AB42D-AF6B-4059-9793-F2E3970A9E57}" srcOrd="14" destOrd="0" presId="urn:microsoft.com/office/officeart/2005/8/layout/list1"/>
    <dgm:cxn modelId="{B8157D04-626A-4A4F-B996-7AF0FA10B16D}" type="presParOf" srcId="{5B3667F9-AAD6-4FB4-BBC9-9CCF4A5267E5}" destId="{C8873575-FECC-4D37-8CB4-CB1EC95613E1}" srcOrd="15" destOrd="0" presId="urn:microsoft.com/office/officeart/2005/8/layout/list1"/>
    <dgm:cxn modelId="{F4A0B08D-E6C4-47E0-A421-D91127FDA5F7}" type="presParOf" srcId="{5B3667F9-AAD6-4FB4-BBC9-9CCF4A5267E5}" destId="{F9C12CA4-5962-45D5-8135-00982BF17229}" srcOrd="16" destOrd="0" presId="urn:microsoft.com/office/officeart/2005/8/layout/list1"/>
    <dgm:cxn modelId="{115C5423-E28A-47DB-BA0D-86DF3EF3A74C}" type="presParOf" srcId="{F9C12CA4-5962-45D5-8135-00982BF17229}" destId="{8D92AAAB-38C6-4429-97E3-8CA08E4F193F}" srcOrd="0" destOrd="0" presId="urn:microsoft.com/office/officeart/2005/8/layout/list1"/>
    <dgm:cxn modelId="{15555A2E-1A6F-497C-B0DC-27768BC09F2D}" type="presParOf" srcId="{F9C12CA4-5962-45D5-8135-00982BF17229}" destId="{795FD4F4-6579-405F-9187-561408BC3CEE}" srcOrd="1" destOrd="0" presId="urn:microsoft.com/office/officeart/2005/8/layout/list1"/>
    <dgm:cxn modelId="{91DC1ADF-C49B-4DD2-A287-B9F013E4A921}" type="presParOf" srcId="{5B3667F9-AAD6-4FB4-BBC9-9CCF4A5267E5}" destId="{35CBA709-1914-4BD2-BC9D-9E67B3BEFEC6}" srcOrd="17" destOrd="0" presId="urn:microsoft.com/office/officeart/2005/8/layout/list1"/>
    <dgm:cxn modelId="{5A6FCB7E-1D41-4745-9972-5825654E6DEC}" type="presParOf" srcId="{5B3667F9-AAD6-4FB4-BBC9-9CCF4A5267E5}" destId="{CD42FDC3-C239-4B20-9696-A726EBE057FC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3913AE-3363-49B6-B665-00D3611803A2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798E3627-214F-4588-B999-920DDB756A32}">
      <dgm:prSet phldrT="[Текст]"/>
      <dgm:spPr/>
      <dgm:t>
        <a:bodyPr/>
        <a:lstStyle/>
        <a:p>
          <a:r>
            <a:rPr lang="uk-UA" dirty="0" smtClean="0"/>
            <a:t>ідеї, винаходи, відкриття, технології,</a:t>
          </a:r>
          <a:endParaRPr lang="ru-RU" dirty="0"/>
        </a:p>
      </dgm:t>
    </dgm:pt>
    <dgm:pt modelId="{CBF11EC6-2C98-4B42-8FFF-4D996CB74691}" type="parTrans" cxnId="{07EE86E5-89FF-490E-A9AC-BCE55698E8FB}">
      <dgm:prSet/>
      <dgm:spPr/>
      <dgm:t>
        <a:bodyPr/>
        <a:lstStyle/>
        <a:p>
          <a:endParaRPr lang="ru-RU"/>
        </a:p>
      </dgm:t>
    </dgm:pt>
    <dgm:pt modelId="{1F23463D-83AE-4947-81E3-7313EC00A8D1}" type="sibTrans" cxnId="{07EE86E5-89FF-490E-A9AC-BCE55698E8FB}">
      <dgm:prSet/>
      <dgm:spPr/>
      <dgm:t>
        <a:bodyPr/>
        <a:lstStyle/>
        <a:p>
          <a:endParaRPr lang="ru-RU"/>
        </a:p>
      </dgm:t>
    </dgm:pt>
    <dgm:pt modelId="{8BCBA311-2ECF-4C6A-BBDD-EDB563E8F499}">
      <dgm:prSet phldrT="[Текст]"/>
      <dgm:spPr/>
      <dgm:t>
        <a:bodyPr/>
        <a:lstStyle/>
        <a:p>
          <a:r>
            <a:rPr lang="uk-UA" dirty="0" smtClean="0"/>
            <a:t>комерційної діяльності,</a:t>
          </a:r>
          <a:endParaRPr lang="ru-RU" dirty="0"/>
        </a:p>
      </dgm:t>
    </dgm:pt>
    <dgm:pt modelId="{FC7002F3-E543-46D0-9A89-A37AC47C432B}" type="parTrans" cxnId="{698CEDC8-2A3D-44F0-A9DF-A89EBA863AE3}">
      <dgm:prSet/>
      <dgm:spPr/>
      <dgm:t>
        <a:bodyPr/>
        <a:lstStyle/>
        <a:p>
          <a:endParaRPr lang="ru-RU"/>
        </a:p>
      </dgm:t>
    </dgm:pt>
    <dgm:pt modelId="{4321C6EC-3D1F-45FE-BC4E-5F078B5DF8B0}" type="sibTrans" cxnId="{698CEDC8-2A3D-44F0-A9DF-A89EBA863AE3}">
      <dgm:prSet/>
      <dgm:spPr/>
      <dgm:t>
        <a:bodyPr/>
        <a:lstStyle/>
        <a:p>
          <a:endParaRPr lang="ru-RU"/>
        </a:p>
      </dgm:t>
    </dgm:pt>
    <dgm:pt modelId="{0CF4AEB7-1338-4663-81BF-26A877ACBEDB}">
      <dgm:prSet phldrT="[Текст]"/>
      <dgm:spPr/>
      <dgm:t>
        <a:bodyPr/>
        <a:lstStyle/>
        <a:p>
          <a:r>
            <a:rPr lang="uk-UA" dirty="0" smtClean="0"/>
            <a:t>індивідуальні особливості</a:t>
          </a:r>
          <a:endParaRPr lang="ru-RU" dirty="0"/>
        </a:p>
      </dgm:t>
    </dgm:pt>
    <dgm:pt modelId="{9428D867-3C1B-45F3-8689-42911980F543}" type="parTrans" cxnId="{259F1FBE-A614-4FDA-B928-B6163777FE65}">
      <dgm:prSet/>
      <dgm:spPr/>
      <dgm:t>
        <a:bodyPr/>
        <a:lstStyle/>
        <a:p>
          <a:endParaRPr lang="ru-RU"/>
        </a:p>
      </dgm:t>
    </dgm:pt>
    <dgm:pt modelId="{82E24212-788E-4683-B41B-CAFEC4E17AF4}" type="sibTrans" cxnId="{259F1FBE-A614-4FDA-B928-B6163777FE65}">
      <dgm:prSet/>
      <dgm:spPr/>
      <dgm:t>
        <a:bodyPr/>
        <a:lstStyle/>
        <a:p>
          <a:endParaRPr lang="ru-RU"/>
        </a:p>
      </dgm:t>
    </dgm:pt>
    <dgm:pt modelId="{E82563E1-6344-4F52-8894-93B82E73DECE}">
      <dgm:prSet phldrT="[Текст]"/>
      <dgm:spPr/>
      <dgm:t>
        <a:bodyPr/>
        <a:lstStyle/>
        <a:p>
          <a:r>
            <a:rPr lang="uk-UA" dirty="0" smtClean="0"/>
            <a:t>що дають змогу успішно конкурувати</a:t>
          </a:r>
          <a:endParaRPr lang="ru-RU" dirty="0"/>
        </a:p>
      </dgm:t>
    </dgm:pt>
    <dgm:pt modelId="{9DE04057-3810-4815-A9D7-4EB2E496791B}" type="parTrans" cxnId="{16B2EEA7-9694-4D54-8051-340E14A61D5B}">
      <dgm:prSet/>
      <dgm:spPr/>
      <dgm:t>
        <a:bodyPr/>
        <a:lstStyle/>
        <a:p>
          <a:endParaRPr lang="ru-RU"/>
        </a:p>
      </dgm:t>
    </dgm:pt>
    <dgm:pt modelId="{53813A9C-9F85-45F9-B862-168E5C4290DC}" type="sibTrans" cxnId="{16B2EEA7-9694-4D54-8051-340E14A61D5B}">
      <dgm:prSet/>
      <dgm:spPr/>
      <dgm:t>
        <a:bodyPr/>
        <a:lstStyle/>
        <a:p>
          <a:endParaRPr lang="ru-RU"/>
        </a:p>
      </dgm:t>
    </dgm:pt>
    <dgm:pt modelId="{CB5F8630-CE58-4348-9D2F-8BFAA0D953A5}" type="pres">
      <dgm:prSet presAssocID="{0D3913AE-3363-49B6-B665-00D3611803A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6E50B26-7A59-486D-AA26-7A5EFD166457}" type="pres">
      <dgm:prSet presAssocID="{798E3627-214F-4588-B999-920DDB756A32}" presName="parentLin" presStyleCnt="0"/>
      <dgm:spPr/>
    </dgm:pt>
    <dgm:pt modelId="{EC4F6E63-2DB9-42F0-AE1B-28A43872C4FE}" type="pres">
      <dgm:prSet presAssocID="{798E3627-214F-4588-B999-920DDB756A32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B252D53F-C555-4632-8A46-ED6064D1D3EA}" type="pres">
      <dgm:prSet presAssocID="{798E3627-214F-4588-B999-920DDB756A32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A694E2-AF0A-473F-8711-422FEC7455D3}" type="pres">
      <dgm:prSet presAssocID="{798E3627-214F-4588-B999-920DDB756A32}" presName="negativeSpace" presStyleCnt="0"/>
      <dgm:spPr/>
    </dgm:pt>
    <dgm:pt modelId="{5F61C9DD-6664-4EF9-88BC-635CE02FDBFB}" type="pres">
      <dgm:prSet presAssocID="{798E3627-214F-4588-B999-920DDB756A32}" presName="childText" presStyleLbl="conFgAcc1" presStyleIdx="0" presStyleCnt="4">
        <dgm:presLayoutVars>
          <dgm:bulletEnabled val="1"/>
        </dgm:presLayoutVars>
      </dgm:prSet>
      <dgm:spPr/>
    </dgm:pt>
    <dgm:pt modelId="{62EB9868-7245-40C2-A855-C15F77764C68}" type="pres">
      <dgm:prSet presAssocID="{1F23463D-83AE-4947-81E3-7313EC00A8D1}" presName="spaceBetweenRectangles" presStyleCnt="0"/>
      <dgm:spPr/>
    </dgm:pt>
    <dgm:pt modelId="{3F938992-C78D-44D6-81CF-182E405FF046}" type="pres">
      <dgm:prSet presAssocID="{0CF4AEB7-1338-4663-81BF-26A877ACBEDB}" presName="parentLin" presStyleCnt="0"/>
      <dgm:spPr/>
    </dgm:pt>
    <dgm:pt modelId="{641BD21A-C8A2-4553-9B17-1F57830A8470}" type="pres">
      <dgm:prSet presAssocID="{0CF4AEB7-1338-4663-81BF-26A877ACBEDB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479B98B7-7F3C-45B4-84E8-01EB8346D7D3}" type="pres">
      <dgm:prSet presAssocID="{0CF4AEB7-1338-4663-81BF-26A877ACBEDB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9F1D0F-4953-4BDC-878F-DE693B96B2BE}" type="pres">
      <dgm:prSet presAssocID="{0CF4AEB7-1338-4663-81BF-26A877ACBEDB}" presName="negativeSpace" presStyleCnt="0"/>
      <dgm:spPr/>
    </dgm:pt>
    <dgm:pt modelId="{C2B96E1C-9C97-4042-AC7B-7CF29D34188F}" type="pres">
      <dgm:prSet presAssocID="{0CF4AEB7-1338-4663-81BF-26A877ACBEDB}" presName="childText" presStyleLbl="conFgAcc1" presStyleIdx="1" presStyleCnt="4">
        <dgm:presLayoutVars>
          <dgm:bulletEnabled val="1"/>
        </dgm:presLayoutVars>
      </dgm:prSet>
      <dgm:spPr/>
    </dgm:pt>
    <dgm:pt modelId="{A3271B2E-6E62-493B-83B9-EDCFEB20B0F1}" type="pres">
      <dgm:prSet presAssocID="{82E24212-788E-4683-B41B-CAFEC4E17AF4}" presName="spaceBetweenRectangles" presStyleCnt="0"/>
      <dgm:spPr/>
    </dgm:pt>
    <dgm:pt modelId="{B96E03FB-943E-48A5-BFD5-9126E543454C}" type="pres">
      <dgm:prSet presAssocID="{8BCBA311-2ECF-4C6A-BBDD-EDB563E8F499}" presName="parentLin" presStyleCnt="0"/>
      <dgm:spPr/>
    </dgm:pt>
    <dgm:pt modelId="{FBD49C1A-FB3D-44ED-A92D-FB0DE2A2914C}" type="pres">
      <dgm:prSet presAssocID="{8BCBA311-2ECF-4C6A-BBDD-EDB563E8F499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4168E9DB-7E45-42B5-B7FD-D4145A68A9E3}" type="pres">
      <dgm:prSet presAssocID="{8BCBA311-2ECF-4C6A-BBDD-EDB563E8F499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782AE3-E686-42F9-80CF-2773D943CDD5}" type="pres">
      <dgm:prSet presAssocID="{8BCBA311-2ECF-4C6A-BBDD-EDB563E8F499}" presName="negativeSpace" presStyleCnt="0"/>
      <dgm:spPr/>
    </dgm:pt>
    <dgm:pt modelId="{FB42504A-1018-46EE-B569-83958152448E}" type="pres">
      <dgm:prSet presAssocID="{8BCBA311-2ECF-4C6A-BBDD-EDB563E8F499}" presName="childText" presStyleLbl="conFgAcc1" presStyleIdx="2" presStyleCnt="4">
        <dgm:presLayoutVars>
          <dgm:bulletEnabled val="1"/>
        </dgm:presLayoutVars>
      </dgm:prSet>
      <dgm:spPr/>
    </dgm:pt>
    <dgm:pt modelId="{FE4CF910-7307-431C-8BD4-128CA84FE078}" type="pres">
      <dgm:prSet presAssocID="{4321C6EC-3D1F-45FE-BC4E-5F078B5DF8B0}" presName="spaceBetweenRectangles" presStyleCnt="0"/>
      <dgm:spPr/>
    </dgm:pt>
    <dgm:pt modelId="{CBA6962F-C22F-4D34-B925-F25E26AB1B67}" type="pres">
      <dgm:prSet presAssocID="{E82563E1-6344-4F52-8894-93B82E73DECE}" presName="parentLin" presStyleCnt="0"/>
      <dgm:spPr/>
    </dgm:pt>
    <dgm:pt modelId="{E8636E32-B0A5-4692-95C0-0D19E950EEE3}" type="pres">
      <dgm:prSet presAssocID="{E82563E1-6344-4F52-8894-93B82E73DECE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0CB2E7B8-48BE-457B-9EA6-572B77B12AC7}" type="pres">
      <dgm:prSet presAssocID="{E82563E1-6344-4F52-8894-93B82E73DECE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E32865-4ED9-49A8-A1A3-E90E8BB4B9B3}" type="pres">
      <dgm:prSet presAssocID="{E82563E1-6344-4F52-8894-93B82E73DECE}" presName="negativeSpace" presStyleCnt="0"/>
      <dgm:spPr/>
    </dgm:pt>
    <dgm:pt modelId="{86221B0A-2A2C-410E-8688-3DA4D2EEE62C}" type="pres">
      <dgm:prSet presAssocID="{E82563E1-6344-4F52-8894-93B82E73DECE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DDE35BB-8A0C-4BB7-891F-DD4C5177C980}" type="presOf" srcId="{8BCBA311-2ECF-4C6A-BBDD-EDB563E8F499}" destId="{FBD49C1A-FB3D-44ED-A92D-FB0DE2A2914C}" srcOrd="0" destOrd="0" presId="urn:microsoft.com/office/officeart/2005/8/layout/list1"/>
    <dgm:cxn modelId="{47CC6105-619B-40FB-8CD6-FB0CDD5A4781}" type="presOf" srcId="{E82563E1-6344-4F52-8894-93B82E73DECE}" destId="{E8636E32-B0A5-4692-95C0-0D19E950EEE3}" srcOrd="0" destOrd="0" presId="urn:microsoft.com/office/officeart/2005/8/layout/list1"/>
    <dgm:cxn modelId="{698CEDC8-2A3D-44F0-A9DF-A89EBA863AE3}" srcId="{0D3913AE-3363-49B6-B665-00D3611803A2}" destId="{8BCBA311-2ECF-4C6A-BBDD-EDB563E8F499}" srcOrd="2" destOrd="0" parTransId="{FC7002F3-E543-46D0-9A89-A37AC47C432B}" sibTransId="{4321C6EC-3D1F-45FE-BC4E-5F078B5DF8B0}"/>
    <dgm:cxn modelId="{2FAC5591-3037-48A3-9294-AADC8A4B8638}" type="presOf" srcId="{798E3627-214F-4588-B999-920DDB756A32}" destId="{EC4F6E63-2DB9-42F0-AE1B-28A43872C4FE}" srcOrd="0" destOrd="0" presId="urn:microsoft.com/office/officeart/2005/8/layout/list1"/>
    <dgm:cxn modelId="{A38EEF4E-8966-4129-A542-CE80667A8C0E}" type="presOf" srcId="{0CF4AEB7-1338-4663-81BF-26A877ACBEDB}" destId="{479B98B7-7F3C-45B4-84E8-01EB8346D7D3}" srcOrd="1" destOrd="0" presId="urn:microsoft.com/office/officeart/2005/8/layout/list1"/>
    <dgm:cxn modelId="{1D93C8BA-C498-4328-A88A-067AFC67F23E}" type="presOf" srcId="{0CF4AEB7-1338-4663-81BF-26A877ACBEDB}" destId="{641BD21A-C8A2-4553-9B17-1F57830A8470}" srcOrd="0" destOrd="0" presId="urn:microsoft.com/office/officeart/2005/8/layout/list1"/>
    <dgm:cxn modelId="{54B57F09-C80D-47D3-8A5D-66A5A9BC2303}" type="presOf" srcId="{798E3627-214F-4588-B999-920DDB756A32}" destId="{B252D53F-C555-4632-8A46-ED6064D1D3EA}" srcOrd="1" destOrd="0" presId="urn:microsoft.com/office/officeart/2005/8/layout/list1"/>
    <dgm:cxn modelId="{259F1FBE-A614-4FDA-B928-B6163777FE65}" srcId="{0D3913AE-3363-49B6-B665-00D3611803A2}" destId="{0CF4AEB7-1338-4663-81BF-26A877ACBEDB}" srcOrd="1" destOrd="0" parTransId="{9428D867-3C1B-45F3-8689-42911980F543}" sibTransId="{82E24212-788E-4683-B41B-CAFEC4E17AF4}"/>
    <dgm:cxn modelId="{07EE86E5-89FF-490E-A9AC-BCE55698E8FB}" srcId="{0D3913AE-3363-49B6-B665-00D3611803A2}" destId="{798E3627-214F-4588-B999-920DDB756A32}" srcOrd="0" destOrd="0" parTransId="{CBF11EC6-2C98-4B42-8FFF-4D996CB74691}" sibTransId="{1F23463D-83AE-4947-81E3-7313EC00A8D1}"/>
    <dgm:cxn modelId="{58165AC3-9667-4745-9E80-B642BCB6DA76}" type="presOf" srcId="{E82563E1-6344-4F52-8894-93B82E73DECE}" destId="{0CB2E7B8-48BE-457B-9EA6-572B77B12AC7}" srcOrd="1" destOrd="0" presId="urn:microsoft.com/office/officeart/2005/8/layout/list1"/>
    <dgm:cxn modelId="{CFC36FAF-A0FF-403E-A83C-532A85AD9CE4}" type="presOf" srcId="{0D3913AE-3363-49B6-B665-00D3611803A2}" destId="{CB5F8630-CE58-4348-9D2F-8BFAA0D953A5}" srcOrd="0" destOrd="0" presId="urn:microsoft.com/office/officeart/2005/8/layout/list1"/>
    <dgm:cxn modelId="{16B2EEA7-9694-4D54-8051-340E14A61D5B}" srcId="{0D3913AE-3363-49B6-B665-00D3611803A2}" destId="{E82563E1-6344-4F52-8894-93B82E73DECE}" srcOrd="3" destOrd="0" parTransId="{9DE04057-3810-4815-A9D7-4EB2E496791B}" sibTransId="{53813A9C-9F85-45F9-B862-168E5C4290DC}"/>
    <dgm:cxn modelId="{8C548D00-5C69-4719-BEB0-29F088AE8D3E}" type="presOf" srcId="{8BCBA311-2ECF-4C6A-BBDD-EDB563E8F499}" destId="{4168E9DB-7E45-42B5-B7FD-D4145A68A9E3}" srcOrd="1" destOrd="0" presId="urn:microsoft.com/office/officeart/2005/8/layout/list1"/>
    <dgm:cxn modelId="{01315076-EE4C-49CC-88E3-B842FF3B7E4C}" type="presParOf" srcId="{CB5F8630-CE58-4348-9D2F-8BFAA0D953A5}" destId="{26E50B26-7A59-486D-AA26-7A5EFD166457}" srcOrd="0" destOrd="0" presId="urn:microsoft.com/office/officeart/2005/8/layout/list1"/>
    <dgm:cxn modelId="{64FC9113-C3B9-4178-8EB0-20F9CBE937D5}" type="presParOf" srcId="{26E50B26-7A59-486D-AA26-7A5EFD166457}" destId="{EC4F6E63-2DB9-42F0-AE1B-28A43872C4FE}" srcOrd="0" destOrd="0" presId="urn:microsoft.com/office/officeart/2005/8/layout/list1"/>
    <dgm:cxn modelId="{85324624-2DAF-49A9-BC0F-766C6340DCCB}" type="presParOf" srcId="{26E50B26-7A59-486D-AA26-7A5EFD166457}" destId="{B252D53F-C555-4632-8A46-ED6064D1D3EA}" srcOrd="1" destOrd="0" presId="urn:microsoft.com/office/officeart/2005/8/layout/list1"/>
    <dgm:cxn modelId="{7F4BFB82-6C4E-4BA6-A5BB-A5142920E7F7}" type="presParOf" srcId="{CB5F8630-CE58-4348-9D2F-8BFAA0D953A5}" destId="{58A694E2-AF0A-473F-8711-422FEC7455D3}" srcOrd="1" destOrd="0" presId="urn:microsoft.com/office/officeart/2005/8/layout/list1"/>
    <dgm:cxn modelId="{4DFD82F0-EA3B-46EE-B68E-023706E04F83}" type="presParOf" srcId="{CB5F8630-CE58-4348-9D2F-8BFAA0D953A5}" destId="{5F61C9DD-6664-4EF9-88BC-635CE02FDBFB}" srcOrd="2" destOrd="0" presId="urn:microsoft.com/office/officeart/2005/8/layout/list1"/>
    <dgm:cxn modelId="{DB146B83-602E-4FE2-ACB9-C608789FCC91}" type="presParOf" srcId="{CB5F8630-CE58-4348-9D2F-8BFAA0D953A5}" destId="{62EB9868-7245-40C2-A855-C15F77764C68}" srcOrd="3" destOrd="0" presId="urn:microsoft.com/office/officeart/2005/8/layout/list1"/>
    <dgm:cxn modelId="{60127876-28AB-4104-8583-6BFEB6682FB0}" type="presParOf" srcId="{CB5F8630-CE58-4348-9D2F-8BFAA0D953A5}" destId="{3F938992-C78D-44D6-81CF-182E405FF046}" srcOrd="4" destOrd="0" presId="urn:microsoft.com/office/officeart/2005/8/layout/list1"/>
    <dgm:cxn modelId="{231A3D86-D3AD-4444-B883-927280CFF55E}" type="presParOf" srcId="{3F938992-C78D-44D6-81CF-182E405FF046}" destId="{641BD21A-C8A2-4553-9B17-1F57830A8470}" srcOrd="0" destOrd="0" presId="urn:microsoft.com/office/officeart/2005/8/layout/list1"/>
    <dgm:cxn modelId="{9C63B749-4E4B-4D70-9DBE-9CB5BDBC0063}" type="presParOf" srcId="{3F938992-C78D-44D6-81CF-182E405FF046}" destId="{479B98B7-7F3C-45B4-84E8-01EB8346D7D3}" srcOrd="1" destOrd="0" presId="urn:microsoft.com/office/officeart/2005/8/layout/list1"/>
    <dgm:cxn modelId="{DCA8B78A-865A-43E2-B070-7FB2F960FEA7}" type="presParOf" srcId="{CB5F8630-CE58-4348-9D2F-8BFAA0D953A5}" destId="{1E9F1D0F-4953-4BDC-878F-DE693B96B2BE}" srcOrd="5" destOrd="0" presId="urn:microsoft.com/office/officeart/2005/8/layout/list1"/>
    <dgm:cxn modelId="{8FB944F6-CFF1-48BB-B87D-A36E005416B0}" type="presParOf" srcId="{CB5F8630-CE58-4348-9D2F-8BFAA0D953A5}" destId="{C2B96E1C-9C97-4042-AC7B-7CF29D34188F}" srcOrd="6" destOrd="0" presId="urn:microsoft.com/office/officeart/2005/8/layout/list1"/>
    <dgm:cxn modelId="{68DD38AE-3C99-4C00-ADB6-476CE20C458B}" type="presParOf" srcId="{CB5F8630-CE58-4348-9D2F-8BFAA0D953A5}" destId="{A3271B2E-6E62-493B-83B9-EDCFEB20B0F1}" srcOrd="7" destOrd="0" presId="urn:microsoft.com/office/officeart/2005/8/layout/list1"/>
    <dgm:cxn modelId="{28E24DFF-2273-4388-AC03-1364EDCEDAD3}" type="presParOf" srcId="{CB5F8630-CE58-4348-9D2F-8BFAA0D953A5}" destId="{B96E03FB-943E-48A5-BFD5-9126E543454C}" srcOrd="8" destOrd="0" presId="urn:microsoft.com/office/officeart/2005/8/layout/list1"/>
    <dgm:cxn modelId="{DFB14073-E43E-402D-BD74-EFA8EB01DE47}" type="presParOf" srcId="{B96E03FB-943E-48A5-BFD5-9126E543454C}" destId="{FBD49C1A-FB3D-44ED-A92D-FB0DE2A2914C}" srcOrd="0" destOrd="0" presId="urn:microsoft.com/office/officeart/2005/8/layout/list1"/>
    <dgm:cxn modelId="{99734536-CDE6-4FF4-ADAC-E9DC86BAED57}" type="presParOf" srcId="{B96E03FB-943E-48A5-BFD5-9126E543454C}" destId="{4168E9DB-7E45-42B5-B7FD-D4145A68A9E3}" srcOrd="1" destOrd="0" presId="urn:microsoft.com/office/officeart/2005/8/layout/list1"/>
    <dgm:cxn modelId="{6EF0C8F4-C7DC-4182-B3A3-4DF880E030B7}" type="presParOf" srcId="{CB5F8630-CE58-4348-9D2F-8BFAA0D953A5}" destId="{C6782AE3-E686-42F9-80CF-2773D943CDD5}" srcOrd="9" destOrd="0" presId="urn:microsoft.com/office/officeart/2005/8/layout/list1"/>
    <dgm:cxn modelId="{B95892F9-F6C6-4052-B0B1-FCB67E85EEC6}" type="presParOf" srcId="{CB5F8630-CE58-4348-9D2F-8BFAA0D953A5}" destId="{FB42504A-1018-46EE-B569-83958152448E}" srcOrd="10" destOrd="0" presId="urn:microsoft.com/office/officeart/2005/8/layout/list1"/>
    <dgm:cxn modelId="{A6CC3B8B-77B8-4A4C-BDFE-FC7EC1C978CE}" type="presParOf" srcId="{CB5F8630-CE58-4348-9D2F-8BFAA0D953A5}" destId="{FE4CF910-7307-431C-8BD4-128CA84FE078}" srcOrd="11" destOrd="0" presId="urn:microsoft.com/office/officeart/2005/8/layout/list1"/>
    <dgm:cxn modelId="{AB791972-C277-46AC-9DED-BA68DC610282}" type="presParOf" srcId="{CB5F8630-CE58-4348-9D2F-8BFAA0D953A5}" destId="{CBA6962F-C22F-4D34-B925-F25E26AB1B67}" srcOrd="12" destOrd="0" presId="urn:microsoft.com/office/officeart/2005/8/layout/list1"/>
    <dgm:cxn modelId="{F0D138B6-B49D-457F-893F-B020A2A48638}" type="presParOf" srcId="{CBA6962F-C22F-4D34-B925-F25E26AB1B67}" destId="{E8636E32-B0A5-4692-95C0-0D19E950EEE3}" srcOrd="0" destOrd="0" presId="urn:microsoft.com/office/officeart/2005/8/layout/list1"/>
    <dgm:cxn modelId="{C3A971E2-ACD0-450D-9DEE-52D3FE784B28}" type="presParOf" srcId="{CBA6962F-C22F-4D34-B925-F25E26AB1B67}" destId="{0CB2E7B8-48BE-457B-9EA6-572B77B12AC7}" srcOrd="1" destOrd="0" presId="urn:microsoft.com/office/officeart/2005/8/layout/list1"/>
    <dgm:cxn modelId="{F2B9C711-455B-4126-B510-97C0FEA05F6C}" type="presParOf" srcId="{CB5F8630-CE58-4348-9D2F-8BFAA0D953A5}" destId="{A0E32865-4ED9-49A8-A1A3-E90E8BB4B9B3}" srcOrd="13" destOrd="0" presId="urn:microsoft.com/office/officeart/2005/8/layout/list1"/>
    <dgm:cxn modelId="{4550DEAA-6669-4AB6-BA16-F9705DE79E15}" type="presParOf" srcId="{CB5F8630-CE58-4348-9D2F-8BFAA0D953A5}" destId="{86221B0A-2A2C-410E-8688-3DA4D2EEE62C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B71A78-C560-4613-8EEF-194408D9FE9E}" type="doc">
      <dgm:prSet loTypeId="urn:microsoft.com/office/officeart/2005/8/layout/chevron2" loCatId="list" qsTypeId="urn:microsoft.com/office/officeart/2005/8/quickstyle/simple3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E5AA9A2B-BE49-4A27-A352-D44C4845A68F}">
      <dgm:prSet phldrT="[Текст]"/>
      <dgm:spPr/>
      <dgm:t>
        <a:bodyPr/>
        <a:lstStyle/>
        <a:p>
          <a:r>
            <a:rPr lang="uk-UA" b="1" smtClean="0"/>
            <a:t>1</a:t>
          </a:r>
          <a:endParaRPr lang="ru-RU" b="1" dirty="0"/>
        </a:p>
      </dgm:t>
    </dgm:pt>
    <dgm:pt modelId="{2D8CE523-FDE4-477F-9928-D8110FAC8C19}" type="parTrans" cxnId="{8731438F-4977-47EF-92DF-46E634A9C9E8}">
      <dgm:prSet/>
      <dgm:spPr/>
      <dgm:t>
        <a:bodyPr/>
        <a:lstStyle/>
        <a:p>
          <a:endParaRPr lang="ru-RU"/>
        </a:p>
      </dgm:t>
    </dgm:pt>
    <dgm:pt modelId="{B562800F-4D03-44D8-A7E6-CE179BF4882B}" type="sibTrans" cxnId="{8731438F-4977-47EF-92DF-46E634A9C9E8}">
      <dgm:prSet/>
      <dgm:spPr/>
      <dgm:t>
        <a:bodyPr/>
        <a:lstStyle/>
        <a:p>
          <a:endParaRPr lang="ru-RU"/>
        </a:p>
      </dgm:t>
    </dgm:pt>
    <dgm:pt modelId="{43050F3A-5240-4494-B533-A94A2CEF28D1}">
      <dgm:prSet phldrT="[Текст]"/>
      <dgm:spPr/>
      <dgm:t>
        <a:bodyPr/>
        <a:lstStyle/>
        <a:p>
          <a:r>
            <a:rPr lang="uk-UA" dirty="0" smtClean="0"/>
            <a:t>справжня або потенційна комерційна важливість інформації;</a:t>
          </a:r>
          <a:endParaRPr lang="ru-RU" dirty="0"/>
        </a:p>
      </dgm:t>
    </dgm:pt>
    <dgm:pt modelId="{284EB322-BE16-4695-A5DB-98AAB01C93EF}" type="parTrans" cxnId="{67537333-FBB7-4A0F-A777-18BF7F71DD53}">
      <dgm:prSet/>
      <dgm:spPr/>
      <dgm:t>
        <a:bodyPr/>
        <a:lstStyle/>
        <a:p>
          <a:endParaRPr lang="ru-RU"/>
        </a:p>
      </dgm:t>
    </dgm:pt>
    <dgm:pt modelId="{3BACAE58-59EA-4EC0-9EF0-9480EF9A0B41}" type="sibTrans" cxnId="{67537333-FBB7-4A0F-A777-18BF7F71DD53}">
      <dgm:prSet/>
      <dgm:spPr/>
      <dgm:t>
        <a:bodyPr/>
        <a:lstStyle/>
        <a:p>
          <a:endParaRPr lang="ru-RU"/>
        </a:p>
      </dgm:t>
    </dgm:pt>
    <dgm:pt modelId="{68FE1EF3-86CD-4680-85FF-0364DB42EC24}">
      <dgm:prSet phldrT="[Текст]"/>
      <dgm:spPr/>
      <dgm:t>
        <a:bodyPr/>
        <a:lstStyle/>
        <a:p>
          <a:r>
            <a:rPr lang="uk-UA" b="1" smtClean="0"/>
            <a:t>2</a:t>
          </a:r>
          <a:endParaRPr lang="ru-RU" b="1" dirty="0"/>
        </a:p>
      </dgm:t>
    </dgm:pt>
    <dgm:pt modelId="{9F06EC59-A014-4C7C-B62B-CF939FC05FF1}" type="parTrans" cxnId="{571FA77B-EF15-4E92-BA2E-34A3243C1AB8}">
      <dgm:prSet/>
      <dgm:spPr/>
      <dgm:t>
        <a:bodyPr/>
        <a:lstStyle/>
        <a:p>
          <a:endParaRPr lang="ru-RU"/>
        </a:p>
      </dgm:t>
    </dgm:pt>
    <dgm:pt modelId="{24D85EBC-CC5A-4336-9B97-3A37DCE92E1D}" type="sibTrans" cxnId="{571FA77B-EF15-4E92-BA2E-34A3243C1AB8}">
      <dgm:prSet/>
      <dgm:spPr/>
      <dgm:t>
        <a:bodyPr/>
        <a:lstStyle/>
        <a:p>
          <a:endParaRPr lang="ru-RU"/>
        </a:p>
      </dgm:t>
    </dgm:pt>
    <dgm:pt modelId="{A0C6FA42-1091-4333-A11A-495ADFAA7931}">
      <dgm:prSet phldrT="[Текст]"/>
      <dgm:spPr/>
      <dgm:t>
        <a:bodyPr/>
        <a:lstStyle/>
        <a:p>
          <a:r>
            <a:rPr lang="uk-UA" dirty="0" smtClean="0"/>
            <a:t>відсутність вільного доступу до інформації на законних підставах;</a:t>
          </a:r>
          <a:endParaRPr lang="ru-RU" dirty="0"/>
        </a:p>
      </dgm:t>
    </dgm:pt>
    <dgm:pt modelId="{35E6FF9F-E9D0-4E67-8227-478E8A31D764}" type="parTrans" cxnId="{61B1A5ED-0182-4D50-A827-5A2B8837F553}">
      <dgm:prSet/>
      <dgm:spPr/>
      <dgm:t>
        <a:bodyPr/>
        <a:lstStyle/>
        <a:p>
          <a:endParaRPr lang="ru-RU"/>
        </a:p>
      </dgm:t>
    </dgm:pt>
    <dgm:pt modelId="{E49107E5-FDAD-4E55-A031-B5EDB655AA56}" type="sibTrans" cxnId="{61B1A5ED-0182-4D50-A827-5A2B8837F553}">
      <dgm:prSet/>
      <dgm:spPr/>
      <dgm:t>
        <a:bodyPr/>
        <a:lstStyle/>
        <a:p>
          <a:endParaRPr lang="ru-RU"/>
        </a:p>
      </dgm:t>
    </dgm:pt>
    <dgm:pt modelId="{9756B332-B6EF-42F3-B94D-B0CC4C6DBC70}">
      <dgm:prSet phldrT="[Текст]"/>
      <dgm:spPr/>
      <dgm:t>
        <a:bodyPr/>
        <a:lstStyle/>
        <a:p>
          <a:r>
            <a:rPr lang="uk-UA" b="1" smtClean="0"/>
            <a:t>3</a:t>
          </a:r>
          <a:endParaRPr lang="ru-RU" b="1" dirty="0"/>
        </a:p>
      </dgm:t>
    </dgm:pt>
    <dgm:pt modelId="{65383636-7353-4E66-99A7-617643BEFE4E}" type="parTrans" cxnId="{BB1F0B60-15AA-4998-9253-5EA32FFE6136}">
      <dgm:prSet/>
      <dgm:spPr/>
      <dgm:t>
        <a:bodyPr/>
        <a:lstStyle/>
        <a:p>
          <a:endParaRPr lang="ru-RU"/>
        </a:p>
      </dgm:t>
    </dgm:pt>
    <dgm:pt modelId="{00874056-2973-4E20-B8B1-64B3F3C2EFF0}" type="sibTrans" cxnId="{BB1F0B60-15AA-4998-9253-5EA32FFE6136}">
      <dgm:prSet/>
      <dgm:spPr/>
      <dgm:t>
        <a:bodyPr/>
        <a:lstStyle/>
        <a:p>
          <a:endParaRPr lang="ru-RU"/>
        </a:p>
      </dgm:t>
    </dgm:pt>
    <dgm:pt modelId="{2510EE13-5380-4FD4-88F3-C7CA5742A5E1}">
      <dgm:prSet phldrT="[Текст]"/>
      <dgm:spPr/>
      <dgm:t>
        <a:bodyPr/>
        <a:lstStyle/>
        <a:p>
          <a:r>
            <a:rPr lang="uk-UA" smtClean="0"/>
            <a:t>вжиття заходів власником інформації для її охорони та збереження конфіденційності</a:t>
          </a:r>
          <a:endParaRPr lang="ru-RU" dirty="0"/>
        </a:p>
      </dgm:t>
    </dgm:pt>
    <dgm:pt modelId="{1CD1A7A4-367A-4DF3-89E8-4F3C6A9AD98A}" type="parTrans" cxnId="{C30462C0-3D30-4DA2-943D-1515A20AF016}">
      <dgm:prSet/>
      <dgm:spPr/>
      <dgm:t>
        <a:bodyPr/>
        <a:lstStyle/>
        <a:p>
          <a:endParaRPr lang="ru-RU"/>
        </a:p>
      </dgm:t>
    </dgm:pt>
    <dgm:pt modelId="{1D89292E-793A-4A6C-B9EB-EEE3FA565CC1}" type="sibTrans" cxnId="{C30462C0-3D30-4DA2-943D-1515A20AF016}">
      <dgm:prSet/>
      <dgm:spPr/>
      <dgm:t>
        <a:bodyPr/>
        <a:lstStyle/>
        <a:p>
          <a:endParaRPr lang="ru-RU"/>
        </a:p>
      </dgm:t>
    </dgm:pt>
    <dgm:pt modelId="{00A4834F-E03E-439C-893D-8B7BDE17805B}" type="pres">
      <dgm:prSet presAssocID="{B7B71A78-C560-4613-8EEF-194408D9FE9E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DF283D2-FE93-4FAD-9751-8F037364DF63}" type="pres">
      <dgm:prSet presAssocID="{E5AA9A2B-BE49-4A27-A352-D44C4845A68F}" presName="composite" presStyleCnt="0"/>
      <dgm:spPr/>
    </dgm:pt>
    <dgm:pt modelId="{5056D12A-C3C0-4F3C-833F-BC930844EE04}" type="pres">
      <dgm:prSet presAssocID="{E5AA9A2B-BE49-4A27-A352-D44C4845A68F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DE368B-9C65-4EFE-A0D0-B0883E82EA50}" type="pres">
      <dgm:prSet presAssocID="{E5AA9A2B-BE49-4A27-A352-D44C4845A68F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A80D7E-B2C6-4B85-B653-916E7B214142}" type="pres">
      <dgm:prSet presAssocID="{B562800F-4D03-44D8-A7E6-CE179BF4882B}" presName="sp" presStyleCnt="0"/>
      <dgm:spPr/>
    </dgm:pt>
    <dgm:pt modelId="{C5444969-5700-4510-BE89-24D87ACB719F}" type="pres">
      <dgm:prSet presAssocID="{68FE1EF3-86CD-4680-85FF-0364DB42EC24}" presName="composite" presStyleCnt="0"/>
      <dgm:spPr/>
    </dgm:pt>
    <dgm:pt modelId="{B088A70A-2362-48A2-AB5B-3DDBC5F39AB2}" type="pres">
      <dgm:prSet presAssocID="{68FE1EF3-86CD-4680-85FF-0364DB42EC24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A63E06-9898-4CD2-B7D3-DAC75CD89D95}" type="pres">
      <dgm:prSet presAssocID="{68FE1EF3-86CD-4680-85FF-0364DB42EC24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4B03E7-067B-456F-A5FB-C7942D6836D7}" type="pres">
      <dgm:prSet presAssocID="{24D85EBC-CC5A-4336-9B97-3A37DCE92E1D}" presName="sp" presStyleCnt="0"/>
      <dgm:spPr/>
    </dgm:pt>
    <dgm:pt modelId="{57572DFE-33D7-4E4E-A3F7-4BD7E805ADEE}" type="pres">
      <dgm:prSet presAssocID="{9756B332-B6EF-42F3-B94D-B0CC4C6DBC70}" presName="composite" presStyleCnt="0"/>
      <dgm:spPr/>
    </dgm:pt>
    <dgm:pt modelId="{14F64C1B-38C5-4EF1-9931-AAAB19E1D430}" type="pres">
      <dgm:prSet presAssocID="{9756B332-B6EF-42F3-B94D-B0CC4C6DBC70}" presName="parentText" presStyleLbl="alignNode1" presStyleIdx="2" presStyleCnt="3" custLinFactNeighborX="-5546" custLinFactNeighborY="121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388DE0-7D87-47E0-A743-5530B5AA853A}" type="pres">
      <dgm:prSet presAssocID="{9756B332-B6EF-42F3-B94D-B0CC4C6DBC70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66EFF9B-A730-4919-B4C1-4870EB764307}" type="presOf" srcId="{A0C6FA42-1091-4333-A11A-495ADFAA7931}" destId="{48A63E06-9898-4CD2-B7D3-DAC75CD89D95}" srcOrd="0" destOrd="0" presId="urn:microsoft.com/office/officeart/2005/8/layout/chevron2"/>
    <dgm:cxn modelId="{BB1F0B60-15AA-4998-9253-5EA32FFE6136}" srcId="{B7B71A78-C560-4613-8EEF-194408D9FE9E}" destId="{9756B332-B6EF-42F3-B94D-B0CC4C6DBC70}" srcOrd="2" destOrd="0" parTransId="{65383636-7353-4E66-99A7-617643BEFE4E}" sibTransId="{00874056-2973-4E20-B8B1-64B3F3C2EFF0}"/>
    <dgm:cxn modelId="{571FA77B-EF15-4E92-BA2E-34A3243C1AB8}" srcId="{B7B71A78-C560-4613-8EEF-194408D9FE9E}" destId="{68FE1EF3-86CD-4680-85FF-0364DB42EC24}" srcOrd="1" destOrd="0" parTransId="{9F06EC59-A014-4C7C-B62B-CF939FC05FF1}" sibTransId="{24D85EBC-CC5A-4336-9B97-3A37DCE92E1D}"/>
    <dgm:cxn modelId="{7DAE944B-0960-4552-8F8F-1AC6EEFA2E20}" type="presOf" srcId="{43050F3A-5240-4494-B533-A94A2CEF28D1}" destId="{8BDE368B-9C65-4EFE-A0D0-B0883E82EA50}" srcOrd="0" destOrd="0" presId="urn:microsoft.com/office/officeart/2005/8/layout/chevron2"/>
    <dgm:cxn modelId="{160A010D-184B-49FE-870C-E2AFB5D95644}" type="presOf" srcId="{68FE1EF3-86CD-4680-85FF-0364DB42EC24}" destId="{B088A70A-2362-48A2-AB5B-3DDBC5F39AB2}" srcOrd="0" destOrd="0" presId="urn:microsoft.com/office/officeart/2005/8/layout/chevron2"/>
    <dgm:cxn modelId="{420300F9-403F-4AE7-A51E-196BD1172491}" type="presOf" srcId="{E5AA9A2B-BE49-4A27-A352-D44C4845A68F}" destId="{5056D12A-C3C0-4F3C-833F-BC930844EE04}" srcOrd="0" destOrd="0" presId="urn:microsoft.com/office/officeart/2005/8/layout/chevron2"/>
    <dgm:cxn modelId="{79A4D98B-1D11-4953-8A07-9F14E69D6536}" type="presOf" srcId="{2510EE13-5380-4FD4-88F3-C7CA5742A5E1}" destId="{73388DE0-7D87-47E0-A743-5530B5AA853A}" srcOrd="0" destOrd="0" presId="urn:microsoft.com/office/officeart/2005/8/layout/chevron2"/>
    <dgm:cxn modelId="{67537333-FBB7-4A0F-A777-18BF7F71DD53}" srcId="{E5AA9A2B-BE49-4A27-A352-D44C4845A68F}" destId="{43050F3A-5240-4494-B533-A94A2CEF28D1}" srcOrd="0" destOrd="0" parTransId="{284EB322-BE16-4695-A5DB-98AAB01C93EF}" sibTransId="{3BACAE58-59EA-4EC0-9EF0-9480EF9A0B41}"/>
    <dgm:cxn modelId="{C30462C0-3D30-4DA2-943D-1515A20AF016}" srcId="{9756B332-B6EF-42F3-B94D-B0CC4C6DBC70}" destId="{2510EE13-5380-4FD4-88F3-C7CA5742A5E1}" srcOrd="0" destOrd="0" parTransId="{1CD1A7A4-367A-4DF3-89E8-4F3C6A9AD98A}" sibTransId="{1D89292E-793A-4A6C-B9EB-EEE3FA565CC1}"/>
    <dgm:cxn modelId="{8731438F-4977-47EF-92DF-46E634A9C9E8}" srcId="{B7B71A78-C560-4613-8EEF-194408D9FE9E}" destId="{E5AA9A2B-BE49-4A27-A352-D44C4845A68F}" srcOrd="0" destOrd="0" parTransId="{2D8CE523-FDE4-477F-9928-D8110FAC8C19}" sibTransId="{B562800F-4D03-44D8-A7E6-CE179BF4882B}"/>
    <dgm:cxn modelId="{B94E1FB6-74FA-46E1-8116-2A061BD6A2FB}" type="presOf" srcId="{B7B71A78-C560-4613-8EEF-194408D9FE9E}" destId="{00A4834F-E03E-439C-893D-8B7BDE17805B}" srcOrd="0" destOrd="0" presId="urn:microsoft.com/office/officeart/2005/8/layout/chevron2"/>
    <dgm:cxn modelId="{2488DDEF-47B9-4ECE-92A3-02F242058025}" type="presOf" srcId="{9756B332-B6EF-42F3-B94D-B0CC4C6DBC70}" destId="{14F64C1B-38C5-4EF1-9931-AAAB19E1D430}" srcOrd="0" destOrd="0" presId="urn:microsoft.com/office/officeart/2005/8/layout/chevron2"/>
    <dgm:cxn modelId="{61B1A5ED-0182-4D50-A827-5A2B8837F553}" srcId="{68FE1EF3-86CD-4680-85FF-0364DB42EC24}" destId="{A0C6FA42-1091-4333-A11A-495ADFAA7931}" srcOrd="0" destOrd="0" parTransId="{35E6FF9F-E9D0-4E67-8227-478E8A31D764}" sibTransId="{E49107E5-FDAD-4E55-A031-B5EDB655AA56}"/>
    <dgm:cxn modelId="{9E402A17-BD58-4894-B145-CD7B341C4D44}" type="presParOf" srcId="{00A4834F-E03E-439C-893D-8B7BDE17805B}" destId="{FDF283D2-FE93-4FAD-9751-8F037364DF63}" srcOrd="0" destOrd="0" presId="urn:microsoft.com/office/officeart/2005/8/layout/chevron2"/>
    <dgm:cxn modelId="{A39E646B-8C5D-400A-A25D-56A9063F6320}" type="presParOf" srcId="{FDF283D2-FE93-4FAD-9751-8F037364DF63}" destId="{5056D12A-C3C0-4F3C-833F-BC930844EE04}" srcOrd="0" destOrd="0" presId="urn:microsoft.com/office/officeart/2005/8/layout/chevron2"/>
    <dgm:cxn modelId="{150B612C-A526-44AE-90A7-FA7CC572C0D3}" type="presParOf" srcId="{FDF283D2-FE93-4FAD-9751-8F037364DF63}" destId="{8BDE368B-9C65-4EFE-A0D0-B0883E82EA50}" srcOrd="1" destOrd="0" presId="urn:microsoft.com/office/officeart/2005/8/layout/chevron2"/>
    <dgm:cxn modelId="{F2801787-DDF1-4F00-A7CE-A1F4084B07EE}" type="presParOf" srcId="{00A4834F-E03E-439C-893D-8B7BDE17805B}" destId="{9FA80D7E-B2C6-4B85-B653-916E7B214142}" srcOrd="1" destOrd="0" presId="urn:microsoft.com/office/officeart/2005/8/layout/chevron2"/>
    <dgm:cxn modelId="{C441DD3B-28C2-4C09-9AB1-A2F2ABD11E77}" type="presParOf" srcId="{00A4834F-E03E-439C-893D-8B7BDE17805B}" destId="{C5444969-5700-4510-BE89-24D87ACB719F}" srcOrd="2" destOrd="0" presId="urn:microsoft.com/office/officeart/2005/8/layout/chevron2"/>
    <dgm:cxn modelId="{F7EB43C5-75A5-45C9-82EF-0488E947CBA2}" type="presParOf" srcId="{C5444969-5700-4510-BE89-24D87ACB719F}" destId="{B088A70A-2362-48A2-AB5B-3DDBC5F39AB2}" srcOrd="0" destOrd="0" presId="urn:microsoft.com/office/officeart/2005/8/layout/chevron2"/>
    <dgm:cxn modelId="{AE2741E6-D8D2-4627-807D-4CFCDBD9BD31}" type="presParOf" srcId="{C5444969-5700-4510-BE89-24D87ACB719F}" destId="{48A63E06-9898-4CD2-B7D3-DAC75CD89D95}" srcOrd="1" destOrd="0" presId="urn:microsoft.com/office/officeart/2005/8/layout/chevron2"/>
    <dgm:cxn modelId="{E086963E-8C68-46A1-B8AF-42C50DE2E1D8}" type="presParOf" srcId="{00A4834F-E03E-439C-893D-8B7BDE17805B}" destId="{4A4B03E7-067B-456F-A5FB-C7942D6836D7}" srcOrd="3" destOrd="0" presId="urn:microsoft.com/office/officeart/2005/8/layout/chevron2"/>
    <dgm:cxn modelId="{2A702838-D0E6-4837-9A9F-FE410BF0BEDE}" type="presParOf" srcId="{00A4834F-E03E-439C-893D-8B7BDE17805B}" destId="{57572DFE-33D7-4E4E-A3F7-4BD7E805ADEE}" srcOrd="4" destOrd="0" presId="urn:microsoft.com/office/officeart/2005/8/layout/chevron2"/>
    <dgm:cxn modelId="{A2C9B797-BCBE-4545-B4E5-C49F8008F248}" type="presParOf" srcId="{57572DFE-33D7-4E4E-A3F7-4BD7E805ADEE}" destId="{14F64C1B-38C5-4EF1-9931-AAAB19E1D430}" srcOrd="0" destOrd="0" presId="urn:microsoft.com/office/officeart/2005/8/layout/chevron2"/>
    <dgm:cxn modelId="{69B4BCA7-07AA-4D3C-B6BD-C6C05A5B3FE1}" type="presParOf" srcId="{57572DFE-33D7-4E4E-A3F7-4BD7E805ADEE}" destId="{73388DE0-7D87-47E0-A743-5530B5AA853A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553F578-05E6-4772-95E0-7A2EF6C76E49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B7FC914B-6702-499B-8D43-96B3558A6952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000" dirty="0" smtClean="0"/>
            <a:t>визначити інформацію (науково-технічну (технологічну) або ділову), що становить  комерційну таємницю, її склад і обсяг відомостей; забезпечити порядок її захисту;</a:t>
          </a:r>
          <a:endParaRPr lang="ru-RU" sz="2000" dirty="0"/>
        </a:p>
      </dgm:t>
    </dgm:pt>
    <dgm:pt modelId="{7C92B619-F3B2-47B1-9365-ADB2111AA855}" type="parTrans" cxnId="{F5C3CDA1-75F0-40A1-843C-F672DE472F9B}">
      <dgm:prSet/>
      <dgm:spPr/>
      <dgm:t>
        <a:bodyPr/>
        <a:lstStyle/>
        <a:p>
          <a:endParaRPr lang="ru-RU"/>
        </a:p>
      </dgm:t>
    </dgm:pt>
    <dgm:pt modelId="{88158FCB-90EF-44C1-B9A8-3F9C65C8E8C0}" type="sibTrans" cxnId="{F5C3CDA1-75F0-40A1-843C-F672DE472F9B}">
      <dgm:prSet/>
      <dgm:spPr/>
      <dgm:t>
        <a:bodyPr/>
        <a:lstStyle/>
        <a:p>
          <a:endParaRPr lang="ru-RU"/>
        </a:p>
      </dgm:t>
    </dgm:pt>
    <dgm:pt modelId="{EF5373E8-35AB-4721-B58F-F41AA25C8E7B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uk-UA" sz="2000" dirty="0" smtClean="0"/>
            <a:t>визначити  порядок зберігання і доступу до конфіденційної інформації та правила її використання (керівник підприємства)</a:t>
          </a:r>
          <a:endParaRPr lang="ru-RU" sz="2000" dirty="0"/>
        </a:p>
      </dgm:t>
    </dgm:pt>
    <dgm:pt modelId="{7004F38D-012B-4FAA-9782-763E180C386F}" type="parTrans" cxnId="{CA2FD5A8-E988-42CD-89C1-70F56ECA1A7A}">
      <dgm:prSet/>
      <dgm:spPr/>
      <dgm:t>
        <a:bodyPr/>
        <a:lstStyle/>
        <a:p>
          <a:endParaRPr lang="ru-RU"/>
        </a:p>
      </dgm:t>
    </dgm:pt>
    <dgm:pt modelId="{BF7A56AE-3759-447D-BCB2-1AC0A42DBF92}" type="sibTrans" cxnId="{CA2FD5A8-E988-42CD-89C1-70F56ECA1A7A}">
      <dgm:prSet/>
      <dgm:spPr/>
      <dgm:t>
        <a:bodyPr/>
        <a:lstStyle/>
        <a:p>
          <a:endParaRPr lang="ru-RU"/>
        </a:p>
      </dgm:t>
    </dgm:pt>
    <dgm:pt modelId="{2C288216-E711-429E-A864-6343546007FC}" type="pres">
      <dgm:prSet presAssocID="{C553F578-05E6-4772-95E0-7A2EF6C76E49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58B9AEB-657C-4B69-81E0-E176C4A081F5}" type="pres">
      <dgm:prSet presAssocID="{B7FC914B-6702-499B-8D43-96B3558A6952}" presName="parentLin" presStyleCnt="0"/>
      <dgm:spPr/>
      <dgm:t>
        <a:bodyPr/>
        <a:lstStyle/>
        <a:p>
          <a:endParaRPr lang="ru-RU"/>
        </a:p>
      </dgm:t>
    </dgm:pt>
    <dgm:pt modelId="{DE191E2E-33FE-4147-AE7F-40B6D99CBCB9}" type="pres">
      <dgm:prSet presAssocID="{B7FC914B-6702-499B-8D43-96B3558A6952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F01A46D3-C6B0-4591-90D2-799DF8CC44D0}" type="pres">
      <dgm:prSet presAssocID="{B7FC914B-6702-499B-8D43-96B3558A6952}" presName="parentText" presStyleLbl="node1" presStyleIdx="0" presStyleCnt="2" custScaleX="139018" custScaleY="10504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C085C7-5733-4737-B91F-79E807923E5C}" type="pres">
      <dgm:prSet presAssocID="{B7FC914B-6702-499B-8D43-96B3558A6952}" presName="negativeSpace" presStyleCnt="0"/>
      <dgm:spPr/>
      <dgm:t>
        <a:bodyPr/>
        <a:lstStyle/>
        <a:p>
          <a:endParaRPr lang="ru-RU"/>
        </a:p>
      </dgm:t>
    </dgm:pt>
    <dgm:pt modelId="{D1B5AFB3-427E-45AE-A91D-8E19AEFF7E56}" type="pres">
      <dgm:prSet presAssocID="{B7FC914B-6702-499B-8D43-96B3558A6952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CD658F-4FED-4AE1-9537-DC4662ABBF9A}" type="pres">
      <dgm:prSet presAssocID="{88158FCB-90EF-44C1-B9A8-3F9C65C8E8C0}" presName="spaceBetweenRectangles" presStyleCnt="0"/>
      <dgm:spPr/>
      <dgm:t>
        <a:bodyPr/>
        <a:lstStyle/>
        <a:p>
          <a:endParaRPr lang="ru-RU"/>
        </a:p>
      </dgm:t>
    </dgm:pt>
    <dgm:pt modelId="{90CA3F93-C4C1-4C55-95E1-A45F9B4D75D6}" type="pres">
      <dgm:prSet presAssocID="{EF5373E8-35AB-4721-B58F-F41AA25C8E7B}" presName="parentLin" presStyleCnt="0"/>
      <dgm:spPr/>
      <dgm:t>
        <a:bodyPr/>
        <a:lstStyle/>
        <a:p>
          <a:endParaRPr lang="ru-RU"/>
        </a:p>
      </dgm:t>
    </dgm:pt>
    <dgm:pt modelId="{128CC62C-76A6-4C09-A9BD-CEF87EE432B5}" type="pres">
      <dgm:prSet presAssocID="{EF5373E8-35AB-4721-B58F-F41AA25C8E7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E39F8D1E-166E-4F78-9079-C54EE98686F3}" type="pres">
      <dgm:prSet presAssocID="{EF5373E8-35AB-4721-B58F-F41AA25C8E7B}" presName="parentText" presStyleLbl="node1" presStyleIdx="1" presStyleCnt="2" custScaleX="142997" custScaleY="98694" custLinFactNeighborX="-5367" custLinFactNeighborY="348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B4E3D1-8772-44E7-83E8-AC9EFB54699A}" type="pres">
      <dgm:prSet presAssocID="{EF5373E8-35AB-4721-B58F-F41AA25C8E7B}" presName="negativeSpace" presStyleCnt="0"/>
      <dgm:spPr/>
      <dgm:t>
        <a:bodyPr/>
        <a:lstStyle/>
        <a:p>
          <a:endParaRPr lang="ru-RU"/>
        </a:p>
      </dgm:t>
    </dgm:pt>
    <dgm:pt modelId="{26100415-1348-4139-87E1-7EB64B4DBEE5}" type="pres">
      <dgm:prSet presAssocID="{EF5373E8-35AB-4721-B58F-F41AA25C8E7B}" presName="childText" presStyleLbl="conF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38AB53C-A51A-454C-950B-B3FE7194EECA}" type="presOf" srcId="{EF5373E8-35AB-4721-B58F-F41AA25C8E7B}" destId="{E39F8D1E-166E-4F78-9079-C54EE98686F3}" srcOrd="1" destOrd="0" presId="urn:microsoft.com/office/officeart/2005/8/layout/list1"/>
    <dgm:cxn modelId="{63B9E243-C688-4201-9278-9D246688C441}" type="presOf" srcId="{EF5373E8-35AB-4721-B58F-F41AA25C8E7B}" destId="{128CC62C-76A6-4C09-A9BD-CEF87EE432B5}" srcOrd="0" destOrd="0" presId="urn:microsoft.com/office/officeart/2005/8/layout/list1"/>
    <dgm:cxn modelId="{DFC245ED-2B50-44B7-95E8-1ABAD2B0353C}" type="presOf" srcId="{C553F578-05E6-4772-95E0-7A2EF6C76E49}" destId="{2C288216-E711-429E-A864-6343546007FC}" srcOrd="0" destOrd="0" presId="urn:microsoft.com/office/officeart/2005/8/layout/list1"/>
    <dgm:cxn modelId="{AF7AF48F-73F0-4D83-BCD5-8FE5488AB621}" type="presOf" srcId="{B7FC914B-6702-499B-8D43-96B3558A6952}" destId="{DE191E2E-33FE-4147-AE7F-40B6D99CBCB9}" srcOrd="0" destOrd="0" presId="urn:microsoft.com/office/officeart/2005/8/layout/list1"/>
    <dgm:cxn modelId="{B0945485-ED6C-48BA-9422-E9E89E0A40C5}" type="presOf" srcId="{B7FC914B-6702-499B-8D43-96B3558A6952}" destId="{F01A46D3-C6B0-4591-90D2-799DF8CC44D0}" srcOrd="1" destOrd="0" presId="urn:microsoft.com/office/officeart/2005/8/layout/list1"/>
    <dgm:cxn modelId="{CA2FD5A8-E988-42CD-89C1-70F56ECA1A7A}" srcId="{C553F578-05E6-4772-95E0-7A2EF6C76E49}" destId="{EF5373E8-35AB-4721-B58F-F41AA25C8E7B}" srcOrd="1" destOrd="0" parTransId="{7004F38D-012B-4FAA-9782-763E180C386F}" sibTransId="{BF7A56AE-3759-447D-BCB2-1AC0A42DBF92}"/>
    <dgm:cxn modelId="{F5C3CDA1-75F0-40A1-843C-F672DE472F9B}" srcId="{C553F578-05E6-4772-95E0-7A2EF6C76E49}" destId="{B7FC914B-6702-499B-8D43-96B3558A6952}" srcOrd="0" destOrd="0" parTransId="{7C92B619-F3B2-47B1-9365-ADB2111AA855}" sibTransId="{88158FCB-90EF-44C1-B9A8-3F9C65C8E8C0}"/>
    <dgm:cxn modelId="{2CBAEDAF-BED2-491B-9C2F-86C19A87EF0F}" type="presParOf" srcId="{2C288216-E711-429E-A864-6343546007FC}" destId="{658B9AEB-657C-4B69-81E0-E176C4A081F5}" srcOrd="0" destOrd="0" presId="urn:microsoft.com/office/officeart/2005/8/layout/list1"/>
    <dgm:cxn modelId="{43522268-BE2B-478E-8CC8-695A1BFC9CD8}" type="presParOf" srcId="{658B9AEB-657C-4B69-81E0-E176C4A081F5}" destId="{DE191E2E-33FE-4147-AE7F-40B6D99CBCB9}" srcOrd="0" destOrd="0" presId="urn:microsoft.com/office/officeart/2005/8/layout/list1"/>
    <dgm:cxn modelId="{763653FC-51E7-4BAE-B9D4-5711932631F6}" type="presParOf" srcId="{658B9AEB-657C-4B69-81E0-E176C4A081F5}" destId="{F01A46D3-C6B0-4591-90D2-799DF8CC44D0}" srcOrd="1" destOrd="0" presId="urn:microsoft.com/office/officeart/2005/8/layout/list1"/>
    <dgm:cxn modelId="{E6FCBED0-6525-4A4A-BB70-F6F56B83F955}" type="presParOf" srcId="{2C288216-E711-429E-A864-6343546007FC}" destId="{7EC085C7-5733-4737-B91F-79E807923E5C}" srcOrd="1" destOrd="0" presId="urn:microsoft.com/office/officeart/2005/8/layout/list1"/>
    <dgm:cxn modelId="{AD6D3C39-FA7F-4316-A546-1F8EA9BBD4B1}" type="presParOf" srcId="{2C288216-E711-429E-A864-6343546007FC}" destId="{D1B5AFB3-427E-45AE-A91D-8E19AEFF7E56}" srcOrd="2" destOrd="0" presId="urn:microsoft.com/office/officeart/2005/8/layout/list1"/>
    <dgm:cxn modelId="{2D730FD2-F17E-41EB-BDDA-D66C2FDAEFFC}" type="presParOf" srcId="{2C288216-E711-429E-A864-6343546007FC}" destId="{67CD658F-4FED-4AE1-9537-DC4662ABBF9A}" srcOrd="3" destOrd="0" presId="urn:microsoft.com/office/officeart/2005/8/layout/list1"/>
    <dgm:cxn modelId="{E640CF62-62B4-4E03-B0FA-55D842C9697E}" type="presParOf" srcId="{2C288216-E711-429E-A864-6343546007FC}" destId="{90CA3F93-C4C1-4C55-95E1-A45F9B4D75D6}" srcOrd="4" destOrd="0" presId="urn:microsoft.com/office/officeart/2005/8/layout/list1"/>
    <dgm:cxn modelId="{99FBEDC8-7E3A-4875-AEC4-71FF4EE07A17}" type="presParOf" srcId="{90CA3F93-C4C1-4C55-95E1-A45F9B4D75D6}" destId="{128CC62C-76A6-4C09-A9BD-CEF87EE432B5}" srcOrd="0" destOrd="0" presId="urn:microsoft.com/office/officeart/2005/8/layout/list1"/>
    <dgm:cxn modelId="{980B4D5C-7481-49AB-A0DA-BA8B63B95F1B}" type="presParOf" srcId="{90CA3F93-C4C1-4C55-95E1-A45F9B4D75D6}" destId="{E39F8D1E-166E-4F78-9079-C54EE98686F3}" srcOrd="1" destOrd="0" presId="urn:microsoft.com/office/officeart/2005/8/layout/list1"/>
    <dgm:cxn modelId="{54898948-7A9B-4530-87CF-0D410FD75A18}" type="presParOf" srcId="{2C288216-E711-429E-A864-6343546007FC}" destId="{C4B4E3D1-8772-44E7-83E8-AC9EFB54699A}" srcOrd="5" destOrd="0" presId="urn:microsoft.com/office/officeart/2005/8/layout/list1"/>
    <dgm:cxn modelId="{68C6331B-5E4E-4180-AA27-B56E7C0F2AB4}" type="presParOf" srcId="{2C288216-E711-429E-A864-6343546007FC}" destId="{26100415-1348-4139-87E1-7EB64B4DBEE5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2533E3-26A2-4AE0-872D-D61230EDB2D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9A48EE73-83E8-46C5-ABDB-3F41687D8B73}">
      <dgm:prSet phldrT="[Текст]" custT="1"/>
      <dgm:spPr/>
      <dgm:t>
        <a:bodyPr/>
        <a:lstStyle/>
        <a:p>
          <a:r>
            <a:rPr lang="uk-UA" sz="1600" dirty="0" smtClean="0"/>
            <a:t>Забезпечення обліку і зберігання документів, які містять </a:t>
          </a:r>
          <a:r>
            <a:rPr lang="uk-UA" sz="1600" dirty="0" err="1" smtClean="0"/>
            <a:t>КТ</a:t>
          </a:r>
          <a:endParaRPr lang="ru-RU" sz="1600" dirty="0"/>
        </a:p>
      </dgm:t>
    </dgm:pt>
    <dgm:pt modelId="{5F8069C2-F52E-47CD-9ECF-8DE4057B4FD7}" type="parTrans" cxnId="{B74EB11F-2359-4B51-82CB-8702D0C56BBE}">
      <dgm:prSet/>
      <dgm:spPr/>
      <dgm:t>
        <a:bodyPr/>
        <a:lstStyle/>
        <a:p>
          <a:endParaRPr lang="ru-RU"/>
        </a:p>
      </dgm:t>
    </dgm:pt>
    <dgm:pt modelId="{F137A0AD-8B4D-401A-98B9-97730847245B}" type="sibTrans" cxnId="{B74EB11F-2359-4B51-82CB-8702D0C56BBE}">
      <dgm:prSet/>
      <dgm:spPr/>
      <dgm:t>
        <a:bodyPr/>
        <a:lstStyle/>
        <a:p>
          <a:endParaRPr lang="ru-RU"/>
        </a:p>
      </dgm:t>
    </dgm:pt>
    <dgm:pt modelId="{AFF778A3-06A8-4C51-BB63-01746045F881}">
      <dgm:prSet phldrT="[Текст]" custT="1"/>
      <dgm:spPr/>
      <dgm:t>
        <a:bodyPr/>
        <a:lstStyle/>
        <a:p>
          <a:r>
            <a:rPr lang="uk-UA" sz="1600" dirty="0" smtClean="0"/>
            <a:t>Використання організаційних, технічних та інших засобів захисту </a:t>
          </a:r>
          <a:r>
            <a:rPr lang="uk-UA" sz="1600" dirty="0" err="1" smtClean="0"/>
            <a:t>КІ</a:t>
          </a:r>
          <a:endParaRPr lang="ru-RU" sz="1600" dirty="0"/>
        </a:p>
      </dgm:t>
    </dgm:pt>
    <dgm:pt modelId="{34D08C0E-7D06-41BF-A82A-465B76C4F393}" type="sibTrans" cxnId="{5AFA3D0E-3F47-42F8-9A5A-3AF3DAFAB2C1}">
      <dgm:prSet/>
      <dgm:spPr/>
      <dgm:t>
        <a:bodyPr/>
        <a:lstStyle/>
        <a:p>
          <a:endParaRPr lang="ru-RU"/>
        </a:p>
      </dgm:t>
    </dgm:pt>
    <dgm:pt modelId="{D10F644E-943F-494C-B108-962C240CF16D}" type="parTrans" cxnId="{5AFA3D0E-3F47-42F8-9A5A-3AF3DAFAB2C1}">
      <dgm:prSet/>
      <dgm:spPr/>
      <dgm:t>
        <a:bodyPr/>
        <a:lstStyle/>
        <a:p>
          <a:endParaRPr lang="ru-RU"/>
        </a:p>
      </dgm:t>
    </dgm:pt>
    <dgm:pt modelId="{41EF4EF2-27C8-43C4-A9CD-5FBCB3122A89}">
      <dgm:prSet phldrT="[Текст]" custT="1"/>
      <dgm:spPr/>
      <dgm:t>
        <a:bodyPr/>
        <a:lstStyle/>
        <a:p>
          <a:r>
            <a:rPr lang="uk-UA" sz="1600" dirty="0" smtClean="0"/>
            <a:t>Обмеження доступу до носіїв конфіденційної інформації</a:t>
          </a:r>
          <a:endParaRPr lang="ru-RU" sz="1600" dirty="0"/>
        </a:p>
      </dgm:t>
    </dgm:pt>
    <dgm:pt modelId="{A4E05BB9-98A8-4FF9-8561-84B681937A14}" type="sibTrans" cxnId="{EBE4011E-9142-44BE-B3E4-D4731D435ABE}">
      <dgm:prSet/>
      <dgm:spPr/>
      <dgm:t>
        <a:bodyPr/>
        <a:lstStyle/>
        <a:p>
          <a:endParaRPr lang="ru-RU"/>
        </a:p>
      </dgm:t>
    </dgm:pt>
    <dgm:pt modelId="{9480FFA7-F9F7-4D8E-9350-5012B083953C}" type="parTrans" cxnId="{EBE4011E-9142-44BE-B3E4-D4731D435ABE}">
      <dgm:prSet/>
      <dgm:spPr/>
      <dgm:t>
        <a:bodyPr/>
        <a:lstStyle/>
        <a:p>
          <a:endParaRPr lang="ru-RU"/>
        </a:p>
      </dgm:t>
    </dgm:pt>
    <dgm:pt modelId="{6EAA723D-5411-41AF-822C-7225F2606029}">
      <dgm:prSet phldrT="[Текст]" custT="1"/>
      <dgm:spPr/>
      <dgm:t>
        <a:bodyPr/>
        <a:lstStyle/>
        <a:p>
          <a:r>
            <a:rPr lang="uk-UA" sz="1600" dirty="0" smtClean="0"/>
            <a:t>Встановлення правил віднесення інформації до комерційної таємниці</a:t>
          </a:r>
          <a:endParaRPr lang="ru-RU" sz="1600" dirty="0"/>
        </a:p>
      </dgm:t>
    </dgm:pt>
    <dgm:pt modelId="{FB285233-C6E9-416E-B066-95E39F527463}" type="sibTrans" cxnId="{FFC0D9F8-243E-4A48-AB29-B9538D30BDAE}">
      <dgm:prSet/>
      <dgm:spPr/>
      <dgm:t>
        <a:bodyPr/>
        <a:lstStyle/>
        <a:p>
          <a:endParaRPr lang="ru-RU"/>
        </a:p>
      </dgm:t>
    </dgm:pt>
    <dgm:pt modelId="{05E22526-F6A1-427A-9F35-D086956D537E}" type="parTrans" cxnId="{FFC0D9F8-243E-4A48-AB29-B9538D30BDAE}">
      <dgm:prSet/>
      <dgm:spPr/>
      <dgm:t>
        <a:bodyPr/>
        <a:lstStyle/>
        <a:p>
          <a:endParaRPr lang="ru-RU"/>
        </a:p>
      </dgm:t>
    </dgm:pt>
    <dgm:pt modelId="{0C7D1699-08CB-4AC7-AB1F-B1FEEF412444}">
      <dgm:prSet phldrT="[Текст]" custT="1"/>
      <dgm:spPr/>
      <dgm:t>
        <a:bodyPr/>
        <a:lstStyle/>
        <a:p>
          <a:r>
            <a:rPr lang="uk-UA" sz="1600" dirty="0" smtClean="0"/>
            <a:t>Розроблення інструкцій з дотримання режиму конфіденційності</a:t>
          </a:r>
          <a:endParaRPr lang="ru-RU" sz="1600" dirty="0"/>
        </a:p>
      </dgm:t>
    </dgm:pt>
    <dgm:pt modelId="{966B4344-A6B8-4D46-B00D-C3F9D548FA8F}" type="parTrans" cxnId="{4215B030-E083-4D9E-939F-8F83C6B06A25}">
      <dgm:prSet/>
      <dgm:spPr/>
      <dgm:t>
        <a:bodyPr/>
        <a:lstStyle/>
        <a:p>
          <a:endParaRPr lang="ru-RU"/>
        </a:p>
      </dgm:t>
    </dgm:pt>
    <dgm:pt modelId="{89D2BA39-D433-4D27-BEE7-C44A751CA211}" type="sibTrans" cxnId="{4215B030-E083-4D9E-939F-8F83C6B06A25}">
      <dgm:prSet/>
      <dgm:spPr/>
      <dgm:t>
        <a:bodyPr/>
        <a:lstStyle/>
        <a:p>
          <a:endParaRPr lang="ru-RU"/>
        </a:p>
      </dgm:t>
    </dgm:pt>
    <dgm:pt modelId="{B3901EAE-7757-4AFA-836B-5113E9FEE049}">
      <dgm:prSet phldrT="[Текст]" custT="1"/>
      <dgm:spPr/>
      <dgm:t>
        <a:bodyPr/>
        <a:lstStyle/>
        <a:p>
          <a:r>
            <a:rPr lang="uk-UA" sz="1600" dirty="0" smtClean="0"/>
            <a:t>Здійснення контролю за дотриманням установленого режиму охорони </a:t>
          </a:r>
          <a:r>
            <a:rPr lang="uk-UA" sz="1600" dirty="0" err="1" smtClean="0"/>
            <a:t>КТ</a:t>
          </a:r>
          <a:endParaRPr lang="ru-RU" sz="1600" dirty="0"/>
        </a:p>
      </dgm:t>
    </dgm:pt>
    <dgm:pt modelId="{E43F730D-D8EE-4412-89B3-D21B8A077BFE}" type="parTrans" cxnId="{3F250A7D-E494-4336-B493-F1497460EE9A}">
      <dgm:prSet/>
      <dgm:spPr/>
      <dgm:t>
        <a:bodyPr/>
        <a:lstStyle/>
        <a:p>
          <a:endParaRPr lang="ru-RU"/>
        </a:p>
      </dgm:t>
    </dgm:pt>
    <dgm:pt modelId="{E15EA594-0939-4991-B32F-7E8CE8F4B85D}" type="sibTrans" cxnId="{3F250A7D-E494-4336-B493-F1497460EE9A}">
      <dgm:prSet/>
      <dgm:spPr/>
      <dgm:t>
        <a:bodyPr/>
        <a:lstStyle/>
        <a:p>
          <a:endParaRPr lang="ru-RU"/>
        </a:p>
      </dgm:t>
    </dgm:pt>
    <dgm:pt modelId="{42F48168-7673-4DF8-A64A-E9976A05D1B6}" type="pres">
      <dgm:prSet presAssocID="{A72533E3-26A2-4AE0-872D-D61230EDB2D1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467D762-058E-4B16-A6E6-4AB376FE7DB4}" type="pres">
      <dgm:prSet presAssocID="{9A48EE73-83E8-46C5-ABDB-3F41687D8B73}" presName="parentLin" presStyleCnt="0"/>
      <dgm:spPr/>
    </dgm:pt>
    <dgm:pt modelId="{3788CDD5-4ACB-4913-8939-353F1D4E4E8E}" type="pres">
      <dgm:prSet presAssocID="{9A48EE73-83E8-46C5-ABDB-3F41687D8B73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E16D797C-7574-42A4-BAED-A99D5404A71A}" type="pres">
      <dgm:prSet presAssocID="{9A48EE73-83E8-46C5-ABDB-3F41687D8B73}" presName="parentText" presStyleLbl="node1" presStyleIdx="0" presStyleCnt="6" custScaleX="121428" custScaleY="103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C96D1F-9D22-4E2F-AA38-EE3F450D9245}" type="pres">
      <dgm:prSet presAssocID="{9A48EE73-83E8-46C5-ABDB-3F41687D8B73}" presName="negativeSpace" presStyleCnt="0"/>
      <dgm:spPr/>
    </dgm:pt>
    <dgm:pt modelId="{8E4C2EA4-E64F-4E4A-B6A2-5DF286ADBC15}" type="pres">
      <dgm:prSet presAssocID="{9A48EE73-83E8-46C5-ABDB-3F41687D8B73}" presName="childText" presStyleLbl="conFgAcc1" presStyleIdx="0" presStyleCnt="6">
        <dgm:presLayoutVars>
          <dgm:bulletEnabled val="1"/>
        </dgm:presLayoutVars>
      </dgm:prSet>
      <dgm:spPr/>
    </dgm:pt>
    <dgm:pt modelId="{D0EB36D7-1736-49CE-B1B9-9528C69973E0}" type="pres">
      <dgm:prSet presAssocID="{F137A0AD-8B4D-401A-98B9-97730847245B}" presName="spaceBetweenRectangles" presStyleCnt="0"/>
      <dgm:spPr/>
    </dgm:pt>
    <dgm:pt modelId="{077B41FF-6D71-4DD8-8B6C-CADFDE347581}" type="pres">
      <dgm:prSet presAssocID="{AFF778A3-06A8-4C51-BB63-01746045F881}" presName="parentLin" presStyleCnt="0"/>
      <dgm:spPr/>
    </dgm:pt>
    <dgm:pt modelId="{03715882-3963-4885-A9F6-5D724FD759FE}" type="pres">
      <dgm:prSet presAssocID="{AFF778A3-06A8-4C51-BB63-01746045F88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458C544-431A-453F-ABA9-708DEF082FE7}" type="pres">
      <dgm:prSet presAssocID="{AFF778A3-06A8-4C51-BB63-01746045F881}" presName="parentText" presStyleLbl="node1" presStyleIdx="1" presStyleCnt="6" custScaleX="133333" custScaleY="12192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D3B1CD-C7BF-4382-A035-F2D4ACCE973B}" type="pres">
      <dgm:prSet presAssocID="{AFF778A3-06A8-4C51-BB63-01746045F881}" presName="negativeSpace" presStyleCnt="0"/>
      <dgm:spPr/>
    </dgm:pt>
    <dgm:pt modelId="{65CB68CB-B882-4577-8B0C-D485141BB327}" type="pres">
      <dgm:prSet presAssocID="{AFF778A3-06A8-4C51-BB63-01746045F881}" presName="childText" presStyleLbl="conFgAcc1" presStyleIdx="1" presStyleCnt="6">
        <dgm:presLayoutVars>
          <dgm:bulletEnabled val="1"/>
        </dgm:presLayoutVars>
      </dgm:prSet>
      <dgm:spPr/>
    </dgm:pt>
    <dgm:pt modelId="{CA1DAFF1-9AC8-44F8-A1AB-532937AC668F}" type="pres">
      <dgm:prSet presAssocID="{34D08C0E-7D06-41BF-A82A-465B76C4F393}" presName="spaceBetweenRectangles" presStyleCnt="0"/>
      <dgm:spPr/>
    </dgm:pt>
    <dgm:pt modelId="{86324D52-47CE-4BD3-9354-F00BFA08D63C}" type="pres">
      <dgm:prSet presAssocID="{41EF4EF2-27C8-43C4-A9CD-5FBCB3122A89}" presName="parentLin" presStyleCnt="0"/>
      <dgm:spPr/>
    </dgm:pt>
    <dgm:pt modelId="{7137354E-C9FE-4D13-AE24-E88EB078FCA4}" type="pres">
      <dgm:prSet presAssocID="{41EF4EF2-27C8-43C4-A9CD-5FBCB3122A89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2DF3EFFB-A653-4C78-ABAC-EC38D6E1529A}" type="pres">
      <dgm:prSet presAssocID="{41EF4EF2-27C8-43C4-A9CD-5FBCB3122A89}" presName="parentText" presStyleLbl="node1" presStyleIdx="2" presStyleCnt="6" custScaleX="121428" custScaleY="1179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7EAD80-F3B8-4E63-B91A-6203B6EFB51C}" type="pres">
      <dgm:prSet presAssocID="{41EF4EF2-27C8-43C4-A9CD-5FBCB3122A89}" presName="negativeSpace" presStyleCnt="0"/>
      <dgm:spPr/>
    </dgm:pt>
    <dgm:pt modelId="{F34A6B87-B916-467C-BF9F-D780EE9FD9C3}" type="pres">
      <dgm:prSet presAssocID="{41EF4EF2-27C8-43C4-A9CD-5FBCB3122A89}" presName="childText" presStyleLbl="conFgAcc1" presStyleIdx="2" presStyleCnt="6">
        <dgm:presLayoutVars>
          <dgm:bulletEnabled val="1"/>
        </dgm:presLayoutVars>
      </dgm:prSet>
      <dgm:spPr/>
    </dgm:pt>
    <dgm:pt modelId="{8A8EE148-823C-4CED-AFFB-AF3277108AD9}" type="pres">
      <dgm:prSet presAssocID="{A4E05BB9-98A8-4FF9-8561-84B681937A14}" presName="spaceBetweenRectangles" presStyleCnt="0"/>
      <dgm:spPr/>
    </dgm:pt>
    <dgm:pt modelId="{F3CCF73E-4477-4E7B-A581-6628CD08A2EB}" type="pres">
      <dgm:prSet presAssocID="{6EAA723D-5411-41AF-822C-7225F2606029}" presName="parentLin" presStyleCnt="0"/>
      <dgm:spPr/>
    </dgm:pt>
    <dgm:pt modelId="{7568E320-E58F-4CEB-83D3-CD53D843A0B6}" type="pres">
      <dgm:prSet presAssocID="{6EAA723D-5411-41AF-822C-7225F2606029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8114F91C-F8A4-4D97-A6E8-646C58E0B503}" type="pres">
      <dgm:prSet presAssocID="{6EAA723D-5411-41AF-822C-7225F2606029}" presName="parentText" presStyleLbl="node1" presStyleIdx="3" presStyleCnt="6" custScaleX="133315" custScaleY="1037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ED5820-385D-4DC4-BF07-F83512E51156}" type="pres">
      <dgm:prSet presAssocID="{6EAA723D-5411-41AF-822C-7225F2606029}" presName="negativeSpace" presStyleCnt="0"/>
      <dgm:spPr/>
    </dgm:pt>
    <dgm:pt modelId="{AAFBC87D-6EA2-4CEF-8D9C-750306DA72C1}" type="pres">
      <dgm:prSet presAssocID="{6EAA723D-5411-41AF-822C-7225F2606029}" presName="childText" presStyleLbl="conFgAcc1" presStyleIdx="3" presStyleCnt="6">
        <dgm:presLayoutVars>
          <dgm:bulletEnabled val="1"/>
        </dgm:presLayoutVars>
      </dgm:prSet>
      <dgm:spPr/>
    </dgm:pt>
    <dgm:pt modelId="{A038CC0A-43C4-4BA7-A0A4-DCD661DCE336}" type="pres">
      <dgm:prSet presAssocID="{FB285233-C6E9-416E-B066-95E39F527463}" presName="spaceBetweenRectangles" presStyleCnt="0"/>
      <dgm:spPr/>
    </dgm:pt>
    <dgm:pt modelId="{4350544D-B13A-4CA8-992F-C08509EB8B5F}" type="pres">
      <dgm:prSet presAssocID="{0C7D1699-08CB-4AC7-AB1F-B1FEEF412444}" presName="parentLin" presStyleCnt="0"/>
      <dgm:spPr/>
    </dgm:pt>
    <dgm:pt modelId="{7F233A09-9C80-4ED7-BF13-B38824FFD12B}" type="pres">
      <dgm:prSet presAssocID="{0C7D1699-08CB-4AC7-AB1F-B1FEEF412444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ACF79DA3-F593-41D9-8E09-01E85777FD2B}" type="pres">
      <dgm:prSet presAssocID="{0C7D1699-08CB-4AC7-AB1F-B1FEEF412444}" presName="parentText" presStyleLbl="node1" presStyleIdx="4" presStyleCnt="6" custScaleX="119048" custScaleY="12595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138C31-AA0D-475E-8617-DE269789BE50}" type="pres">
      <dgm:prSet presAssocID="{0C7D1699-08CB-4AC7-AB1F-B1FEEF412444}" presName="negativeSpace" presStyleCnt="0"/>
      <dgm:spPr/>
    </dgm:pt>
    <dgm:pt modelId="{467BB764-B415-4FB9-8791-24CAE94F875E}" type="pres">
      <dgm:prSet presAssocID="{0C7D1699-08CB-4AC7-AB1F-B1FEEF412444}" presName="childText" presStyleLbl="conFgAcc1" presStyleIdx="4" presStyleCnt="6">
        <dgm:presLayoutVars>
          <dgm:bulletEnabled val="1"/>
        </dgm:presLayoutVars>
      </dgm:prSet>
      <dgm:spPr/>
    </dgm:pt>
    <dgm:pt modelId="{A606875B-3A4A-45CB-BFBD-7032BBCC5FA5}" type="pres">
      <dgm:prSet presAssocID="{89D2BA39-D433-4D27-BEE7-C44A751CA211}" presName="spaceBetweenRectangles" presStyleCnt="0"/>
      <dgm:spPr/>
    </dgm:pt>
    <dgm:pt modelId="{34C9AF67-E870-4EE7-99AB-E8F2B0F9FF72}" type="pres">
      <dgm:prSet presAssocID="{B3901EAE-7757-4AFA-836B-5113E9FEE049}" presName="parentLin" presStyleCnt="0"/>
      <dgm:spPr/>
    </dgm:pt>
    <dgm:pt modelId="{55EC81C2-6CD7-4B90-A1BB-7E3205732044}" type="pres">
      <dgm:prSet presAssocID="{B3901EAE-7757-4AFA-836B-5113E9FEE049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E6605105-F488-4578-862B-B98418512CB5}" type="pres">
      <dgm:prSet presAssocID="{B3901EAE-7757-4AFA-836B-5113E9FEE049}" presName="parentText" presStyleLbl="node1" presStyleIdx="5" presStyleCnt="6" custScaleX="134288" custScaleY="1280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01F815-3145-4D71-9F8E-4E6561C46A0E}" type="pres">
      <dgm:prSet presAssocID="{B3901EAE-7757-4AFA-836B-5113E9FEE049}" presName="negativeSpace" presStyleCnt="0"/>
      <dgm:spPr/>
    </dgm:pt>
    <dgm:pt modelId="{A35AA888-ECFC-416B-AA96-7290B3F61668}" type="pres">
      <dgm:prSet presAssocID="{B3901EAE-7757-4AFA-836B-5113E9FEE049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4215B030-E083-4D9E-939F-8F83C6B06A25}" srcId="{A72533E3-26A2-4AE0-872D-D61230EDB2D1}" destId="{0C7D1699-08CB-4AC7-AB1F-B1FEEF412444}" srcOrd="4" destOrd="0" parTransId="{966B4344-A6B8-4D46-B00D-C3F9D548FA8F}" sibTransId="{89D2BA39-D433-4D27-BEE7-C44A751CA211}"/>
    <dgm:cxn modelId="{D7365C45-1B3B-4663-896A-EE9CB266B3E1}" type="presOf" srcId="{9A48EE73-83E8-46C5-ABDB-3F41687D8B73}" destId="{E16D797C-7574-42A4-BAED-A99D5404A71A}" srcOrd="1" destOrd="0" presId="urn:microsoft.com/office/officeart/2005/8/layout/list1"/>
    <dgm:cxn modelId="{EBE4011E-9142-44BE-B3E4-D4731D435ABE}" srcId="{A72533E3-26A2-4AE0-872D-D61230EDB2D1}" destId="{41EF4EF2-27C8-43C4-A9CD-5FBCB3122A89}" srcOrd="2" destOrd="0" parTransId="{9480FFA7-F9F7-4D8E-9350-5012B083953C}" sibTransId="{A4E05BB9-98A8-4FF9-8561-84B681937A14}"/>
    <dgm:cxn modelId="{EDB41207-E9F7-43F8-A78C-B970180E4D47}" type="presOf" srcId="{A72533E3-26A2-4AE0-872D-D61230EDB2D1}" destId="{42F48168-7673-4DF8-A64A-E9976A05D1B6}" srcOrd="0" destOrd="0" presId="urn:microsoft.com/office/officeart/2005/8/layout/list1"/>
    <dgm:cxn modelId="{5AFA3D0E-3F47-42F8-9A5A-3AF3DAFAB2C1}" srcId="{A72533E3-26A2-4AE0-872D-D61230EDB2D1}" destId="{AFF778A3-06A8-4C51-BB63-01746045F881}" srcOrd="1" destOrd="0" parTransId="{D10F644E-943F-494C-B108-962C240CF16D}" sibTransId="{34D08C0E-7D06-41BF-A82A-465B76C4F393}"/>
    <dgm:cxn modelId="{806D064D-C003-45B0-9622-BB6B9707FDCC}" type="presOf" srcId="{0C7D1699-08CB-4AC7-AB1F-B1FEEF412444}" destId="{ACF79DA3-F593-41D9-8E09-01E85777FD2B}" srcOrd="1" destOrd="0" presId="urn:microsoft.com/office/officeart/2005/8/layout/list1"/>
    <dgm:cxn modelId="{FD5783E8-DB6F-4381-89B5-7DFA7DCFC8F0}" type="presOf" srcId="{6EAA723D-5411-41AF-822C-7225F2606029}" destId="{8114F91C-F8A4-4D97-A6E8-646C58E0B503}" srcOrd="1" destOrd="0" presId="urn:microsoft.com/office/officeart/2005/8/layout/list1"/>
    <dgm:cxn modelId="{4BF7E0C9-8D3A-47DC-B5B7-D5151975D441}" type="presOf" srcId="{9A48EE73-83E8-46C5-ABDB-3F41687D8B73}" destId="{3788CDD5-4ACB-4913-8939-353F1D4E4E8E}" srcOrd="0" destOrd="0" presId="urn:microsoft.com/office/officeart/2005/8/layout/list1"/>
    <dgm:cxn modelId="{74AB205A-F54A-4C8E-9F1F-1938821279F1}" type="presOf" srcId="{41EF4EF2-27C8-43C4-A9CD-5FBCB3122A89}" destId="{2DF3EFFB-A653-4C78-ABAC-EC38D6E1529A}" srcOrd="1" destOrd="0" presId="urn:microsoft.com/office/officeart/2005/8/layout/list1"/>
    <dgm:cxn modelId="{37DEEF2F-A1C9-48BA-A4D4-8335A691A16E}" type="presOf" srcId="{AFF778A3-06A8-4C51-BB63-01746045F881}" destId="{03715882-3963-4885-A9F6-5D724FD759FE}" srcOrd="0" destOrd="0" presId="urn:microsoft.com/office/officeart/2005/8/layout/list1"/>
    <dgm:cxn modelId="{7584EC85-A0A6-4D57-9575-F89067A5D6E5}" type="presOf" srcId="{AFF778A3-06A8-4C51-BB63-01746045F881}" destId="{A458C544-431A-453F-ABA9-708DEF082FE7}" srcOrd="1" destOrd="0" presId="urn:microsoft.com/office/officeart/2005/8/layout/list1"/>
    <dgm:cxn modelId="{ADBC77F0-1099-45E6-A10C-EC53AEDE5990}" type="presOf" srcId="{41EF4EF2-27C8-43C4-A9CD-5FBCB3122A89}" destId="{7137354E-C9FE-4D13-AE24-E88EB078FCA4}" srcOrd="0" destOrd="0" presId="urn:microsoft.com/office/officeart/2005/8/layout/list1"/>
    <dgm:cxn modelId="{49474137-27AE-4D65-9E0C-9DC555D615F7}" type="presOf" srcId="{B3901EAE-7757-4AFA-836B-5113E9FEE049}" destId="{E6605105-F488-4578-862B-B98418512CB5}" srcOrd="1" destOrd="0" presId="urn:microsoft.com/office/officeart/2005/8/layout/list1"/>
    <dgm:cxn modelId="{439ADAAD-033F-479C-9C4B-1F4D9568E6BF}" type="presOf" srcId="{B3901EAE-7757-4AFA-836B-5113E9FEE049}" destId="{55EC81C2-6CD7-4B90-A1BB-7E3205732044}" srcOrd="0" destOrd="0" presId="urn:microsoft.com/office/officeart/2005/8/layout/list1"/>
    <dgm:cxn modelId="{FFC0D9F8-243E-4A48-AB29-B9538D30BDAE}" srcId="{A72533E3-26A2-4AE0-872D-D61230EDB2D1}" destId="{6EAA723D-5411-41AF-822C-7225F2606029}" srcOrd="3" destOrd="0" parTransId="{05E22526-F6A1-427A-9F35-D086956D537E}" sibTransId="{FB285233-C6E9-416E-B066-95E39F527463}"/>
    <dgm:cxn modelId="{3F250A7D-E494-4336-B493-F1497460EE9A}" srcId="{A72533E3-26A2-4AE0-872D-D61230EDB2D1}" destId="{B3901EAE-7757-4AFA-836B-5113E9FEE049}" srcOrd="5" destOrd="0" parTransId="{E43F730D-D8EE-4412-89B3-D21B8A077BFE}" sibTransId="{E15EA594-0939-4991-B32F-7E8CE8F4B85D}"/>
    <dgm:cxn modelId="{B181CC7A-F8E7-4A88-9DDC-32B8ACDC781D}" type="presOf" srcId="{6EAA723D-5411-41AF-822C-7225F2606029}" destId="{7568E320-E58F-4CEB-83D3-CD53D843A0B6}" srcOrd="0" destOrd="0" presId="urn:microsoft.com/office/officeart/2005/8/layout/list1"/>
    <dgm:cxn modelId="{B74EB11F-2359-4B51-82CB-8702D0C56BBE}" srcId="{A72533E3-26A2-4AE0-872D-D61230EDB2D1}" destId="{9A48EE73-83E8-46C5-ABDB-3F41687D8B73}" srcOrd="0" destOrd="0" parTransId="{5F8069C2-F52E-47CD-9ECF-8DE4057B4FD7}" sibTransId="{F137A0AD-8B4D-401A-98B9-97730847245B}"/>
    <dgm:cxn modelId="{4E35D6A3-E238-4D81-A3F8-176CBD1393E8}" type="presOf" srcId="{0C7D1699-08CB-4AC7-AB1F-B1FEEF412444}" destId="{7F233A09-9C80-4ED7-BF13-B38824FFD12B}" srcOrd="0" destOrd="0" presId="urn:microsoft.com/office/officeart/2005/8/layout/list1"/>
    <dgm:cxn modelId="{8C30E856-08CD-4CCD-9CCE-46E57362E0BC}" type="presParOf" srcId="{42F48168-7673-4DF8-A64A-E9976A05D1B6}" destId="{A467D762-058E-4B16-A6E6-4AB376FE7DB4}" srcOrd="0" destOrd="0" presId="urn:microsoft.com/office/officeart/2005/8/layout/list1"/>
    <dgm:cxn modelId="{6DD2ED20-8F1D-492A-966E-32E65A5CA5E3}" type="presParOf" srcId="{A467D762-058E-4B16-A6E6-4AB376FE7DB4}" destId="{3788CDD5-4ACB-4913-8939-353F1D4E4E8E}" srcOrd="0" destOrd="0" presId="urn:microsoft.com/office/officeart/2005/8/layout/list1"/>
    <dgm:cxn modelId="{5129CED4-D069-467B-8807-DDBEB5B4AB21}" type="presParOf" srcId="{A467D762-058E-4B16-A6E6-4AB376FE7DB4}" destId="{E16D797C-7574-42A4-BAED-A99D5404A71A}" srcOrd="1" destOrd="0" presId="urn:microsoft.com/office/officeart/2005/8/layout/list1"/>
    <dgm:cxn modelId="{0A8B9020-733F-4246-86CA-9A24FE3FA8CA}" type="presParOf" srcId="{42F48168-7673-4DF8-A64A-E9976A05D1B6}" destId="{8DC96D1F-9D22-4E2F-AA38-EE3F450D9245}" srcOrd="1" destOrd="0" presId="urn:microsoft.com/office/officeart/2005/8/layout/list1"/>
    <dgm:cxn modelId="{8274E209-0E79-4238-B46C-3EC2E0C15320}" type="presParOf" srcId="{42F48168-7673-4DF8-A64A-E9976A05D1B6}" destId="{8E4C2EA4-E64F-4E4A-B6A2-5DF286ADBC15}" srcOrd="2" destOrd="0" presId="urn:microsoft.com/office/officeart/2005/8/layout/list1"/>
    <dgm:cxn modelId="{9932988D-8E8D-4690-8E51-94CF628F5B6A}" type="presParOf" srcId="{42F48168-7673-4DF8-A64A-E9976A05D1B6}" destId="{D0EB36D7-1736-49CE-B1B9-9528C69973E0}" srcOrd="3" destOrd="0" presId="urn:microsoft.com/office/officeart/2005/8/layout/list1"/>
    <dgm:cxn modelId="{FBA5E948-4F63-4196-9C7D-EED79ECA885A}" type="presParOf" srcId="{42F48168-7673-4DF8-A64A-E9976A05D1B6}" destId="{077B41FF-6D71-4DD8-8B6C-CADFDE347581}" srcOrd="4" destOrd="0" presId="urn:microsoft.com/office/officeart/2005/8/layout/list1"/>
    <dgm:cxn modelId="{13B37B9B-1146-4243-9D06-FC4194FDD259}" type="presParOf" srcId="{077B41FF-6D71-4DD8-8B6C-CADFDE347581}" destId="{03715882-3963-4885-A9F6-5D724FD759FE}" srcOrd="0" destOrd="0" presId="urn:microsoft.com/office/officeart/2005/8/layout/list1"/>
    <dgm:cxn modelId="{B9CE90FE-E37F-48CD-8309-8868A030169E}" type="presParOf" srcId="{077B41FF-6D71-4DD8-8B6C-CADFDE347581}" destId="{A458C544-431A-453F-ABA9-708DEF082FE7}" srcOrd="1" destOrd="0" presId="urn:microsoft.com/office/officeart/2005/8/layout/list1"/>
    <dgm:cxn modelId="{44C34458-7329-41B9-A7FB-8C7643FAA861}" type="presParOf" srcId="{42F48168-7673-4DF8-A64A-E9976A05D1B6}" destId="{1BD3B1CD-C7BF-4382-A035-F2D4ACCE973B}" srcOrd="5" destOrd="0" presId="urn:microsoft.com/office/officeart/2005/8/layout/list1"/>
    <dgm:cxn modelId="{DA28C79E-B304-49DD-8C50-3F4F7471893E}" type="presParOf" srcId="{42F48168-7673-4DF8-A64A-E9976A05D1B6}" destId="{65CB68CB-B882-4577-8B0C-D485141BB327}" srcOrd="6" destOrd="0" presId="urn:microsoft.com/office/officeart/2005/8/layout/list1"/>
    <dgm:cxn modelId="{7FF2A991-96E6-4A8B-8C9A-AFBAEFCB2DB2}" type="presParOf" srcId="{42F48168-7673-4DF8-A64A-E9976A05D1B6}" destId="{CA1DAFF1-9AC8-44F8-A1AB-532937AC668F}" srcOrd="7" destOrd="0" presId="urn:microsoft.com/office/officeart/2005/8/layout/list1"/>
    <dgm:cxn modelId="{7CC0681B-4841-4437-A7A9-4A3C89307101}" type="presParOf" srcId="{42F48168-7673-4DF8-A64A-E9976A05D1B6}" destId="{86324D52-47CE-4BD3-9354-F00BFA08D63C}" srcOrd="8" destOrd="0" presId="urn:microsoft.com/office/officeart/2005/8/layout/list1"/>
    <dgm:cxn modelId="{C2027D8F-94FE-4352-8855-CCDC2AC6F767}" type="presParOf" srcId="{86324D52-47CE-4BD3-9354-F00BFA08D63C}" destId="{7137354E-C9FE-4D13-AE24-E88EB078FCA4}" srcOrd="0" destOrd="0" presId="urn:microsoft.com/office/officeart/2005/8/layout/list1"/>
    <dgm:cxn modelId="{6CCCCA5D-27F0-44C0-B8C3-8A815F58026B}" type="presParOf" srcId="{86324D52-47CE-4BD3-9354-F00BFA08D63C}" destId="{2DF3EFFB-A653-4C78-ABAC-EC38D6E1529A}" srcOrd="1" destOrd="0" presId="urn:microsoft.com/office/officeart/2005/8/layout/list1"/>
    <dgm:cxn modelId="{80F0CEE1-2C9C-472B-BD7D-51C4171E1FD3}" type="presParOf" srcId="{42F48168-7673-4DF8-A64A-E9976A05D1B6}" destId="{CB7EAD80-F3B8-4E63-B91A-6203B6EFB51C}" srcOrd="9" destOrd="0" presId="urn:microsoft.com/office/officeart/2005/8/layout/list1"/>
    <dgm:cxn modelId="{9BA2079F-25D5-4BDB-A4EB-8402B2DEB681}" type="presParOf" srcId="{42F48168-7673-4DF8-A64A-E9976A05D1B6}" destId="{F34A6B87-B916-467C-BF9F-D780EE9FD9C3}" srcOrd="10" destOrd="0" presId="urn:microsoft.com/office/officeart/2005/8/layout/list1"/>
    <dgm:cxn modelId="{24E64315-DA22-4E0F-8EB1-309018959081}" type="presParOf" srcId="{42F48168-7673-4DF8-A64A-E9976A05D1B6}" destId="{8A8EE148-823C-4CED-AFFB-AF3277108AD9}" srcOrd="11" destOrd="0" presId="urn:microsoft.com/office/officeart/2005/8/layout/list1"/>
    <dgm:cxn modelId="{E963B474-EFCA-4EF6-BC22-9983F317E7C6}" type="presParOf" srcId="{42F48168-7673-4DF8-A64A-E9976A05D1B6}" destId="{F3CCF73E-4477-4E7B-A581-6628CD08A2EB}" srcOrd="12" destOrd="0" presId="urn:microsoft.com/office/officeart/2005/8/layout/list1"/>
    <dgm:cxn modelId="{133FC360-724F-4D3C-B061-93CA0611481C}" type="presParOf" srcId="{F3CCF73E-4477-4E7B-A581-6628CD08A2EB}" destId="{7568E320-E58F-4CEB-83D3-CD53D843A0B6}" srcOrd="0" destOrd="0" presId="urn:microsoft.com/office/officeart/2005/8/layout/list1"/>
    <dgm:cxn modelId="{FAD9DE58-7EFA-4C3E-B3BF-3AD0A686D2D3}" type="presParOf" srcId="{F3CCF73E-4477-4E7B-A581-6628CD08A2EB}" destId="{8114F91C-F8A4-4D97-A6E8-646C58E0B503}" srcOrd="1" destOrd="0" presId="urn:microsoft.com/office/officeart/2005/8/layout/list1"/>
    <dgm:cxn modelId="{585BD004-6395-4DB8-9C69-776392698324}" type="presParOf" srcId="{42F48168-7673-4DF8-A64A-E9976A05D1B6}" destId="{18ED5820-385D-4DC4-BF07-F83512E51156}" srcOrd="13" destOrd="0" presId="urn:microsoft.com/office/officeart/2005/8/layout/list1"/>
    <dgm:cxn modelId="{52FEF6B1-CFA6-4DED-8F99-9E8D889A0473}" type="presParOf" srcId="{42F48168-7673-4DF8-A64A-E9976A05D1B6}" destId="{AAFBC87D-6EA2-4CEF-8D9C-750306DA72C1}" srcOrd="14" destOrd="0" presId="urn:microsoft.com/office/officeart/2005/8/layout/list1"/>
    <dgm:cxn modelId="{EBDAC88B-57EF-4B6F-8A28-6E001AC0A214}" type="presParOf" srcId="{42F48168-7673-4DF8-A64A-E9976A05D1B6}" destId="{A038CC0A-43C4-4BA7-A0A4-DCD661DCE336}" srcOrd="15" destOrd="0" presId="urn:microsoft.com/office/officeart/2005/8/layout/list1"/>
    <dgm:cxn modelId="{684C2361-90D9-4F19-B8DE-825BAE41A208}" type="presParOf" srcId="{42F48168-7673-4DF8-A64A-E9976A05D1B6}" destId="{4350544D-B13A-4CA8-992F-C08509EB8B5F}" srcOrd="16" destOrd="0" presId="urn:microsoft.com/office/officeart/2005/8/layout/list1"/>
    <dgm:cxn modelId="{7E9C4168-01B1-42D8-8E2A-F5C0BB44F239}" type="presParOf" srcId="{4350544D-B13A-4CA8-992F-C08509EB8B5F}" destId="{7F233A09-9C80-4ED7-BF13-B38824FFD12B}" srcOrd="0" destOrd="0" presId="urn:microsoft.com/office/officeart/2005/8/layout/list1"/>
    <dgm:cxn modelId="{96D9793F-C596-43E2-9ABA-C7EE4E0EA319}" type="presParOf" srcId="{4350544D-B13A-4CA8-992F-C08509EB8B5F}" destId="{ACF79DA3-F593-41D9-8E09-01E85777FD2B}" srcOrd="1" destOrd="0" presId="urn:microsoft.com/office/officeart/2005/8/layout/list1"/>
    <dgm:cxn modelId="{83A31685-DAF0-477D-80F0-D4C02B2EC32D}" type="presParOf" srcId="{42F48168-7673-4DF8-A64A-E9976A05D1B6}" destId="{B3138C31-AA0D-475E-8617-DE269789BE50}" srcOrd="17" destOrd="0" presId="urn:microsoft.com/office/officeart/2005/8/layout/list1"/>
    <dgm:cxn modelId="{951CF0DF-72C6-403D-905F-F4E7D0A10B6C}" type="presParOf" srcId="{42F48168-7673-4DF8-A64A-E9976A05D1B6}" destId="{467BB764-B415-4FB9-8791-24CAE94F875E}" srcOrd="18" destOrd="0" presId="urn:microsoft.com/office/officeart/2005/8/layout/list1"/>
    <dgm:cxn modelId="{D3A9AAA2-67B7-4065-958E-B1735685FF6A}" type="presParOf" srcId="{42F48168-7673-4DF8-A64A-E9976A05D1B6}" destId="{A606875B-3A4A-45CB-BFBD-7032BBCC5FA5}" srcOrd="19" destOrd="0" presId="urn:microsoft.com/office/officeart/2005/8/layout/list1"/>
    <dgm:cxn modelId="{EDC088D3-890A-4761-BB34-92907CE9E945}" type="presParOf" srcId="{42F48168-7673-4DF8-A64A-E9976A05D1B6}" destId="{34C9AF67-E870-4EE7-99AB-E8F2B0F9FF72}" srcOrd="20" destOrd="0" presId="urn:microsoft.com/office/officeart/2005/8/layout/list1"/>
    <dgm:cxn modelId="{42671056-8F28-4033-A799-239C8F788DEB}" type="presParOf" srcId="{34C9AF67-E870-4EE7-99AB-E8F2B0F9FF72}" destId="{55EC81C2-6CD7-4B90-A1BB-7E3205732044}" srcOrd="0" destOrd="0" presId="urn:microsoft.com/office/officeart/2005/8/layout/list1"/>
    <dgm:cxn modelId="{070007EC-C2CD-486D-B5C0-9A34AE841B5F}" type="presParOf" srcId="{34C9AF67-E870-4EE7-99AB-E8F2B0F9FF72}" destId="{E6605105-F488-4578-862B-B98418512CB5}" srcOrd="1" destOrd="0" presId="urn:microsoft.com/office/officeart/2005/8/layout/list1"/>
    <dgm:cxn modelId="{210C2B3C-7A92-4CD9-9427-22A1B047AA73}" type="presParOf" srcId="{42F48168-7673-4DF8-A64A-E9976A05D1B6}" destId="{CF01F815-3145-4D71-9F8E-4E6561C46A0E}" srcOrd="21" destOrd="0" presId="urn:microsoft.com/office/officeart/2005/8/layout/list1"/>
    <dgm:cxn modelId="{11FFF506-8A6A-4888-85CB-4ABBA3A00BA0}" type="presParOf" srcId="{42F48168-7673-4DF8-A64A-E9976A05D1B6}" destId="{A35AA888-ECFC-416B-AA96-7290B3F6166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71431EA-9705-46C8-908E-F9CD9A68FF6E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CEDBE58-4F9B-4940-A446-9F1289D462FF}">
      <dgm:prSet phldrT="[Текст]" custT="1"/>
      <dgm:spPr/>
      <dgm:t>
        <a:bodyPr/>
        <a:lstStyle/>
        <a:p>
          <a:r>
            <a:rPr lang="uk-UA" sz="2400" dirty="0" smtClean="0"/>
            <a:t>Керівник підприємства</a:t>
          </a:r>
          <a:endParaRPr lang="ru-RU" sz="2400" dirty="0"/>
        </a:p>
      </dgm:t>
    </dgm:pt>
    <dgm:pt modelId="{B9D17366-20C1-4C22-B415-5C3A62749D1D}" type="parTrans" cxnId="{488B363F-621A-4470-8624-25518C74F557}">
      <dgm:prSet/>
      <dgm:spPr/>
      <dgm:t>
        <a:bodyPr/>
        <a:lstStyle/>
        <a:p>
          <a:endParaRPr lang="ru-RU"/>
        </a:p>
      </dgm:t>
    </dgm:pt>
    <dgm:pt modelId="{7D817B7E-6B78-4B30-80F2-BDF3605C87E3}" type="sibTrans" cxnId="{488B363F-621A-4470-8624-25518C74F557}">
      <dgm:prSet/>
      <dgm:spPr/>
      <dgm:t>
        <a:bodyPr/>
        <a:lstStyle/>
        <a:p>
          <a:endParaRPr lang="ru-RU"/>
        </a:p>
      </dgm:t>
    </dgm:pt>
    <dgm:pt modelId="{39AE46A6-9D32-45C4-9ECD-74531412D068}">
      <dgm:prSet phldrT="[Текст]" custT="1"/>
      <dgm:spPr/>
      <dgm:t>
        <a:bodyPr/>
        <a:lstStyle/>
        <a:p>
          <a:r>
            <a:rPr lang="uk-UA" sz="2000" dirty="0" smtClean="0"/>
            <a:t>видає спеціальний наказ,</a:t>
          </a:r>
          <a:endParaRPr lang="ru-RU" sz="2000" dirty="0"/>
        </a:p>
      </dgm:t>
    </dgm:pt>
    <dgm:pt modelId="{09CE5368-BD96-4BBC-9E5D-4ACBF6E5C616}" type="parTrans" cxnId="{CE4987AF-6C89-48C4-B97D-88123E7EDCEA}">
      <dgm:prSet/>
      <dgm:spPr/>
      <dgm:t>
        <a:bodyPr/>
        <a:lstStyle/>
        <a:p>
          <a:endParaRPr lang="ru-RU"/>
        </a:p>
      </dgm:t>
    </dgm:pt>
    <dgm:pt modelId="{AF51F524-2404-4B6C-BB60-5D682F64AF5F}" type="sibTrans" cxnId="{CE4987AF-6C89-48C4-B97D-88123E7EDCEA}">
      <dgm:prSet/>
      <dgm:spPr/>
      <dgm:t>
        <a:bodyPr/>
        <a:lstStyle/>
        <a:p>
          <a:endParaRPr lang="ru-RU"/>
        </a:p>
      </dgm:t>
    </dgm:pt>
    <dgm:pt modelId="{1FB5F297-FAD7-40AD-A0D2-76ABE9CB7F70}">
      <dgm:prSet phldrT="[Текст]" custT="1"/>
      <dgm:spPr/>
      <dgm:t>
        <a:bodyPr/>
        <a:lstStyle/>
        <a:p>
          <a:r>
            <a:rPr lang="uk-UA" sz="2000" dirty="0" smtClean="0"/>
            <a:t>розробляє заходи з охорони </a:t>
          </a:r>
          <a:r>
            <a:rPr lang="uk-UA" sz="2000" dirty="0" err="1" smtClean="0"/>
            <a:t>КТ</a:t>
          </a:r>
          <a:r>
            <a:rPr lang="uk-UA" sz="2000" dirty="0" smtClean="0"/>
            <a:t>,</a:t>
          </a:r>
          <a:endParaRPr lang="ru-RU" sz="2000" dirty="0"/>
        </a:p>
      </dgm:t>
    </dgm:pt>
    <dgm:pt modelId="{9D593FB3-1ECE-45EA-A9F1-42C0BC2F6FF1}" type="parTrans" cxnId="{9991F245-7BD2-43E3-8B0E-E59CA6866344}">
      <dgm:prSet/>
      <dgm:spPr/>
      <dgm:t>
        <a:bodyPr/>
        <a:lstStyle/>
        <a:p>
          <a:endParaRPr lang="ru-RU"/>
        </a:p>
      </dgm:t>
    </dgm:pt>
    <dgm:pt modelId="{AD4F052A-6449-4644-BA60-E5E0DE23142F}" type="sibTrans" cxnId="{9991F245-7BD2-43E3-8B0E-E59CA6866344}">
      <dgm:prSet/>
      <dgm:spPr/>
      <dgm:t>
        <a:bodyPr/>
        <a:lstStyle/>
        <a:p>
          <a:endParaRPr lang="ru-RU"/>
        </a:p>
      </dgm:t>
    </dgm:pt>
    <dgm:pt modelId="{9EA2B7AA-58E5-4E65-ABF0-DFF199E1BD08}">
      <dgm:prSet phldrT="[Текст]" custT="1"/>
      <dgm:spPr/>
      <dgm:t>
        <a:bodyPr/>
        <a:lstStyle/>
        <a:p>
          <a:r>
            <a:rPr lang="uk-UA" sz="2400" dirty="0" smtClean="0"/>
            <a:t>Керівник підприємства </a:t>
          </a:r>
          <a:endParaRPr lang="ru-RU" sz="2400" dirty="0"/>
        </a:p>
      </dgm:t>
    </dgm:pt>
    <dgm:pt modelId="{A7FC106F-D45D-43C8-A61E-3E26342FE994}" type="parTrans" cxnId="{A83E2AD7-88C1-403D-A097-EAA9DA48CF0D}">
      <dgm:prSet/>
      <dgm:spPr/>
      <dgm:t>
        <a:bodyPr/>
        <a:lstStyle/>
        <a:p>
          <a:endParaRPr lang="ru-RU"/>
        </a:p>
      </dgm:t>
    </dgm:pt>
    <dgm:pt modelId="{992A54F7-DB75-4A30-9961-722786D67223}" type="sibTrans" cxnId="{A83E2AD7-88C1-403D-A097-EAA9DA48CF0D}">
      <dgm:prSet/>
      <dgm:spPr/>
      <dgm:t>
        <a:bodyPr/>
        <a:lstStyle/>
        <a:p>
          <a:endParaRPr lang="ru-RU"/>
        </a:p>
      </dgm:t>
    </dgm:pt>
    <dgm:pt modelId="{0A4A6F92-4677-4707-9F8F-C17AEF518A69}">
      <dgm:prSet phldrT="[Текст]" custT="1"/>
      <dgm:spPr/>
      <dgm:t>
        <a:bodyPr/>
        <a:lstStyle/>
        <a:p>
          <a:r>
            <a:rPr lang="uk-UA" sz="2000" dirty="0" smtClean="0"/>
            <a:t>визначає коло осіб,</a:t>
          </a:r>
          <a:endParaRPr lang="ru-RU" sz="2000" dirty="0"/>
        </a:p>
      </dgm:t>
    </dgm:pt>
    <dgm:pt modelId="{B68A3969-CAD1-4813-BACE-10B21C33DA03}" type="parTrans" cxnId="{C723C5EC-794A-4E40-A6DB-26DDBCF31624}">
      <dgm:prSet/>
      <dgm:spPr/>
      <dgm:t>
        <a:bodyPr/>
        <a:lstStyle/>
        <a:p>
          <a:endParaRPr lang="ru-RU"/>
        </a:p>
      </dgm:t>
    </dgm:pt>
    <dgm:pt modelId="{6D39EA82-DD3F-4EF8-B1E5-AE0323CE4862}" type="sibTrans" cxnId="{C723C5EC-794A-4E40-A6DB-26DDBCF31624}">
      <dgm:prSet/>
      <dgm:spPr/>
      <dgm:t>
        <a:bodyPr/>
        <a:lstStyle/>
        <a:p>
          <a:endParaRPr lang="ru-RU"/>
        </a:p>
      </dgm:t>
    </dgm:pt>
    <dgm:pt modelId="{0621BB68-7527-4FF5-92B9-F436C49E3108}">
      <dgm:prSet phldrT="[Текст]" custT="1"/>
      <dgm:spPr/>
      <dgm:t>
        <a:bodyPr/>
        <a:lstStyle/>
        <a:p>
          <a:r>
            <a:rPr lang="uk-UA" sz="2000" dirty="0" smtClean="0"/>
            <a:t>які мають доступ до інформації,</a:t>
          </a:r>
          <a:endParaRPr lang="ru-RU" sz="2000" dirty="0"/>
        </a:p>
      </dgm:t>
    </dgm:pt>
    <dgm:pt modelId="{B46B4BAB-070B-4620-8624-8B0B007A84AA}" type="parTrans" cxnId="{65DD1FDF-B399-4361-B07B-20C7A0133835}">
      <dgm:prSet/>
      <dgm:spPr/>
      <dgm:t>
        <a:bodyPr/>
        <a:lstStyle/>
        <a:p>
          <a:endParaRPr lang="ru-RU"/>
        </a:p>
      </dgm:t>
    </dgm:pt>
    <dgm:pt modelId="{CEEE4003-BBE0-42A4-B1DA-2A8D7175F0AC}" type="sibTrans" cxnId="{65DD1FDF-B399-4361-B07B-20C7A0133835}">
      <dgm:prSet/>
      <dgm:spPr/>
      <dgm:t>
        <a:bodyPr/>
        <a:lstStyle/>
        <a:p>
          <a:endParaRPr lang="ru-RU"/>
        </a:p>
      </dgm:t>
    </dgm:pt>
    <dgm:pt modelId="{BBA9D36C-E056-4305-9A11-1724A69D35C1}">
      <dgm:prSet phldrT="[Текст]" custT="1"/>
      <dgm:spPr/>
      <dgm:t>
        <a:bodyPr/>
        <a:lstStyle/>
        <a:p>
          <a:r>
            <a:rPr lang="uk-UA" sz="2400" dirty="0" smtClean="0"/>
            <a:t>Керівник підприємства</a:t>
          </a:r>
          <a:endParaRPr lang="ru-RU" sz="2400" dirty="0"/>
        </a:p>
      </dgm:t>
    </dgm:pt>
    <dgm:pt modelId="{A531566F-FDEF-4FEA-B14D-869A53C40FFD}" type="parTrans" cxnId="{F8F52B10-1E29-43D6-95C4-2DDD77F76AA8}">
      <dgm:prSet/>
      <dgm:spPr/>
      <dgm:t>
        <a:bodyPr/>
        <a:lstStyle/>
        <a:p>
          <a:endParaRPr lang="ru-RU"/>
        </a:p>
      </dgm:t>
    </dgm:pt>
    <dgm:pt modelId="{8F6A2CD3-B73A-4E95-90C5-C6BD2AA83FCC}" type="sibTrans" cxnId="{F8F52B10-1E29-43D6-95C4-2DDD77F76AA8}">
      <dgm:prSet/>
      <dgm:spPr/>
      <dgm:t>
        <a:bodyPr/>
        <a:lstStyle/>
        <a:p>
          <a:endParaRPr lang="ru-RU"/>
        </a:p>
      </dgm:t>
    </dgm:pt>
    <dgm:pt modelId="{E612A47E-66DE-4E6A-9D9C-E77F032898DA}">
      <dgm:prSet phldrT="[Текст]"/>
      <dgm:spPr/>
      <dgm:t>
        <a:bodyPr/>
        <a:lstStyle/>
        <a:p>
          <a:r>
            <a:rPr lang="uk-UA" dirty="0" smtClean="0"/>
            <a:t>встановлює правила роботи </a:t>
          </a:r>
          <a:endParaRPr lang="ru-RU" dirty="0"/>
        </a:p>
      </dgm:t>
    </dgm:pt>
    <dgm:pt modelId="{A7FEBBA4-B609-4CAE-925A-CDAB90D29345}" type="parTrans" cxnId="{94DB72E5-0677-4FE4-9F7E-A5A08141D401}">
      <dgm:prSet/>
      <dgm:spPr/>
      <dgm:t>
        <a:bodyPr/>
        <a:lstStyle/>
        <a:p>
          <a:endParaRPr lang="ru-RU"/>
        </a:p>
      </dgm:t>
    </dgm:pt>
    <dgm:pt modelId="{C532BD35-7E5C-4DFB-A30D-9F924890B326}" type="sibTrans" cxnId="{94DB72E5-0677-4FE4-9F7E-A5A08141D401}">
      <dgm:prSet/>
      <dgm:spPr/>
      <dgm:t>
        <a:bodyPr/>
        <a:lstStyle/>
        <a:p>
          <a:endParaRPr lang="ru-RU"/>
        </a:p>
      </dgm:t>
    </dgm:pt>
    <dgm:pt modelId="{62D5726F-55A8-4EB3-8443-B932ACC812C5}">
      <dgm:prSet phldrT="[Текст]"/>
      <dgm:spPr/>
      <dgm:t>
        <a:bodyPr/>
        <a:lstStyle/>
        <a:p>
          <a:r>
            <a:rPr lang="uk-UA" dirty="0" smtClean="0"/>
            <a:t>з документами з грифом “КТ”</a:t>
          </a:r>
          <a:endParaRPr lang="ru-RU" dirty="0"/>
        </a:p>
      </dgm:t>
    </dgm:pt>
    <dgm:pt modelId="{96C8B3A4-F7C3-47BD-A95A-CAFEA3DEE7CA}" type="parTrans" cxnId="{18C2CF3F-DAAA-44E7-8EFA-6CD50C8EA97A}">
      <dgm:prSet/>
      <dgm:spPr/>
      <dgm:t>
        <a:bodyPr/>
        <a:lstStyle/>
        <a:p>
          <a:endParaRPr lang="ru-RU"/>
        </a:p>
      </dgm:t>
    </dgm:pt>
    <dgm:pt modelId="{80D9AD93-DAD4-4DDB-ADEF-9E378A9FF7D7}" type="sibTrans" cxnId="{18C2CF3F-DAAA-44E7-8EFA-6CD50C8EA97A}">
      <dgm:prSet/>
      <dgm:spPr/>
      <dgm:t>
        <a:bodyPr/>
        <a:lstStyle/>
        <a:p>
          <a:endParaRPr lang="ru-RU"/>
        </a:p>
      </dgm:t>
    </dgm:pt>
    <dgm:pt modelId="{5A3D8FE8-6861-4A3B-B63D-DBAB64CC10CA}" type="pres">
      <dgm:prSet presAssocID="{F71431EA-9705-46C8-908E-F9CD9A68FF6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B70128-973A-4712-BED9-ED774898EC9C}" type="pres">
      <dgm:prSet presAssocID="{BBA9D36C-E056-4305-9A11-1724A69D35C1}" presName="boxAndChildren" presStyleCnt="0"/>
      <dgm:spPr/>
    </dgm:pt>
    <dgm:pt modelId="{CD767173-8D01-43C1-838C-AC813DC3B4F0}" type="pres">
      <dgm:prSet presAssocID="{BBA9D36C-E056-4305-9A11-1724A69D35C1}" presName="parentTextBox" presStyleLbl="node1" presStyleIdx="0" presStyleCnt="3"/>
      <dgm:spPr/>
      <dgm:t>
        <a:bodyPr/>
        <a:lstStyle/>
        <a:p>
          <a:endParaRPr lang="ru-RU"/>
        </a:p>
      </dgm:t>
    </dgm:pt>
    <dgm:pt modelId="{7C1CAC75-BAF0-4EE5-911B-D0F387F41C53}" type="pres">
      <dgm:prSet presAssocID="{BBA9D36C-E056-4305-9A11-1724A69D35C1}" presName="entireBox" presStyleLbl="node1" presStyleIdx="0" presStyleCnt="3"/>
      <dgm:spPr/>
      <dgm:t>
        <a:bodyPr/>
        <a:lstStyle/>
        <a:p>
          <a:endParaRPr lang="ru-RU"/>
        </a:p>
      </dgm:t>
    </dgm:pt>
    <dgm:pt modelId="{260BFF8D-C1F3-4237-9373-1535D89B6AB1}" type="pres">
      <dgm:prSet presAssocID="{BBA9D36C-E056-4305-9A11-1724A69D35C1}" presName="descendantBox" presStyleCnt="0"/>
      <dgm:spPr/>
    </dgm:pt>
    <dgm:pt modelId="{398F9AF4-C41E-4AEE-9B9C-68CE94D9133D}" type="pres">
      <dgm:prSet presAssocID="{E612A47E-66DE-4E6A-9D9C-E77F032898DA}" presName="childTextBox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6FBC0F-3ADF-402C-BC9E-8BDD9083EA85}" type="pres">
      <dgm:prSet presAssocID="{62D5726F-55A8-4EB3-8443-B932ACC812C5}" presName="childTextBox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C9309C-D89E-4964-81E1-549804319BD7}" type="pres">
      <dgm:prSet presAssocID="{992A54F7-DB75-4A30-9961-722786D67223}" presName="sp" presStyleCnt="0"/>
      <dgm:spPr/>
    </dgm:pt>
    <dgm:pt modelId="{CAFD42F7-C771-4A79-AE12-5CCB667B27B3}" type="pres">
      <dgm:prSet presAssocID="{9EA2B7AA-58E5-4E65-ABF0-DFF199E1BD08}" presName="arrowAndChildren" presStyleCnt="0"/>
      <dgm:spPr/>
    </dgm:pt>
    <dgm:pt modelId="{0D4528F8-FE02-4143-AC2F-91465F4ED685}" type="pres">
      <dgm:prSet presAssocID="{9EA2B7AA-58E5-4E65-ABF0-DFF199E1BD08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F2F594B6-1FC0-4D5A-A53E-E8F9F212EF93}" type="pres">
      <dgm:prSet presAssocID="{9EA2B7AA-58E5-4E65-ABF0-DFF199E1BD08}" presName="arrow" presStyleLbl="node1" presStyleIdx="1" presStyleCnt="3"/>
      <dgm:spPr/>
      <dgm:t>
        <a:bodyPr/>
        <a:lstStyle/>
        <a:p>
          <a:endParaRPr lang="ru-RU"/>
        </a:p>
      </dgm:t>
    </dgm:pt>
    <dgm:pt modelId="{A9EB1D2F-640E-4BDB-B824-5F92F8CF23E3}" type="pres">
      <dgm:prSet presAssocID="{9EA2B7AA-58E5-4E65-ABF0-DFF199E1BD08}" presName="descendantArrow" presStyleCnt="0"/>
      <dgm:spPr/>
    </dgm:pt>
    <dgm:pt modelId="{ADE83378-C1BF-4C4C-9340-4A943BE41145}" type="pres">
      <dgm:prSet presAssocID="{0A4A6F92-4677-4707-9F8F-C17AEF518A69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814978-52A2-4FC0-B8BE-D95A781156FE}" type="pres">
      <dgm:prSet presAssocID="{0621BB68-7527-4FF5-92B9-F436C49E3108}" presName="childTextArrow" presStyleLbl="fgAccFollowNode1" presStyleIdx="3" presStyleCnt="6" custScaleX="1235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3B5AB-7665-4C21-BF1E-BB7E7A3783A9}" type="pres">
      <dgm:prSet presAssocID="{7D817B7E-6B78-4B30-80F2-BDF3605C87E3}" presName="sp" presStyleCnt="0"/>
      <dgm:spPr/>
    </dgm:pt>
    <dgm:pt modelId="{F31C3B22-CC52-4DDB-BAA1-E0735CF34C43}" type="pres">
      <dgm:prSet presAssocID="{CCEDBE58-4F9B-4940-A446-9F1289D462FF}" presName="arrowAndChildren" presStyleCnt="0"/>
      <dgm:spPr/>
    </dgm:pt>
    <dgm:pt modelId="{56150C41-5CBC-4AF6-A9F6-C42252CD2CA9}" type="pres">
      <dgm:prSet presAssocID="{CCEDBE58-4F9B-4940-A446-9F1289D462FF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E94E8263-7A30-495E-8446-DDA46A69D53E}" type="pres">
      <dgm:prSet presAssocID="{CCEDBE58-4F9B-4940-A446-9F1289D462FF}" presName="arrow" presStyleLbl="node1" presStyleIdx="2" presStyleCnt="3"/>
      <dgm:spPr/>
      <dgm:t>
        <a:bodyPr/>
        <a:lstStyle/>
        <a:p>
          <a:endParaRPr lang="ru-RU"/>
        </a:p>
      </dgm:t>
    </dgm:pt>
    <dgm:pt modelId="{BE448385-4171-4315-B1F1-00E869491899}" type="pres">
      <dgm:prSet presAssocID="{CCEDBE58-4F9B-4940-A446-9F1289D462FF}" presName="descendantArrow" presStyleCnt="0"/>
      <dgm:spPr/>
    </dgm:pt>
    <dgm:pt modelId="{8F790B52-0DB0-4C36-AE7C-3A9BB7E48AF0}" type="pres">
      <dgm:prSet presAssocID="{39AE46A6-9D32-45C4-9ECD-74531412D068}" presName="childTextArrow" presStyleLbl="fgAccFollowNode1" presStyleIdx="4" presStyleCnt="6" custScaleX="752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FE27B1-3025-444C-BA1F-7E6FC7B518C2}" type="pres">
      <dgm:prSet presAssocID="{1FB5F297-FAD7-40AD-A0D2-76ABE9CB7F70}" presName="childTextArrow" presStyleLbl="fgAccFollowNode1" presStyleIdx="5" presStyleCnt="6" custScaleX="92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789C70-065A-4464-8539-2795592E51D6}" type="presOf" srcId="{39AE46A6-9D32-45C4-9ECD-74531412D068}" destId="{8F790B52-0DB0-4C36-AE7C-3A9BB7E48AF0}" srcOrd="0" destOrd="0" presId="urn:microsoft.com/office/officeart/2005/8/layout/process4"/>
    <dgm:cxn modelId="{9991F245-7BD2-43E3-8B0E-E59CA6866344}" srcId="{CCEDBE58-4F9B-4940-A446-9F1289D462FF}" destId="{1FB5F297-FAD7-40AD-A0D2-76ABE9CB7F70}" srcOrd="1" destOrd="0" parTransId="{9D593FB3-1ECE-45EA-A9F1-42C0BC2F6FF1}" sibTransId="{AD4F052A-6449-4644-BA60-E5E0DE23142F}"/>
    <dgm:cxn modelId="{CF21B170-1C4B-48FC-8D65-E9DA9AE6520E}" type="presOf" srcId="{1FB5F297-FAD7-40AD-A0D2-76ABE9CB7F70}" destId="{F1FE27B1-3025-444C-BA1F-7E6FC7B518C2}" srcOrd="0" destOrd="0" presId="urn:microsoft.com/office/officeart/2005/8/layout/process4"/>
    <dgm:cxn modelId="{F8F52B10-1E29-43D6-95C4-2DDD77F76AA8}" srcId="{F71431EA-9705-46C8-908E-F9CD9A68FF6E}" destId="{BBA9D36C-E056-4305-9A11-1724A69D35C1}" srcOrd="2" destOrd="0" parTransId="{A531566F-FDEF-4FEA-B14D-869A53C40FFD}" sibTransId="{8F6A2CD3-B73A-4E95-90C5-C6BD2AA83FCC}"/>
    <dgm:cxn modelId="{0864D229-766D-46B4-9D30-830848D898D3}" type="presOf" srcId="{CCEDBE58-4F9B-4940-A446-9F1289D462FF}" destId="{56150C41-5CBC-4AF6-A9F6-C42252CD2CA9}" srcOrd="0" destOrd="0" presId="urn:microsoft.com/office/officeart/2005/8/layout/process4"/>
    <dgm:cxn modelId="{A83E2AD7-88C1-403D-A097-EAA9DA48CF0D}" srcId="{F71431EA-9705-46C8-908E-F9CD9A68FF6E}" destId="{9EA2B7AA-58E5-4E65-ABF0-DFF199E1BD08}" srcOrd="1" destOrd="0" parTransId="{A7FC106F-D45D-43C8-A61E-3E26342FE994}" sibTransId="{992A54F7-DB75-4A30-9961-722786D67223}"/>
    <dgm:cxn modelId="{94DB72E5-0677-4FE4-9F7E-A5A08141D401}" srcId="{BBA9D36C-E056-4305-9A11-1724A69D35C1}" destId="{E612A47E-66DE-4E6A-9D9C-E77F032898DA}" srcOrd="0" destOrd="0" parTransId="{A7FEBBA4-B609-4CAE-925A-CDAB90D29345}" sibTransId="{C532BD35-7E5C-4DFB-A30D-9F924890B326}"/>
    <dgm:cxn modelId="{1911FD38-2C39-4B49-A427-B205B6C1FD6A}" type="presOf" srcId="{0A4A6F92-4677-4707-9F8F-C17AEF518A69}" destId="{ADE83378-C1BF-4C4C-9340-4A943BE41145}" srcOrd="0" destOrd="0" presId="urn:microsoft.com/office/officeart/2005/8/layout/process4"/>
    <dgm:cxn modelId="{65DD1FDF-B399-4361-B07B-20C7A0133835}" srcId="{9EA2B7AA-58E5-4E65-ABF0-DFF199E1BD08}" destId="{0621BB68-7527-4FF5-92B9-F436C49E3108}" srcOrd="1" destOrd="0" parTransId="{B46B4BAB-070B-4620-8624-8B0B007A84AA}" sibTransId="{CEEE4003-BBE0-42A4-B1DA-2A8D7175F0AC}"/>
    <dgm:cxn modelId="{90A1780E-FA44-4BED-9EEB-63EB0951708F}" type="presOf" srcId="{E612A47E-66DE-4E6A-9D9C-E77F032898DA}" destId="{398F9AF4-C41E-4AEE-9B9C-68CE94D9133D}" srcOrd="0" destOrd="0" presId="urn:microsoft.com/office/officeart/2005/8/layout/process4"/>
    <dgm:cxn modelId="{62F07160-F2AA-4E84-B8DE-8F9397977D36}" type="presOf" srcId="{F71431EA-9705-46C8-908E-F9CD9A68FF6E}" destId="{5A3D8FE8-6861-4A3B-B63D-DBAB64CC10CA}" srcOrd="0" destOrd="0" presId="urn:microsoft.com/office/officeart/2005/8/layout/process4"/>
    <dgm:cxn modelId="{18C2CF3F-DAAA-44E7-8EFA-6CD50C8EA97A}" srcId="{BBA9D36C-E056-4305-9A11-1724A69D35C1}" destId="{62D5726F-55A8-4EB3-8443-B932ACC812C5}" srcOrd="1" destOrd="0" parTransId="{96C8B3A4-F7C3-47BD-A95A-CAFEA3DEE7CA}" sibTransId="{80D9AD93-DAD4-4DDB-ADEF-9E378A9FF7D7}"/>
    <dgm:cxn modelId="{85712D55-5084-4FA6-8404-FB53E97D7F6C}" type="presOf" srcId="{0621BB68-7527-4FF5-92B9-F436C49E3108}" destId="{94814978-52A2-4FC0-B8BE-D95A781156FE}" srcOrd="0" destOrd="0" presId="urn:microsoft.com/office/officeart/2005/8/layout/process4"/>
    <dgm:cxn modelId="{D3165DA0-B77D-4ED3-9F26-13530C193BAE}" type="presOf" srcId="{9EA2B7AA-58E5-4E65-ABF0-DFF199E1BD08}" destId="{0D4528F8-FE02-4143-AC2F-91465F4ED685}" srcOrd="0" destOrd="0" presId="urn:microsoft.com/office/officeart/2005/8/layout/process4"/>
    <dgm:cxn modelId="{3BE9F84A-0540-4D22-953F-E78A76B09B85}" type="presOf" srcId="{BBA9D36C-E056-4305-9A11-1724A69D35C1}" destId="{7C1CAC75-BAF0-4EE5-911B-D0F387F41C53}" srcOrd="1" destOrd="0" presId="urn:microsoft.com/office/officeart/2005/8/layout/process4"/>
    <dgm:cxn modelId="{C97D1063-C881-4830-919C-EB511A6D55DB}" type="presOf" srcId="{CCEDBE58-4F9B-4940-A446-9F1289D462FF}" destId="{E94E8263-7A30-495E-8446-DDA46A69D53E}" srcOrd="1" destOrd="0" presId="urn:microsoft.com/office/officeart/2005/8/layout/process4"/>
    <dgm:cxn modelId="{CE4987AF-6C89-48C4-B97D-88123E7EDCEA}" srcId="{CCEDBE58-4F9B-4940-A446-9F1289D462FF}" destId="{39AE46A6-9D32-45C4-9ECD-74531412D068}" srcOrd="0" destOrd="0" parTransId="{09CE5368-BD96-4BBC-9E5D-4ACBF6E5C616}" sibTransId="{AF51F524-2404-4B6C-BB60-5D682F64AF5F}"/>
    <dgm:cxn modelId="{112E2240-AE3C-4B32-AD97-3CAD9004AC77}" type="presOf" srcId="{BBA9D36C-E056-4305-9A11-1724A69D35C1}" destId="{CD767173-8D01-43C1-838C-AC813DC3B4F0}" srcOrd="0" destOrd="0" presId="urn:microsoft.com/office/officeart/2005/8/layout/process4"/>
    <dgm:cxn modelId="{C723C5EC-794A-4E40-A6DB-26DDBCF31624}" srcId="{9EA2B7AA-58E5-4E65-ABF0-DFF199E1BD08}" destId="{0A4A6F92-4677-4707-9F8F-C17AEF518A69}" srcOrd="0" destOrd="0" parTransId="{B68A3969-CAD1-4813-BACE-10B21C33DA03}" sibTransId="{6D39EA82-DD3F-4EF8-B1E5-AE0323CE4862}"/>
    <dgm:cxn modelId="{6C92EB34-1B89-405E-BB2A-57EA97A0F467}" type="presOf" srcId="{62D5726F-55A8-4EB3-8443-B932ACC812C5}" destId="{316FBC0F-3ADF-402C-BC9E-8BDD9083EA85}" srcOrd="0" destOrd="0" presId="urn:microsoft.com/office/officeart/2005/8/layout/process4"/>
    <dgm:cxn modelId="{488B363F-621A-4470-8624-25518C74F557}" srcId="{F71431EA-9705-46C8-908E-F9CD9A68FF6E}" destId="{CCEDBE58-4F9B-4940-A446-9F1289D462FF}" srcOrd="0" destOrd="0" parTransId="{B9D17366-20C1-4C22-B415-5C3A62749D1D}" sibTransId="{7D817B7E-6B78-4B30-80F2-BDF3605C87E3}"/>
    <dgm:cxn modelId="{92404698-D91C-4430-83AB-DA3853922C76}" type="presOf" srcId="{9EA2B7AA-58E5-4E65-ABF0-DFF199E1BD08}" destId="{F2F594B6-1FC0-4D5A-A53E-E8F9F212EF93}" srcOrd="1" destOrd="0" presId="urn:microsoft.com/office/officeart/2005/8/layout/process4"/>
    <dgm:cxn modelId="{2370F6D1-ED3F-4BD6-A43F-1F3CFE4B3DF6}" type="presParOf" srcId="{5A3D8FE8-6861-4A3B-B63D-DBAB64CC10CA}" destId="{9BB70128-973A-4712-BED9-ED774898EC9C}" srcOrd="0" destOrd="0" presId="urn:microsoft.com/office/officeart/2005/8/layout/process4"/>
    <dgm:cxn modelId="{A5435A32-23B1-4402-94E2-26E7D9211993}" type="presParOf" srcId="{9BB70128-973A-4712-BED9-ED774898EC9C}" destId="{CD767173-8D01-43C1-838C-AC813DC3B4F0}" srcOrd="0" destOrd="0" presId="urn:microsoft.com/office/officeart/2005/8/layout/process4"/>
    <dgm:cxn modelId="{230F59D2-241E-4651-BAF0-05C42CC6713E}" type="presParOf" srcId="{9BB70128-973A-4712-BED9-ED774898EC9C}" destId="{7C1CAC75-BAF0-4EE5-911B-D0F387F41C53}" srcOrd="1" destOrd="0" presId="urn:microsoft.com/office/officeart/2005/8/layout/process4"/>
    <dgm:cxn modelId="{1847B02B-8F70-4019-B3BD-53315F282979}" type="presParOf" srcId="{9BB70128-973A-4712-BED9-ED774898EC9C}" destId="{260BFF8D-C1F3-4237-9373-1535D89B6AB1}" srcOrd="2" destOrd="0" presId="urn:microsoft.com/office/officeart/2005/8/layout/process4"/>
    <dgm:cxn modelId="{43703FD5-F6BE-49F7-9BC9-E3EA5A653173}" type="presParOf" srcId="{260BFF8D-C1F3-4237-9373-1535D89B6AB1}" destId="{398F9AF4-C41E-4AEE-9B9C-68CE94D9133D}" srcOrd="0" destOrd="0" presId="urn:microsoft.com/office/officeart/2005/8/layout/process4"/>
    <dgm:cxn modelId="{6757B9CE-AE8E-49FF-8046-E958223130F9}" type="presParOf" srcId="{260BFF8D-C1F3-4237-9373-1535D89B6AB1}" destId="{316FBC0F-3ADF-402C-BC9E-8BDD9083EA85}" srcOrd="1" destOrd="0" presId="urn:microsoft.com/office/officeart/2005/8/layout/process4"/>
    <dgm:cxn modelId="{27A6D2C8-DE7F-4A2A-9C24-7ECB4809C85D}" type="presParOf" srcId="{5A3D8FE8-6861-4A3B-B63D-DBAB64CC10CA}" destId="{BDC9309C-D89E-4964-81E1-549804319BD7}" srcOrd="1" destOrd="0" presId="urn:microsoft.com/office/officeart/2005/8/layout/process4"/>
    <dgm:cxn modelId="{024FC7E2-AB08-4E7D-B2C5-C6FCD7401375}" type="presParOf" srcId="{5A3D8FE8-6861-4A3B-B63D-DBAB64CC10CA}" destId="{CAFD42F7-C771-4A79-AE12-5CCB667B27B3}" srcOrd="2" destOrd="0" presId="urn:microsoft.com/office/officeart/2005/8/layout/process4"/>
    <dgm:cxn modelId="{FCAAD7C1-8124-44F3-9E97-DE02EEF0C9AC}" type="presParOf" srcId="{CAFD42F7-C771-4A79-AE12-5CCB667B27B3}" destId="{0D4528F8-FE02-4143-AC2F-91465F4ED685}" srcOrd="0" destOrd="0" presId="urn:microsoft.com/office/officeart/2005/8/layout/process4"/>
    <dgm:cxn modelId="{8794ECD9-2853-4F03-A43F-94174ABD1694}" type="presParOf" srcId="{CAFD42F7-C771-4A79-AE12-5CCB667B27B3}" destId="{F2F594B6-1FC0-4D5A-A53E-E8F9F212EF93}" srcOrd="1" destOrd="0" presId="urn:microsoft.com/office/officeart/2005/8/layout/process4"/>
    <dgm:cxn modelId="{017A1043-BAB8-4821-B6B3-4B9AE9494D5C}" type="presParOf" srcId="{CAFD42F7-C771-4A79-AE12-5CCB667B27B3}" destId="{A9EB1D2F-640E-4BDB-B824-5F92F8CF23E3}" srcOrd="2" destOrd="0" presId="urn:microsoft.com/office/officeart/2005/8/layout/process4"/>
    <dgm:cxn modelId="{50372A3C-CA77-4CE5-A4F3-891B161BEA61}" type="presParOf" srcId="{A9EB1D2F-640E-4BDB-B824-5F92F8CF23E3}" destId="{ADE83378-C1BF-4C4C-9340-4A943BE41145}" srcOrd="0" destOrd="0" presId="urn:microsoft.com/office/officeart/2005/8/layout/process4"/>
    <dgm:cxn modelId="{E26908DB-2901-4237-8025-04CFBED0229A}" type="presParOf" srcId="{A9EB1D2F-640E-4BDB-B824-5F92F8CF23E3}" destId="{94814978-52A2-4FC0-B8BE-D95A781156FE}" srcOrd="1" destOrd="0" presId="urn:microsoft.com/office/officeart/2005/8/layout/process4"/>
    <dgm:cxn modelId="{691ED757-113F-45D9-AE2B-445807859317}" type="presParOf" srcId="{5A3D8FE8-6861-4A3B-B63D-DBAB64CC10CA}" destId="{3003B5AB-7665-4C21-BF1E-BB7E7A3783A9}" srcOrd="3" destOrd="0" presId="urn:microsoft.com/office/officeart/2005/8/layout/process4"/>
    <dgm:cxn modelId="{D89B9449-2315-4698-A9F9-7EB23F7E1FBD}" type="presParOf" srcId="{5A3D8FE8-6861-4A3B-B63D-DBAB64CC10CA}" destId="{F31C3B22-CC52-4DDB-BAA1-E0735CF34C43}" srcOrd="4" destOrd="0" presId="urn:microsoft.com/office/officeart/2005/8/layout/process4"/>
    <dgm:cxn modelId="{189AC76A-DA6C-47C3-B0D7-0BDF541C0D02}" type="presParOf" srcId="{F31C3B22-CC52-4DDB-BAA1-E0735CF34C43}" destId="{56150C41-5CBC-4AF6-A9F6-C42252CD2CA9}" srcOrd="0" destOrd="0" presId="urn:microsoft.com/office/officeart/2005/8/layout/process4"/>
    <dgm:cxn modelId="{CF007757-0432-45EB-8AD5-23696B208779}" type="presParOf" srcId="{F31C3B22-CC52-4DDB-BAA1-E0735CF34C43}" destId="{E94E8263-7A30-495E-8446-DDA46A69D53E}" srcOrd="1" destOrd="0" presId="urn:microsoft.com/office/officeart/2005/8/layout/process4"/>
    <dgm:cxn modelId="{6BE5490A-1C1B-4B99-981F-20C7437FEC0D}" type="presParOf" srcId="{F31C3B22-CC52-4DDB-BAA1-E0735CF34C43}" destId="{BE448385-4171-4315-B1F1-00E869491899}" srcOrd="2" destOrd="0" presId="urn:microsoft.com/office/officeart/2005/8/layout/process4"/>
    <dgm:cxn modelId="{0A3FB77C-60C5-4550-BB70-50C3967AB7E5}" type="presParOf" srcId="{BE448385-4171-4315-B1F1-00E869491899}" destId="{8F790B52-0DB0-4C36-AE7C-3A9BB7E48AF0}" srcOrd="0" destOrd="0" presId="urn:microsoft.com/office/officeart/2005/8/layout/process4"/>
    <dgm:cxn modelId="{D6EEDBA9-03B3-4A64-92CC-EE238884A518}" type="presParOf" srcId="{BE448385-4171-4315-B1F1-00E869491899}" destId="{F1FE27B1-3025-444C-BA1F-7E6FC7B518C2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2B858F-AC07-4412-A4F4-DE269167245D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BC18796-19F3-46DF-BCE4-A3649EEB20DE}">
      <dgm:prSet phldrT="[Текст]"/>
      <dgm:spPr/>
      <dgm:t>
        <a:bodyPr/>
        <a:lstStyle/>
        <a:p>
          <a:r>
            <a:rPr lang="uk-UA" dirty="0" smtClean="0"/>
            <a:t>1</a:t>
          </a:r>
          <a:endParaRPr lang="ru-RU" dirty="0"/>
        </a:p>
      </dgm:t>
    </dgm:pt>
    <dgm:pt modelId="{354C90C7-4C8F-4FC7-820E-6E98BF0348D1}" type="parTrans" cxnId="{BD6C5727-ACCC-49C4-A0C9-F43178763854}">
      <dgm:prSet/>
      <dgm:spPr/>
      <dgm:t>
        <a:bodyPr/>
        <a:lstStyle/>
        <a:p>
          <a:endParaRPr lang="ru-RU"/>
        </a:p>
      </dgm:t>
    </dgm:pt>
    <dgm:pt modelId="{93DCD5DB-E5FF-4AE8-BDB0-54569183AE88}" type="sibTrans" cxnId="{BD6C5727-ACCC-49C4-A0C9-F43178763854}">
      <dgm:prSet/>
      <dgm:spPr/>
      <dgm:t>
        <a:bodyPr/>
        <a:lstStyle/>
        <a:p>
          <a:endParaRPr lang="ru-RU"/>
        </a:p>
      </dgm:t>
    </dgm:pt>
    <dgm:pt modelId="{82274A10-4AEB-4FAC-8EA5-A02B233C1B01}">
      <dgm:prSet phldrT="[Текст]" custT="1"/>
      <dgm:spPr/>
      <dgm:t>
        <a:bodyPr/>
        <a:lstStyle/>
        <a:p>
          <a:r>
            <a:rPr lang="uk-UA" sz="1800" dirty="0" smtClean="0"/>
            <a:t>Наказом керівника призначається посадова особа, яка відповідає за облік, зберігання та використання документів, що мають гриф обмеження доступу</a:t>
          </a:r>
          <a:endParaRPr lang="ru-RU" sz="1800" dirty="0"/>
        </a:p>
      </dgm:t>
    </dgm:pt>
    <dgm:pt modelId="{9DA69ED7-0BAD-40DB-A95C-C0BB26656B96}" type="parTrans" cxnId="{059CD059-396E-4288-B97A-7663AF9E9FD4}">
      <dgm:prSet/>
      <dgm:spPr/>
      <dgm:t>
        <a:bodyPr/>
        <a:lstStyle/>
        <a:p>
          <a:endParaRPr lang="ru-RU"/>
        </a:p>
      </dgm:t>
    </dgm:pt>
    <dgm:pt modelId="{59595791-6345-4FE3-ACCB-C707F0BF2937}" type="sibTrans" cxnId="{059CD059-396E-4288-B97A-7663AF9E9FD4}">
      <dgm:prSet/>
      <dgm:spPr/>
      <dgm:t>
        <a:bodyPr/>
        <a:lstStyle/>
        <a:p>
          <a:endParaRPr lang="ru-RU"/>
        </a:p>
      </dgm:t>
    </dgm:pt>
    <dgm:pt modelId="{F338EC20-B8B6-4CB7-905E-3FE82930772B}">
      <dgm:prSet phldrT="[Текст]"/>
      <dgm:spPr/>
      <dgm:t>
        <a:bodyPr/>
        <a:lstStyle/>
        <a:p>
          <a:r>
            <a:rPr lang="uk-UA" dirty="0" smtClean="0"/>
            <a:t>2</a:t>
          </a:r>
          <a:endParaRPr lang="ru-RU" dirty="0"/>
        </a:p>
      </dgm:t>
    </dgm:pt>
    <dgm:pt modelId="{2084227E-CCB6-49CF-AD90-BEFF8E76B0DB}" type="parTrans" cxnId="{D7C0D8E5-521D-460A-AAC8-D3ED5A986F77}">
      <dgm:prSet/>
      <dgm:spPr/>
      <dgm:t>
        <a:bodyPr/>
        <a:lstStyle/>
        <a:p>
          <a:endParaRPr lang="ru-RU"/>
        </a:p>
      </dgm:t>
    </dgm:pt>
    <dgm:pt modelId="{E3206E80-4830-4381-9299-E155CDAFC250}" type="sibTrans" cxnId="{D7C0D8E5-521D-460A-AAC8-D3ED5A986F77}">
      <dgm:prSet/>
      <dgm:spPr/>
      <dgm:t>
        <a:bodyPr/>
        <a:lstStyle/>
        <a:p>
          <a:endParaRPr lang="ru-RU"/>
        </a:p>
      </dgm:t>
    </dgm:pt>
    <dgm:pt modelId="{0D299FA6-A1DE-430A-8867-BC718E30473E}">
      <dgm:prSet phldrT="[Текст]" custT="1"/>
      <dgm:spPr/>
      <dgm:t>
        <a:bodyPr/>
        <a:lstStyle/>
        <a:p>
          <a:r>
            <a:rPr lang="uk-UA" sz="1800" dirty="0" smtClean="0"/>
            <a:t>Гриф конфіденційності, на відміну від грифа таємності, означає, що право власності на інформацію, яка міститься в документі, належить підприємству</a:t>
          </a:r>
          <a:endParaRPr lang="ru-RU" sz="1800" dirty="0"/>
        </a:p>
      </dgm:t>
    </dgm:pt>
    <dgm:pt modelId="{FBEFB8BA-DE4E-408E-9913-6C7B7D459353}" type="parTrans" cxnId="{7F27AFE6-7B60-430E-96F9-645DE07CCE41}">
      <dgm:prSet/>
      <dgm:spPr/>
      <dgm:t>
        <a:bodyPr/>
        <a:lstStyle/>
        <a:p>
          <a:endParaRPr lang="ru-RU"/>
        </a:p>
      </dgm:t>
    </dgm:pt>
    <dgm:pt modelId="{ECF31B21-33C3-4A79-B06C-4123A2BB4CAC}" type="sibTrans" cxnId="{7F27AFE6-7B60-430E-96F9-645DE07CCE41}">
      <dgm:prSet/>
      <dgm:spPr/>
      <dgm:t>
        <a:bodyPr/>
        <a:lstStyle/>
        <a:p>
          <a:endParaRPr lang="ru-RU"/>
        </a:p>
      </dgm:t>
    </dgm:pt>
    <dgm:pt modelId="{D46F397C-8D9A-4CF2-8A68-C7DF1E5F1C24}">
      <dgm:prSet phldrT="[Текст]"/>
      <dgm:spPr/>
      <dgm:t>
        <a:bodyPr/>
        <a:lstStyle/>
        <a:p>
          <a:r>
            <a:rPr lang="uk-UA" dirty="0" smtClean="0"/>
            <a:t>3</a:t>
          </a:r>
          <a:endParaRPr lang="ru-RU" dirty="0"/>
        </a:p>
      </dgm:t>
    </dgm:pt>
    <dgm:pt modelId="{D7ECC0BE-A71F-4EC8-B3DE-56CE812C7A86}" type="parTrans" cxnId="{C75E04D9-5507-4EC2-AF9C-B759D0B2A7FC}">
      <dgm:prSet/>
      <dgm:spPr/>
      <dgm:t>
        <a:bodyPr/>
        <a:lstStyle/>
        <a:p>
          <a:endParaRPr lang="ru-RU"/>
        </a:p>
      </dgm:t>
    </dgm:pt>
    <dgm:pt modelId="{EE305308-BA7A-4099-9CB3-21C28FB2A3C7}" type="sibTrans" cxnId="{C75E04D9-5507-4EC2-AF9C-B759D0B2A7FC}">
      <dgm:prSet/>
      <dgm:spPr/>
      <dgm:t>
        <a:bodyPr/>
        <a:lstStyle/>
        <a:p>
          <a:endParaRPr lang="ru-RU"/>
        </a:p>
      </dgm:t>
    </dgm:pt>
    <dgm:pt modelId="{15DEC868-FB54-4972-AAE8-53064B374622}">
      <dgm:prSet phldrT="[Текст]" custT="1"/>
      <dgm:spPr/>
      <dgm:t>
        <a:bodyPr/>
        <a:lstStyle/>
        <a:p>
          <a:r>
            <a:rPr lang="uk-UA" sz="1800" dirty="0" smtClean="0"/>
            <a:t>Виготовлення (друкування) документів із грифами </a:t>
          </a:r>
          <a:r>
            <a:rPr lang="uk-UA" sz="1800" noProof="0" dirty="0" err="1" smtClean="0"/>
            <a:t>“Комерційна</a:t>
          </a:r>
          <a:r>
            <a:rPr lang="uk-UA" sz="1800" noProof="0" dirty="0" smtClean="0"/>
            <a:t> </a:t>
          </a:r>
          <a:r>
            <a:rPr lang="uk-UA" sz="1800" noProof="0" dirty="0" err="1" smtClean="0"/>
            <a:t>таємниця”</a:t>
          </a:r>
          <a:r>
            <a:rPr lang="uk-UA" sz="1800" noProof="0" dirty="0" smtClean="0"/>
            <a:t>, </a:t>
          </a:r>
          <a:r>
            <a:rPr lang="uk-UA" sz="1800" noProof="0" dirty="0" err="1" smtClean="0"/>
            <a:t>“Таємно”</a:t>
          </a:r>
          <a:r>
            <a:rPr lang="uk-UA" sz="1800" noProof="0" dirty="0" smtClean="0"/>
            <a:t>, </a:t>
          </a:r>
          <a:r>
            <a:rPr lang="uk-UA" sz="1800" noProof="0" dirty="0" err="1" smtClean="0"/>
            <a:t>“Цілком</a:t>
          </a:r>
          <a:r>
            <a:rPr lang="uk-UA" sz="1800" noProof="0" dirty="0" smtClean="0"/>
            <a:t> </a:t>
          </a:r>
          <a:r>
            <a:rPr lang="uk-UA" sz="1800" noProof="0" dirty="0" err="1" smtClean="0"/>
            <a:t>таємно”</a:t>
          </a:r>
          <a:r>
            <a:rPr lang="uk-UA" sz="1800" noProof="0" dirty="0" smtClean="0"/>
            <a:t> </a:t>
          </a:r>
          <a:r>
            <a:rPr lang="uk-UA" sz="1800" dirty="0" smtClean="0"/>
            <a:t>здійснюється в спеціально відведених приміщеннях,  куди не мають доступу сторонні особи</a:t>
          </a:r>
          <a:endParaRPr lang="ru-RU" sz="1800" dirty="0"/>
        </a:p>
      </dgm:t>
    </dgm:pt>
    <dgm:pt modelId="{E6AA17CF-8395-44D1-8243-487AB312C685}" type="parTrans" cxnId="{B32E14B0-FD80-441D-A4DA-833EC09E2249}">
      <dgm:prSet/>
      <dgm:spPr/>
      <dgm:t>
        <a:bodyPr/>
        <a:lstStyle/>
        <a:p>
          <a:endParaRPr lang="ru-RU"/>
        </a:p>
      </dgm:t>
    </dgm:pt>
    <dgm:pt modelId="{EBE77097-A072-4828-8CF0-222AB0E8A258}" type="sibTrans" cxnId="{B32E14B0-FD80-441D-A4DA-833EC09E2249}">
      <dgm:prSet/>
      <dgm:spPr/>
      <dgm:t>
        <a:bodyPr/>
        <a:lstStyle/>
        <a:p>
          <a:endParaRPr lang="ru-RU"/>
        </a:p>
      </dgm:t>
    </dgm:pt>
    <dgm:pt modelId="{93419B21-DF3C-4235-B795-332EAFD55576}" type="pres">
      <dgm:prSet presAssocID="{C42B858F-AC07-4412-A4F4-DE269167245D}" presName="linearFlow" presStyleCnt="0">
        <dgm:presLayoutVars>
          <dgm:dir/>
          <dgm:animLvl val="lvl"/>
          <dgm:resizeHandles val="exact"/>
        </dgm:presLayoutVars>
      </dgm:prSet>
      <dgm:spPr/>
    </dgm:pt>
    <dgm:pt modelId="{4B0DD60D-71C2-4E66-85A3-ED86AE79C453}" type="pres">
      <dgm:prSet presAssocID="{4BC18796-19F3-46DF-BCE4-A3649EEB20DE}" presName="composite" presStyleCnt="0"/>
      <dgm:spPr/>
    </dgm:pt>
    <dgm:pt modelId="{3820B4DD-56D7-4DEE-BC8E-671E56E729C4}" type="pres">
      <dgm:prSet presAssocID="{4BC18796-19F3-46DF-BCE4-A3649EEB20DE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2053971A-42F9-44AD-B459-DD1588FB47FA}" type="pres">
      <dgm:prSet presAssocID="{4BC18796-19F3-46DF-BCE4-A3649EEB20DE}" presName="descendantText" presStyleLbl="alignAcc1" presStyleIdx="0" presStyleCnt="3" custScaleY="1456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B7C5B4-0C23-4139-888E-B3F6901042F0}" type="pres">
      <dgm:prSet presAssocID="{93DCD5DB-E5FF-4AE8-BDB0-54569183AE88}" presName="sp" presStyleCnt="0"/>
      <dgm:spPr/>
    </dgm:pt>
    <dgm:pt modelId="{5480321C-67BB-40EE-9089-14A891DFD9E8}" type="pres">
      <dgm:prSet presAssocID="{F338EC20-B8B6-4CB7-905E-3FE82930772B}" presName="composite" presStyleCnt="0"/>
      <dgm:spPr/>
    </dgm:pt>
    <dgm:pt modelId="{5B64DEB9-3C1E-4DF5-84C8-3E27C24DD0A8}" type="pres">
      <dgm:prSet presAssocID="{F338EC20-B8B6-4CB7-905E-3FE82930772B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7CF399B9-61F9-4ED6-AE6C-55E0FF962E9C}" type="pres">
      <dgm:prSet presAssocID="{F338EC20-B8B6-4CB7-905E-3FE82930772B}" presName="descendantText" presStyleLbl="alignAcc1" presStyleIdx="1" presStyleCnt="3" custScaleY="131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2A9963B-D935-4FB4-A470-9BAE4EDD81EC}" type="pres">
      <dgm:prSet presAssocID="{E3206E80-4830-4381-9299-E155CDAFC250}" presName="sp" presStyleCnt="0"/>
      <dgm:spPr/>
    </dgm:pt>
    <dgm:pt modelId="{75858F44-C006-4461-8519-EE3CE9258B13}" type="pres">
      <dgm:prSet presAssocID="{D46F397C-8D9A-4CF2-8A68-C7DF1E5F1C24}" presName="composite" presStyleCnt="0"/>
      <dgm:spPr/>
    </dgm:pt>
    <dgm:pt modelId="{5025AFDA-741C-47DF-B6CA-AF829F552F91}" type="pres">
      <dgm:prSet presAssocID="{D46F397C-8D9A-4CF2-8A68-C7DF1E5F1C24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28CF4D66-29B8-4EDA-83B8-2E0C5113EE9F}" type="pres">
      <dgm:prSet presAssocID="{D46F397C-8D9A-4CF2-8A68-C7DF1E5F1C24}" presName="descendantText" presStyleLbl="alignAcc1" presStyleIdx="2" presStyleCnt="3" custScaleY="135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EF6786-6958-4294-B4BB-F27863AF42D8}" type="presOf" srcId="{82274A10-4AEB-4FAC-8EA5-A02B233C1B01}" destId="{2053971A-42F9-44AD-B459-DD1588FB47FA}" srcOrd="0" destOrd="0" presId="urn:microsoft.com/office/officeart/2005/8/layout/chevron2"/>
    <dgm:cxn modelId="{C75E04D9-5507-4EC2-AF9C-B759D0B2A7FC}" srcId="{C42B858F-AC07-4412-A4F4-DE269167245D}" destId="{D46F397C-8D9A-4CF2-8A68-C7DF1E5F1C24}" srcOrd="2" destOrd="0" parTransId="{D7ECC0BE-A71F-4EC8-B3DE-56CE812C7A86}" sibTransId="{EE305308-BA7A-4099-9CB3-21C28FB2A3C7}"/>
    <dgm:cxn modelId="{76013094-9C77-4BA9-90E7-04D35AC0281F}" type="presOf" srcId="{4BC18796-19F3-46DF-BCE4-A3649EEB20DE}" destId="{3820B4DD-56D7-4DEE-BC8E-671E56E729C4}" srcOrd="0" destOrd="0" presId="urn:microsoft.com/office/officeart/2005/8/layout/chevron2"/>
    <dgm:cxn modelId="{059CD059-396E-4288-B97A-7663AF9E9FD4}" srcId="{4BC18796-19F3-46DF-BCE4-A3649EEB20DE}" destId="{82274A10-4AEB-4FAC-8EA5-A02B233C1B01}" srcOrd="0" destOrd="0" parTransId="{9DA69ED7-0BAD-40DB-A95C-C0BB26656B96}" sibTransId="{59595791-6345-4FE3-ACCB-C707F0BF2937}"/>
    <dgm:cxn modelId="{2FFFB8C2-F582-4BEA-B8B1-753C1AE415DF}" type="presOf" srcId="{15DEC868-FB54-4972-AAE8-53064B374622}" destId="{28CF4D66-29B8-4EDA-83B8-2E0C5113EE9F}" srcOrd="0" destOrd="0" presId="urn:microsoft.com/office/officeart/2005/8/layout/chevron2"/>
    <dgm:cxn modelId="{D7C0D8E5-521D-460A-AAC8-D3ED5A986F77}" srcId="{C42B858F-AC07-4412-A4F4-DE269167245D}" destId="{F338EC20-B8B6-4CB7-905E-3FE82930772B}" srcOrd="1" destOrd="0" parTransId="{2084227E-CCB6-49CF-AD90-BEFF8E76B0DB}" sibTransId="{E3206E80-4830-4381-9299-E155CDAFC250}"/>
    <dgm:cxn modelId="{8C8D9472-F14B-4BE4-8470-A4629FC6E23D}" type="presOf" srcId="{F338EC20-B8B6-4CB7-905E-3FE82930772B}" destId="{5B64DEB9-3C1E-4DF5-84C8-3E27C24DD0A8}" srcOrd="0" destOrd="0" presId="urn:microsoft.com/office/officeart/2005/8/layout/chevron2"/>
    <dgm:cxn modelId="{8E38D9E3-7FF0-4F89-9141-DB85B07307C5}" type="presOf" srcId="{C42B858F-AC07-4412-A4F4-DE269167245D}" destId="{93419B21-DF3C-4235-B795-332EAFD55576}" srcOrd="0" destOrd="0" presId="urn:microsoft.com/office/officeart/2005/8/layout/chevron2"/>
    <dgm:cxn modelId="{B32E14B0-FD80-441D-A4DA-833EC09E2249}" srcId="{D46F397C-8D9A-4CF2-8A68-C7DF1E5F1C24}" destId="{15DEC868-FB54-4972-AAE8-53064B374622}" srcOrd="0" destOrd="0" parTransId="{E6AA17CF-8395-44D1-8243-487AB312C685}" sibTransId="{EBE77097-A072-4828-8CF0-222AB0E8A258}"/>
    <dgm:cxn modelId="{BD6C5727-ACCC-49C4-A0C9-F43178763854}" srcId="{C42B858F-AC07-4412-A4F4-DE269167245D}" destId="{4BC18796-19F3-46DF-BCE4-A3649EEB20DE}" srcOrd="0" destOrd="0" parTransId="{354C90C7-4C8F-4FC7-820E-6E98BF0348D1}" sibTransId="{93DCD5DB-E5FF-4AE8-BDB0-54569183AE88}"/>
    <dgm:cxn modelId="{F0D03AAE-FE98-424B-ADDD-3C1DCC713332}" type="presOf" srcId="{0D299FA6-A1DE-430A-8867-BC718E30473E}" destId="{7CF399B9-61F9-4ED6-AE6C-55E0FF962E9C}" srcOrd="0" destOrd="0" presId="urn:microsoft.com/office/officeart/2005/8/layout/chevron2"/>
    <dgm:cxn modelId="{F3EF4CF5-314D-457C-AF05-BCA4E696EFBE}" type="presOf" srcId="{D46F397C-8D9A-4CF2-8A68-C7DF1E5F1C24}" destId="{5025AFDA-741C-47DF-B6CA-AF829F552F91}" srcOrd="0" destOrd="0" presId="urn:microsoft.com/office/officeart/2005/8/layout/chevron2"/>
    <dgm:cxn modelId="{7F27AFE6-7B60-430E-96F9-645DE07CCE41}" srcId="{F338EC20-B8B6-4CB7-905E-3FE82930772B}" destId="{0D299FA6-A1DE-430A-8867-BC718E30473E}" srcOrd="0" destOrd="0" parTransId="{FBEFB8BA-DE4E-408E-9913-6C7B7D459353}" sibTransId="{ECF31B21-33C3-4A79-B06C-4123A2BB4CAC}"/>
    <dgm:cxn modelId="{30F94025-3263-4897-9650-5E3AD8964816}" type="presParOf" srcId="{93419B21-DF3C-4235-B795-332EAFD55576}" destId="{4B0DD60D-71C2-4E66-85A3-ED86AE79C453}" srcOrd="0" destOrd="0" presId="urn:microsoft.com/office/officeart/2005/8/layout/chevron2"/>
    <dgm:cxn modelId="{AA514179-C77A-4BF5-A283-A683377BCF03}" type="presParOf" srcId="{4B0DD60D-71C2-4E66-85A3-ED86AE79C453}" destId="{3820B4DD-56D7-4DEE-BC8E-671E56E729C4}" srcOrd="0" destOrd="0" presId="urn:microsoft.com/office/officeart/2005/8/layout/chevron2"/>
    <dgm:cxn modelId="{9202F3F1-F584-4A6C-8745-051787BE0B71}" type="presParOf" srcId="{4B0DD60D-71C2-4E66-85A3-ED86AE79C453}" destId="{2053971A-42F9-44AD-B459-DD1588FB47FA}" srcOrd="1" destOrd="0" presId="urn:microsoft.com/office/officeart/2005/8/layout/chevron2"/>
    <dgm:cxn modelId="{957FB3A2-4C5C-4991-B429-5719EF96FA48}" type="presParOf" srcId="{93419B21-DF3C-4235-B795-332EAFD55576}" destId="{38B7C5B4-0C23-4139-888E-B3F6901042F0}" srcOrd="1" destOrd="0" presId="urn:microsoft.com/office/officeart/2005/8/layout/chevron2"/>
    <dgm:cxn modelId="{8AC92179-302F-425D-8325-577748CCCE93}" type="presParOf" srcId="{93419B21-DF3C-4235-B795-332EAFD55576}" destId="{5480321C-67BB-40EE-9089-14A891DFD9E8}" srcOrd="2" destOrd="0" presId="urn:microsoft.com/office/officeart/2005/8/layout/chevron2"/>
    <dgm:cxn modelId="{0DED3743-3222-41A2-B049-B6900C42E3D1}" type="presParOf" srcId="{5480321C-67BB-40EE-9089-14A891DFD9E8}" destId="{5B64DEB9-3C1E-4DF5-84C8-3E27C24DD0A8}" srcOrd="0" destOrd="0" presId="urn:microsoft.com/office/officeart/2005/8/layout/chevron2"/>
    <dgm:cxn modelId="{6386BC74-E515-497B-A0D9-825950E5F8C9}" type="presParOf" srcId="{5480321C-67BB-40EE-9089-14A891DFD9E8}" destId="{7CF399B9-61F9-4ED6-AE6C-55E0FF962E9C}" srcOrd="1" destOrd="0" presId="urn:microsoft.com/office/officeart/2005/8/layout/chevron2"/>
    <dgm:cxn modelId="{7FFB7045-7641-49BD-8C50-13BB512745E7}" type="presParOf" srcId="{93419B21-DF3C-4235-B795-332EAFD55576}" destId="{D2A9963B-D935-4FB4-A470-9BAE4EDD81EC}" srcOrd="3" destOrd="0" presId="urn:microsoft.com/office/officeart/2005/8/layout/chevron2"/>
    <dgm:cxn modelId="{14B7DBFC-9BF0-4E62-985D-43FFD21E055C}" type="presParOf" srcId="{93419B21-DF3C-4235-B795-332EAFD55576}" destId="{75858F44-C006-4461-8519-EE3CE9258B13}" srcOrd="4" destOrd="0" presId="urn:microsoft.com/office/officeart/2005/8/layout/chevron2"/>
    <dgm:cxn modelId="{0F58E341-8D68-4318-93E5-96A4A7D96545}" type="presParOf" srcId="{75858F44-C006-4461-8519-EE3CE9258B13}" destId="{5025AFDA-741C-47DF-B6CA-AF829F552F91}" srcOrd="0" destOrd="0" presId="urn:microsoft.com/office/officeart/2005/8/layout/chevron2"/>
    <dgm:cxn modelId="{DAD5807C-C892-4CD8-9622-95928935B43F}" type="presParOf" srcId="{75858F44-C006-4461-8519-EE3CE9258B13}" destId="{28CF4D66-29B8-4EDA-83B8-2E0C5113EE9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DF25D6D-4BCA-4BAE-A59C-2F78C3707064}" type="doc">
      <dgm:prSet loTypeId="urn:microsoft.com/office/officeart/2005/8/layout/process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96A78DD-6776-485E-B0B6-27DFE9AADBF3}">
      <dgm:prSet phldrT="[Текст]"/>
      <dgm:spPr/>
      <dgm:t>
        <a:bodyPr/>
        <a:lstStyle/>
        <a:p>
          <a:r>
            <a:rPr lang="uk-UA" dirty="0" smtClean="0"/>
            <a:t>Документи з грифом “КТ”</a:t>
          </a:r>
          <a:endParaRPr lang="ru-RU" dirty="0"/>
        </a:p>
      </dgm:t>
    </dgm:pt>
    <dgm:pt modelId="{61E65A3F-65F0-48C1-8548-CDEDAE150FAA}" type="parTrans" cxnId="{651541C1-9AD6-4019-878D-7DF193311C95}">
      <dgm:prSet/>
      <dgm:spPr/>
      <dgm:t>
        <a:bodyPr/>
        <a:lstStyle/>
        <a:p>
          <a:endParaRPr lang="ru-RU"/>
        </a:p>
      </dgm:t>
    </dgm:pt>
    <dgm:pt modelId="{FC36AF07-B7FC-4419-AE0C-3AA9C8DF8FA8}" type="sibTrans" cxnId="{651541C1-9AD6-4019-878D-7DF193311C95}">
      <dgm:prSet/>
      <dgm:spPr/>
      <dgm:t>
        <a:bodyPr/>
        <a:lstStyle/>
        <a:p>
          <a:endParaRPr lang="ru-RU"/>
        </a:p>
      </dgm:t>
    </dgm:pt>
    <dgm:pt modelId="{0CFB7354-EE16-4960-B068-684E85A1DBF0}">
      <dgm:prSet phldrT="[Текст]" custT="1"/>
      <dgm:spPr/>
      <dgm:t>
        <a:bodyPr/>
        <a:lstStyle/>
        <a:p>
          <a:r>
            <a:rPr lang="uk-UA" sz="2000" dirty="0" smtClean="0"/>
            <a:t>реєструють окремо </a:t>
          </a:r>
        </a:p>
      </dgm:t>
    </dgm:pt>
    <dgm:pt modelId="{D86A21C7-8B4A-49FE-AD12-C72D6AD0DC94}" type="parTrans" cxnId="{29A30FB9-EDB0-4CBC-B878-5AECC639C539}">
      <dgm:prSet/>
      <dgm:spPr/>
      <dgm:t>
        <a:bodyPr/>
        <a:lstStyle/>
        <a:p>
          <a:endParaRPr lang="ru-RU"/>
        </a:p>
      </dgm:t>
    </dgm:pt>
    <dgm:pt modelId="{174F1012-992B-4024-BBCF-7EBFAB3FB898}" type="sibTrans" cxnId="{29A30FB9-EDB0-4CBC-B878-5AECC639C539}">
      <dgm:prSet/>
      <dgm:spPr/>
      <dgm:t>
        <a:bodyPr/>
        <a:lstStyle/>
        <a:p>
          <a:endParaRPr lang="ru-RU"/>
        </a:p>
      </dgm:t>
    </dgm:pt>
    <dgm:pt modelId="{62BDEE1E-4B8D-4253-A11A-90524C1AF1D7}">
      <dgm:prSet phldrT="[Текст]" custT="1"/>
      <dgm:spPr/>
      <dgm:t>
        <a:bodyPr/>
        <a:lstStyle/>
        <a:p>
          <a:r>
            <a:rPr lang="uk-UA" sz="2000" dirty="0" smtClean="0"/>
            <a:t>з грифом “КТ”</a:t>
          </a:r>
          <a:endParaRPr lang="ru-RU" sz="2000" dirty="0"/>
        </a:p>
      </dgm:t>
    </dgm:pt>
    <dgm:pt modelId="{84E2458D-4A55-4808-9AFB-FFD8D8FAF33B}" type="parTrans" cxnId="{93B746AA-F8D8-4150-AA20-847F16961EA7}">
      <dgm:prSet/>
      <dgm:spPr/>
      <dgm:t>
        <a:bodyPr/>
        <a:lstStyle/>
        <a:p>
          <a:endParaRPr lang="ru-RU"/>
        </a:p>
      </dgm:t>
    </dgm:pt>
    <dgm:pt modelId="{2FD66FCD-8BB7-48BC-99AC-91DA5652827E}" type="sibTrans" cxnId="{93B746AA-F8D8-4150-AA20-847F16961EA7}">
      <dgm:prSet/>
      <dgm:spPr/>
      <dgm:t>
        <a:bodyPr/>
        <a:lstStyle/>
        <a:p>
          <a:endParaRPr lang="ru-RU"/>
        </a:p>
      </dgm:t>
    </dgm:pt>
    <dgm:pt modelId="{958020B6-0FFC-42DC-8E11-2A52B10912A2}">
      <dgm:prSet phldrT="[Текст]"/>
      <dgm:spPr/>
      <dgm:t>
        <a:bodyPr/>
        <a:lstStyle/>
        <a:p>
          <a:r>
            <a:rPr lang="uk-UA" dirty="0" smtClean="0"/>
            <a:t>Документи з грифом “КТ”</a:t>
          </a:r>
          <a:endParaRPr lang="ru-RU" dirty="0"/>
        </a:p>
      </dgm:t>
    </dgm:pt>
    <dgm:pt modelId="{BC3FC930-3A99-4984-A290-5C3B4E867577}" type="parTrans" cxnId="{C0137BEB-FE16-4794-9FB5-36FC441104BD}">
      <dgm:prSet/>
      <dgm:spPr/>
      <dgm:t>
        <a:bodyPr/>
        <a:lstStyle/>
        <a:p>
          <a:endParaRPr lang="ru-RU"/>
        </a:p>
      </dgm:t>
    </dgm:pt>
    <dgm:pt modelId="{BA092C11-80C8-429E-9DED-E311E57E6851}" type="sibTrans" cxnId="{C0137BEB-FE16-4794-9FB5-36FC441104BD}">
      <dgm:prSet/>
      <dgm:spPr/>
      <dgm:t>
        <a:bodyPr/>
        <a:lstStyle/>
        <a:p>
          <a:endParaRPr lang="ru-RU"/>
        </a:p>
      </dgm:t>
    </dgm:pt>
    <dgm:pt modelId="{94CF38D9-88A3-478B-8B0E-6475887BA98E}">
      <dgm:prSet phldrT="[Текст]" custT="1"/>
      <dgm:spPr/>
      <dgm:t>
        <a:bodyPr/>
        <a:lstStyle/>
        <a:p>
          <a:r>
            <a:rPr lang="uk-UA" sz="1900" dirty="0" smtClean="0"/>
            <a:t>одержує відповідальна особа,</a:t>
          </a:r>
          <a:endParaRPr lang="ru-RU" sz="1900" dirty="0"/>
        </a:p>
      </dgm:t>
    </dgm:pt>
    <dgm:pt modelId="{FBC72F19-E4CA-4B09-996E-38C07C28ED8E}" type="parTrans" cxnId="{7FCB72FD-C90F-4324-B29D-23B23CAF19C7}">
      <dgm:prSet/>
      <dgm:spPr/>
      <dgm:t>
        <a:bodyPr/>
        <a:lstStyle/>
        <a:p>
          <a:endParaRPr lang="ru-RU"/>
        </a:p>
      </dgm:t>
    </dgm:pt>
    <dgm:pt modelId="{CDBEC2C9-FEBD-4845-B2BF-20AE331CAAF9}" type="sibTrans" cxnId="{7FCB72FD-C90F-4324-B29D-23B23CAF19C7}">
      <dgm:prSet/>
      <dgm:spPr/>
      <dgm:t>
        <a:bodyPr/>
        <a:lstStyle/>
        <a:p>
          <a:endParaRPr lang="ru-RU"/>
        </a:p>
      </dgm:t>
    </dgm:pt>
    <dgm:pt modelId="{FBD3325D-9C14-412B-A1FA-E73A42123BDF}">
      <dgm:prSet phldrT="[Текст]"/>
      <dgm:spPr/>
      <dgm:t>
        <a:bodyPr/>
        <a:lstStyle/>
        <a:p>
          <a:r>
            <a:rPr lang="uk-UA" dirty="0" smtClean="0"/>
            <a:t>яка перевіряє їх на цілісність</a:t>
          </a:r>
          <a:endParaRPr lang="ru-RU" dirty="0"/>
        </a:p>
      </dgm:t>
    </dgm:pt>
    <dgm:pt modelId="{4297666B-9866-4DEC-B3E6-86E61B1A140B}" type="parTrans" cxnId="{BF16FD93-4319-449C-B281-28467B8B5144}">
      <dgm:prSet/>
      <dgm:spPr/>
      <dgm:t>
        <a:bodyPr/>
        <a:lstStyle/>
        <a:p>
          <a:endParaRPr lang="ru-RU"/>
        </a:p>
      </dgm:t>
    </dgm:pt>
    <dgm:pt modelId="{22605C44-22A1-4515-965B-CC705E1AB729}" type="sibTrans" cxnId="{BF16FD93-4319-449C-B281-28467B8B5144}">
      <dgm:prSet/>
      <dgm:spPr/>
      <dgm:t>
        <a:bodyPr/>
        <a:lstStyle/>
        <a:p>
          <a:endParaRPr lang="ru-RU"/>
        </a:p>
      </dgm:t>
    </dgm:pt>
    <dgm:pt modelId="{FD25804C-8312-4D52-87F1-CB37D7970FA4}">
      <dgm:prSet phldrT="[Текст]"/>
      <dgm:spPr/>
      <dgm:t>
        <a:bodyPr/>
        <a:lstStyle/>
        <a:p>
          <a:r>
            <a:rPr lang="uk-UA" dirty="0" smtClean="0"/>
            <a:t>Документи з грифом “КТ”</a:t>
          </a:r>
          <a:endParaRPr lang="ru-RU" dirty="0"/>
        </a:p>
      </dgm:t>
    </dgm:pt>
    <dgm:pt modelId="{69DF807A-DE38-40B9-B716-3E4F9A479CAC}" type="parTrans" cxnId="{B5C02599-B579-4F7E-86AF-5F571C7BE90F}">
      <dgm:prSet/>
      <dgm:spPr/>
      <dgm:t>
        <a:bodyPr/>
        <a:lstStyle/>
        <a:p>
          <a:endParaRPr lang="ru-RU"/>
        </a:p>
      </dgm:t>
    </dgm:pt>
    <dgm:pt modelId="{54B8D5B0-1C67-4BBB-AF51-6B28BCC5EB17}" type="sibTrans" cxnId="{B5C02599-B579-4F7E-86AF-5F571C7BE90F}">
      <dgm:prSet/>
      <dgm:spPr/>
      <dgm:t>
        <a:bodyPr/>
        <a:lstStyle/>
        <a:p>
          <a:endParaRPr lang="ru-RU"/>
        </a:p>
      </dgm:t>
    </dgm:pt>
    <dgm:pt modelId="{84D2AAD5-FB15-4625-9F38-8D763BC89B23}">
      <dgm:prSet phldrT="[Текст]"/>
      <dgm:spPr/>
      <dgm:t>
        <a:bodyPr/>
        <a:lstStyle/>
        <a:p>
          <a:r>
            <a:rPr lang="uk-UA" dirty="0" smtClean="0"/>
            <a:t>формують в окрему справу </a:t>
          </a:r>
          <a:endParaRPr lang="ru-RU" dirty="0"/>
        </a:p>
      </dgm:t>
    </dgm:pt>
    <dgm:pt modelId="{1A420326-4CB1-455B-9986-8F3A1BD00F71}" type="parTrans" cxnId="{FE0BEA0D-80CB-48D3-BB87-F246C173E4E6}">
      <dgm:prSet/>
      <dgm:spPr/>
      <dgm:t>
        <a:bodyPr/>
        <a:lstStyle/>
        <a:p>
          <a:endParaRPr lang="ru-RU"/>
        </a:p>
      </dgm:t>
    </dgm:pt>
    <dgm:pt modelId="{14BF5608-A2D0-4336-A159-AD8E4BEA04ED}" type="sibTrans" cxnId="{FE0BEA0D-80CB-48D3-BB87-F246C173E4E6}">
      <dgm:prSet/>
      <dgm:spPr/>
      <dgm:t>
        <a:bodyPr/>
        <a:lstStyle/>
        <a:p>
          <a:endParaRPr lang="ru-RU"/>
        </a:p>
      </dgm:t>
    </dgm:pt>
    <dgm:pt modelId="{A9D1CB4C-2E87-420E-A592-723406333EE1}">
      <dgm:prSet phldrT="[Текст]"/>
      <dgm:spPr/>
      <dgm:t>
        <a:bodyPr/>
        <a:lstStyle/>
        <a:p>
          <a:r>
            <a:rPr lang="uk-UA" dirty="0" smtClean="0"/>
            <a:t> позначкою “КТ”</a:t>
          </a:r>
          <a:endParaRPr lang="ru-RU" dirty="0"/>
        </a:p>
      </dgm:t>
    </dgm:pt>
    <dgm:pt modelId="{005F3689-28C3-481D-B242-8FBFEEC7A510}" type="parTrans" cxnId="{B130D1B9-C576-46D9-9CF8-A0C3E053185B}">
      <dgm:prSet/>
      <dgm:spPr/>
      <dgm:t>
        <a:bodyPr/>
        <a:lstStyle/>
        <a:p>
          <a:endParaRPr lang="ru-RU"/>
        </a:p>
      </dgm:t>
    </dgm:pt>
    <dgm:pt modelId="{13CE31F2-D87F-42A7-AD59-6BFCA1F5A9FA}" type="sibTrans" cxnId="{B130D1B9-C576-46D9-9CF8-A0C3E053185B}">
      <dgm:prSet/>
      <dgm:spPr/>
      <dgm:t>
        <a:bodyPr/>
        <a:lstStyle/>
        <a:p>
          <a:endParaRPr lang="ru-RU"/>
        </a:p>
      </dgm:t>
    </dgm:pt>
    <dgm:pt modelId="{E0B6E0FE-D30F-4311-9837-0E844A2D77EF}" type="pres">
      <dgm:prSet presAssocID="{4DF25D6D-4BCA-4BAE-A59C-2F78C3707064}" presName="Name0" presStyleCnt="0">
        <dgm:presLayoutVars>
          <dgm:dir/>
          <dgm:animLvl val="lvl"/>
          <dgm:resizeHandles val="exact"/>
        </dgm:presLayoutVars>
      </dgm:prSet>
      <dgm:spPr/>
    </dgm:pt>
    <dgm:pt modelId="{222B7F66-4E29-4886-92DC-0EADBCF840CD}" type="pres">
      <dgm:prSet presAssocID="{FD25804C-8312-4D52-87F1-CB37D7970FA4}" presName="boxAndChildren" presStyleCnt="0"/>
      <dgm:spPr/>
    </dgm:pt>
    <dgm:pt modelId="{BA3FF8A6-9242-41DC-A227-8927809A9AEE}" type="pres">
      <dgm:prSet presAssocID="{FD25804C-8312-4D52-87F1-CB37D7970FA4}" presName="parentTextBox" presStyleLbl="node1" presStyleIdx="0" presStyleCnt="3"/>
      <dgm:spPr/>
    </dgm:pt>
    <dgm:pt modelId="{CCE3F9B8-CF97-4797-860B-C97CE6519E82}" type="pres">
      <dgm:prSet presAssocID="{FD25804C-8312-4D52-87F1-CB37D7970FA4}" presName="entireBox" presStyleLbl="node1" presStyleIdx="0" presStyleCnt="3"/>
      <dgm:spPr/>
    </dgm:pt>
    <dgm:pt modelId="{D71477FC-BB23-463A-AAF4-E05370FC07D9}" type="pres">
      <dgm:prSet presAssocID="{FD25804C-8312-4D52-87F1-CB37D7970FA4}" presName="descendantBox" presStyleCnt="0"/>
      <dgm:spPr/>
    </dgm:pt>
    <dgm:pt modelId="{D988B011-05CF-4E3B-A3FD-DB3F6C297739}" type="pres">
      <dgm:prSet presAssocID="{84D2AAD5-FB15-4625-9F38-8D763BC89B23}" presName="childTextBox" presStyleLbl="fgAccFollowNode1" presStyleIdx="0" presStyleCnt="6" custScaleY="94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6A89D0-5E46-4DCD-8470-EF8DA892ED26}" type="pres">
      <dgm:prSet presAssocID="{A9D1CB4C-2E87-420E-A592-723406333EE1}" presName="childTextBox" presStyleLbl="fgAccFollowNode1" presStyleIdx="1" presStyleCnt="6" custScaleY="922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3679F0-7CDC-41D1-8855-19103FF817A0}" type="pres">
      <dgm:prSet presAssocID="{BA092C11-80C8-429E-9DED-E311E57E6851}" presName="sp" presStyleCnt="0"/>
      <dgm:spPr/>
    </dgm:pt>
    <dgm:pt modelId="{9CFCD0DC-8ECD-4685-9595-91D6F9B441F3}" type="pres">
      <dgm:prSet presAssocID="{958020B6-0FFC-42DC-8E11-2A52B10912A2}" presName="arrowAndChildren" presStyleCnt="0"/>
      <dgm:spPr/>
    </dgm:pt>
    <dgm:pt modelId="{0FEF1223-4A59-4042-88E0-5085E3D29D46}" type="pres">
      <dgm:prSet presAssocID="{958020B6-0FFC-42DC-8E11-2A52B10912A2}" presName="parentTextArrow" presStyleLbl="node1" presStyleIdx="0" presStyleCnt="3"/>
      <dgm:spPr/>
      <dgm:t>
        <a:bodyPr/>
        <a:lstStyle/>
        <a:p>
          <a:endParaRPr lang="ru-RU"/>
        </a:p>
      </dgm:t>
    </dgm:pt>
    <dgm:pt modelId="{CB4B1495-4B71-4CCE-B8C7-5BDF7BB1DA5D}" type="pres">
      <dgm:prSet presAssocID="{958020B6-0FFC-42DC-8E11-2A52B10912A2}" presName="arrow" presStyleLbl="node1" presStyleIdx="1" presStyleCnt="3"/>
      <dgm:spPr/>
      <dgm:t>
        <a:bodyPr/>
        <a:lstStyle/>
        <a:p>
          <a:endParaRPr lang="ru-RU"/>
        </a:p>
      </dgm:t>
    </dgm:pt>
    <dgm:pt modelId="{C6E9C105-082E-4859-8EA3-2211806D61B5}" type="pres">
      <dgm:prSet presAssocID="{958020B6-0FFC-42DC-8E11-2A52B10912A2}" presName="descendantArrow" presStyleCnt="0"/>
      <dgm:spPr/>
    </dgm:pt>
    <dgm:pt modelId="{264DC3DD-6B46-4B5C-8C4E-A802AA3C21CD}" type="pres">
      <dgm:prSet presAssocID="{94CF38D9-88A3-478B-8B0E-6475887BA98E}" presName="childTextArrow" presStyleLbl="fgAccFollowNode1" presStyleIdx="2" presStyleCnt="6" custScaleY="101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76815C-0A1A-4C80-8FC3-6D5B37034917}" type="pres">
      <dgm:prSet presAssocID="{FBD3325D-9C14-412B-A1FA-E73A42123BDF}" presName="childTextArrow" presStyleLbl="fgAccFollowNode1" presStyleIdx="3" presStyleCnt="6" custScaleY="10136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8A3510-73E8-4FF3-BF7F-7BDDC9416209}" type="pres">
      <dgm:prSet presAssocID="{FC36AF07-B7FC-4419-AE0C-3AA9C8DF8FA8}" presName="sp" presStyleCnt="0"/>
      <dgm:spPr/>
    </dgm:pt>
    <dgm:pt modelId="{94028486-CC19-4E05-9267-C2BD2B83DA1C}" type="pres">
      <dgm:prSet presAssocID="{D96A78DD-6776-485E-B0B6-27DFE9AADBF3}" presName="arrowAndChildren" presStyleCnt="0"/>
      <dgm:spPr/>
    </dgm:pt>
    <dgm:pt modelId="{67649182-ACBC-4D55-ABF8-75AF3109E4AB}" type="pres">
      <dgm:prSet presAssocID="{D96A78DD-6776-485E-B0B6-27DFE9AADBF3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D0FCA9F0-3338-4021-9D12-580C9078F259}" type="pres">
      <dgm:prSet presAssocID="{D96A78DD-6776-485E-B0B6-27DFE9AADBF3}" presName="arrow" presStyleLbl="node1" presStyleIdx="2" presStyleCnt="3"/>
      <dgm:spPr/>
      <dgm:t>
        <a:bodyPr/>
        <a:lstStyle/>
        <a:p>
          <a:endParaRPr lang="ru-RU"/>
        </a:p>
      </dgm:t>
    </dgm:pt>
    <dgm:pt modelId="{47F6DD45-C951-4986-9D47-21C727C37F80}" type="pres">
      <dgm:prSet presAssocID="{D96A78DD-6776-485E-B0B6-27DFE9AADBF3}" presName="descendantArrow" presStyleCnt="0"/>
      <dgm:spPr/>
    </dgm:pt>
    <dgm:pt modelId="{DAE7411F-336E-430E-8B65-2C1DA50AD3F2}" type="pres">
      <dgm:prSet presAssocID="{0CFB7354-EE16-4960-B068-684E85A1DBF0}" presName="childTextArrow" presStyleLbl="fgAccFollowNode1" presStyleIdx="4" presStyleCnt="6" custScaleY="99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DC9EB0-24D4-4420-AA39-2133CA27429F}" type="pres">
      <dgm:prSet presAssocID="{62BDEE1E-4B8D-4253-A11A-90524C1AF1D7}" presName="childTextArrow" presStyleLbl="fgAccFollowNode1" presStyleIdx="5" presStyleCnt="6" custScaleY="994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8A7A3D-D842-4519-B25B-BAFAD153AEC9}" type="presOf" srcId="{D96A78DD-6776-485E-B0B6-27DFE9AADBF3}" destId="{67649182-ACBC-4D55-ABF8-75AF3109E4AB}" srcOrd="0" destOrd="0" presId="urn:microsoft.com/office/officeart/2005/8/layout/process4"/>
    <dgm:cxn modelId="{9B3BA582-42D6-4120-A448-35199595B47B}" type="presOf" srcId="{84D2AAD5-FB15-4625-9F38-8D763BC89B23}" destId="{D988B011-05CF-4E3B-A3FD-DB3F6C297739}" srcOrd="0" destOrd="0" presId="urn:microsoft.com/office/officeart/2005/8/layout/process4"/>
    <dgm:cxn modelId="{9A7D94F6-E3FB-450F-B679-815909CD332E}" type="presOf" srcId="{958020B6-0FFC-42DC-8E11-2A52B10912A2}" destId="{0FEF1223-4A59-4042-88E0-5085E3D29D46}" srcOrd="0" destOrd="0" presId="urn:microsoft.com/office/officeart/2005/8/layout/process4"/>
    <dgm:cxn modelId="{092716EB-31BA-4E25-921D-56B81C4321A0}" type="presOf" srcId="{A9D1CB4C-2E87-420E-A592-723406333EE1}" destId="{ED6A89D0-5E46-4DCD-8470-EF8DA892ED26}" srcOrd="0" destOrd="0" presId="urn:microsoft.com/office/officeart/2005/8/layout/process4"/>
    <dgm:cxn modelId="{B5C02599-B579-4F7E-86AF-5F571C7BE90F}" srcId="{4DF25D6D-4BCA-4BAE-A59C-2F78C3707064}" destId="{FD25804C-8312-4D52-87F1-CB37D7970FA4}" srcOrd="2" destOrd="0" parTransId="{69DF807A-DE38-40B9-B716-3E4F9A479CAC}" sibTransId="{54B8D5B0-1C67-4BBB-AF51-6B28BCC5EB17}"/>
    <dgm:cxn modelId="{F2AB11D3-1242-4C0B-AC6B-86A50469CABC}" type="presOf" srcId="{958020B6-0FFC-42DC-8E11-2A52B10912A2}" destId="{CB4B1495-4B71-4CCE-B8C7-5BDF7BB1DA5D}" srcOrd="1" destOrd="0" presId="urn:microsoft.com/office/officeart/2005/8/layout/process4"/>
    <dgm:cxn modelId="{E72B0803-AD26-4DCB-92AC-EFDFC9FAD922}" type="presOf" srcId="{62BDEE1E-4B8D-4253-A11A-90524C1AF1D7}" destId="{85DC9EB0-24D4-4420-AA39-2133CA27429F}" srcOrd="0" destOrd="0" presId="urn:microsoft.com/office/officeart/2005/8/layout/process4"/>
    <dgm:cxn modelId="{5FFB7825-82F7-4948-ADAE-6D87E4926359}" type="presOf" srcId="{4DF25D6D-4BCA-4BAE-A59C-2F78C3707064}" destId="{E0B6E0FE-D30F-4311-9837-0E844A2D77EF}" srcOrd="0" destOrd="0" presId="urn:microsoft.com/office/officeart/2005/8/layout/process4"/>
    <dgm:cxn modelId="{C0137BEB-FE16-4794-9FB5-36FC441104BD}" srcId="{4DF25D6D-4BCA-4BAE-A59C-2F78C3707064}" destId="{958020B6-0FFC-42DC-8E11-2A52B10912A2}" srcOrd="1" destOrd="0" parTransId="{BC3FC930-3A99-4984-A290-5C3B4E867577}" sibTransId="{BA092C11-80C8-429E-9DED-E311E57E6851}"/>
    <dgm:cxn modelId="{B130D1B9-C576-46D9-9CF8-A0C3E053185B}" srcId="{FD25804C-8312-4D52-87F1-CB37D7970FA4}" destId="{A9D1CB4C-2E87-420E-A592-723406333EE1}" srcOrd="1" destOrd="0" parTransId="{005F3689-28C3-481D-B242-8FBFEEC7A510}" sibTransId="{13CE31F2-D87F-42A7-AD59-6BFCA1F5A9FA}"/>
    <dgm:cxn modelId="{A05ED6A0-9AF5-44B8-833E-06FA510AC4F1}" type="presOf" srcId="{0CFB7354-EE16-4960-B068-684E85A1DBF0}" destId="{DAE7411F-336E-430E-8B65-2C1DA50AD3F2}" srcOrd="0" destOrd="0" presId="urn:microsoft.com/office/officeart/2005/8/layout/process4"/>
    <dgm:cxn modelId="{ECC7EBD7-274D-40BD-AD1B-23349D390347}" type="presOf" srcId="{FD25804C-8312-4D52-87F1-CB37D7970FA4}" destId="{CCE3F9B8-CF97-4797-860B-C97CE6519E82}" srcOrd="1" destOrd="0" presId="urn:microsoft.com/office/officeart/2005/8/layout/process4"/>
    <dgm:cxn modelId="{93B746AA-F8D8-4150-AA20-847F16961EA7}" srcId="{D96A78DD-6776-485E-B0B6-27DFE9AADBF3}" destId="{62BDEE1E-4B8D-4253-A11A-90524C1AF1D7}" srcOrd="1" destOrd="0" parTransId="{84E2458D-4A55-4808-9AFB-FFD8D8FAF33B}" sibTransId="{2FD66FCD-8BB7-48BC-99AC-91DA5652827E}"/>
    <dgm:cxn modelId="{7FCB72FD-C90F-4324-B29D-23B23CAF19C7}" srcId="{958020B6-0FFC-42DC-8E11-2A52B10912A2}" destId="{94CF38D9-88A3-478B-8B0E-6475887BA98E}" srcOrd="0" destOrd="0" parTransId="{FBC72F19-E4CA-4B09-996E-38C07C28ED8E}" sibTransId="{CDBEC2C9-FEBD-4845-B2BF-20AE331CAAF9}"/>
    <dgm:cxn modelId="{651541C1-9AD6-4019-878D-7DF193311C95}" srcId="{4DF25D6D-4BCA-4BAE-A59C-2F78C3707064}" destId="{D96A78DD-6776-485E-B0B6-27DFE9AADBF3}" srcOrd="0" destOrd="0" parTransId="{61E65A3F-65F0-48C1-8548-CDEDAE150FAA}" sibTransId="{FC36AF07-B7FC-4419-AE0C-3AA9C8DF8FA8}"/>
    <dgm:cxn modelId="{29A30FB9-EDB0-4CBC-B878-5AECC639C539}" srcId="{D96A78DD-6776-485E-B0B6-27DFE9AADBF3}" destId="{0CFB7354-EE16-4960-B068-684E85A1DBF0}" srcOrd="0" destOrd="0" parTransId="{D86A21C7-8B4A-49FE-AD12-C72D6AD0DC94}" sibTransId="{174F1012-992B-4024-BBCF-7EBFAB3FB898}"/>
    <dgm:cxn modelId="{938640FC-EF81-44B3-A95B-718139776ADE}" type="presOf" srcId="{D96A78DD-6776-485E-B0B6-27DFE9AADBF3}" destId="{D0FCA9F0-3338-4021-9D12-580C9078F259}" srcOrd="1" destOrd="0" presId="urn:microsoft.com/office/officeart/2005/8/layout/process4"/>
    <dgm:cxn modelId="{BF16FD93-4319-449C-B281-28467B8B5144}" srcId="{958020B6-0FFC-42DC-8E11-2A52B10912A2}" destId="{FBD3325D-9C14-412B-A1FA-E73A42123BDF}" srcOrd="1" destOrd="0" parTransId="{4297666B-9866-4DEC-B3E6-86E61B1A140B}" sibTransId="{22605C44-22A1-4515-965B-CC705E1AB729}"/>
    <dgm:cxn modelId="{B4E7147C-483A-4DB8-BC49-7F58FF62E574}" type="presOf" srcId="{FBD3325D-9C14-412B-A1FA-E73A42123BDF}" destId="{0176815C-0A1A-4C80-8FC3-6D5B37034917}" srcOrd="0" destOrd="0" presId="urn:microsoft.com/office/officeart/2005/8/layout/process4"/>
    <dgm:cxn modelId="{FE0BEA0D-80CB-48D3-BB87-F246C173E4E6}" srcId="{FD25804C-8312-4D52-87F1-CB37D7970FA4}" destId="{84D2AAD5-FB15-4625-9F38-8D763BC89B23}" srcOrd="0" destOrd="0" parTransId="{1A420326-4CB1-455B-9986-8F3A1BD00F71}" sibTransId="{14BF5608-A2D0-4336-A159-AD8E4BEA04ED}"/>
    <dgm:cxn modelId="{D09B1D68-17DA-4F8C-9884-35FEBEF6CB0A}" type="presOf" srcId="{94CF38D9-88A3-478B-8B0E-6475887BA98E}" destId="{264DC3DD-6B46-4B5C-8C4E-A802AA3C21CD}" srcOrd="0" destOrd="0" presId="urn:microsoft.com/office/officeart/2005/8/layout/process4"/>
    <dgm:cxn modelId="{8EF24171-4C33-44F0-BD96-DB492EFC9805}" type="presOf" srcId="{FD25804C-8312-4D52-87F1-CB37D7970FA4}" destId="{BA3FF8A6-9242-41DC-A227-8927809A9AEE}" srcOrd="0" destOrd="0" presId="urn:microsoft.com/office/officeart/2005/8/layout/process4"/>
    <dgm:cxn modelId="{67D18798-29B8-465F-8649-0600E44F33F1}" type="presParOf" srcId="{E0B6E0FE-D30F-4311-9837-0E844A2D77EF}" destId="{222B7F66-4E29-4886-92DC-0EADBCF840CD}" srcOrd="0" destOrd="0" presId="urn:microsoft.com/office/officeart/2005/8/layout/process4"/>
    <dgm:cxn modelId="{8EA432FA-E18C-4EB4-8851-D5323CCCD3C5}" type="presParOf" srcId="{222B7F66-4E29-4886-92DC-0EADBCF840CD}" destId="{BA3FF8A6-9242-41DC-A227-8927809A9AEE}" srcOrd="0" destOrd="0" presId="urn:microsoft.com/office/officeart/2005/8/layout/process4"/>
    <dgm:cxn modelId="{C7EC1ACC-EFC3-4131-9869-8B409C42B946}" type="presParOf" srcId="{222B7F66-4E29-4886-92DC-0EADBCF840CD}" destId="{CCE3F9B8-CF97-4797-860B-C97CE6519E82}" srcOrd="1" destOrd="0" presId="urn:microsoft.com/office/officeart/2005/8/layout/process4"/>
    <dgm:cxn modelId="{5E631CB6-3453-443D-B93D-55147F5FA1E6}" type="presParOf" srcId="{222B7F66-4E29-4886-92DC-0EADBCF840CD}" destId="{D71477FC-BB23-463A-AAF4-E05370FC07D9}" srcOrd="2" destOrd="0" presId="urn:microsoft.com/office/officeart/2005/8/layout/process4"/>
    <dgm:cxn modelId="{59FFBCEC-81A1-4AAF-A134-CB9EB90BD197}" type="presParOf" srcId="{D71477FC-BB23-463A-AAF4-E05370FC07D9}" destId="{D988B011-05CF-4E3B-A3FD-DB3F6C297739}" srcOrd="0" destOrd="0" presId="urn:microsoft.com/office/officeart/2005/8/layout/process4"/>
    <dgm:cxn modelId="{83BA747F-51DD-4BB2-91B4-9A474B8486E3}" type="presParOf" srcId="{D71477FC-BB23-463A-AAF4-E05370FC07D9}" destId="{ED6A89D0-5E46-4DCD-8470-EF8DA892ED26}" srcOrd="1" destOrd="0" presId="urn:microsoft.com/office/officeart/2005/8/layout/process4"/>
    <dgm:cxn modelId="{604D3DDE-DDC8-428C-9A93-4E0A343A8938}" type="presParOf" srcId="{E0B6E0FE-D30F-4311-9837-0E844A2D77EF}" destId="{2E3679F0-7CDC-41D1-8855-19103FF817A0}" srcOrd="1" destOrd="0" presId="urn:microsoft.com/office/officeart/2005/8/layout/process4"/>
    <dgm:cxn modelId="{78523595-F2A4-457F-9853-AEB99D85D4FE}" type="presParOf" srcId="{E0B6E0FE-D30F-4311-9837-0E844A2D77EF}" destId="{9CFCD0DC-8ECD-4685-9595-91D6F9B441F3}" srcOrd="2" destOrd="0" presId="urn:microsoft.com/office/officeart/2005/8/layout/process4"/>
    <dgm:cxn modelId="{156E1B5D-D8F4-4FB0-9D47-4F16FDDC8F3E}" type="presParOf" srcId="{9CFCD0DC-8ECD-4685-9595-91D6F9B441F3}" destId="{0FEF1223-4A59-4042-88E0-5085E3D29D46}" srcOrd="0" destOrd="0" presId="urn:microsoft.com/office/officeart/2005/8/layout/process4"/>
    <dgm:cxn modelId="{1CC436A3-2B33-4306-AE36-524A0FA2FF05}" type="presParOf" srcId="{9CFCD0DC-8ECD-4685-9595-91D6F9B441F3}" destId="{CB4B1495-4B71-4CCE-B8C7-5BDF7BB1DA5D}" srcOrd="1" destOrd="0" presId="urn:microsoft.com/office/officeart/2005/8/layout/process4"/>
    <dgm:cxn modelId="{E3D7E950-692A-480D-AE51-5102B6A5D934}" type="presParOf" srcId="{9CFCD0DC-8ECD-4685-9595-91D6F9B441F3}" destId="{C6E9C105-082E-4859-8EA3-2211806D61B5}" srcOrd="2" destOrd="0" presId="urn:microsoft.com/office/officeart/2005/8/layout/process4"/>
    <dgm:cxn modelId="{442484D9-656C-4B77-8296-3E1E2E7EF964}" type="presParOf" srcId="{C6E9C105-082E-4859-8EA3-2211806D61B5}" destId="{264DC3DD-6B46-4B5C-8C4E-A802AA3C21CD}" srcOrd="0" destOrd="0" presId="urn:microsoft.com/office/officeart/2005/8/layout/process4"/>
    <dgm:cxn modelId="{A201F4E6-AA0C-4635-9F57-A64AD6B4517F}" type="presParOf" srcId="{C6E9C105-082E-4859-8EA3-2211806D61B5}" destId="{0176815C-0A1A-4C80-8FC3-6D5B37034917}" srcOrd="1" destOrd="0" presId="urn:microsoft.com/office/officeart/2005/8/layout/process4"/>
    <dgm:cxn modelId="{6B22A888-962F-4657-96B9-3108016B6427}" type="presParOf" srcId="{E0B6E0FE-D30F-4311-9837-0E844A2D77EF}" destId="{C08A3510-73E8-4FF3-BF7F-7BDDC9416209}" srcOrd="3" destOrd="0" presId="urn:microsoft.com/office/officeart/2005/8/layout/process4"/>
    <dgm:cxn modelId="{6A16D388-B084-4115-A2C0-CAE82F66EA86}" type="presParOf" srcId="{E0B6E0FE-D30F-4311-9837-0E844A2D77EF}" destId="{94028486-CC19-4E05-9267-C2BD2B83DA1C}" srcOrd="4" destOrd="0" presId="urn:microsoft.com/office/officeart/2005/8/layout/process4"/>
    <dgm:cxn modelId="{BF41DD36-B13A-4BB2-90E4-4BE82E365090}" type="presParOf" srcId="{94028486-CC19-4E05-9267-C2BD2B83DA1C}" destId="{67649182-ACBC-4D55-ABF8-75AF3109E4AB}" srcOrd="0" destOrd="0" presId="urn:microsoft.com/office/officeart/2005/8/layout/process4"/>
    <dgm:cxn modelId="{61728391-02C1-42D4-AB73-0CD75C40D6A7}" type="presParOf" srcId="{94028486-CC19-4E05-9267-C2BD2B83DA1C}" destId="{D0FCA9F0-3338-4021-9D12-580C9078F259}" srcOrd="1" destOrd="0" presId="urn:microsoft.com/office/officeart/2005/8/layout/process4"/>
    <dgm:cxn modelId="{FA70772F-395A-4B59-A2C0-BC67927C4054}" type="presParOf" srcId="{94028486-CC19-4E05-9267-C2BD2B83DA1C}" destId="{47F6DD45-C951-4986-9D47-21C727C37F80}" srcOrd="2" destOrd="0" presId="urn:microsoft.com/office/officeart/2005/8/layout/process4"/>
    <dgm:cxn modelId="{2D2CBA92-9EEA-496F-BAD6-0EA9C48621E6}" type="presParOf" srcId="{47F6DD45-C951-4986-9D47-21C727C37F80}" destId="{DAE7411F-336E-430E-8B65-2C1DA50AD3F2}" srcOrd="0" destOrd="0" presId="urn:microsoft.com/office/officeart/2005/8/layout/process4"/>
    <dgm:cxn modelId="{B7D2954E-D6C1-411B-BE8B-B94BB51A9A3F}" type="presParOf" srcId="{47F6DD45-C951-4986-9D47-21C727C37F80}" destId="{85DC9EB0-24D4-4420-AA39-2133CA27429F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48994C-2483-47A9-92A3-7DFE1EDB411E}">
      <dsp:nvSpPr>
        <dsp:cNvPr id="0" name=""/>
        <dsp:cNvSpPr/>
      </dsp:nvSpPr>
      <dsp:spPr>
        <a:xfrm>
          <a:off x="3373430" y="0"/>
          <a:ext cx="5051505" cy="211146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між фірмами (підприємствами, організаціями, установами) актуальною проблемою стає  </a:t>
          </a:r>
          <a:endParaRPr lang="ru-RU" sz="2000" kern="1200" dirty="0"/>
        </a:p>
      </dsp:txBody>
      <dsp:txXfrm>
        <a:off x="3373430" y="0"/>
        <a:ext cx="5051505" cy="2111468"/>
      </dsp:txXfrm>
    </dsp:sp>
    <dsp:sp modelId="{2714BD55-801F-41CA-92DD-36B31EC834BE}">
      <dsp:nvSpPr>
        <dsp:cNvPr id="0" name=""/>
        <dsp:cNvSpPr/>
      </dsp:nvSpPr>
      <dsp:spPr>
        <a:xfrm>
          <a:off x="2988" y="364563"/>
          <a:ext cx="3367453" cy="1382893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В умовах конкуренції</a:t>
          </a:r>
          <a:endParaRPr lang="ru-RU" sz="2400" b="1" kern="1200" dirty="0"/>
        </a:p>
      </dsp:txBody>
      <dsp:txXfrm>
        <a:off x="2988" y="364563"/>
        <a:ext cx="3367453" cy="1382893"/>
      </dsp:txXfrm>
    </dsp:sp>
    <dsp:sp modelId="{37045242-C00B-4319-AEBE-AF0497740B70}">
      <dsp:nvSpPr>
        <dsp:cNvPr id="0" name=""/>
        <dsp:cNvSpPr/>
      </dsp:nvSpPr>
      <dsp:spPr>
        <a:xfrm>
          <a:off x="3450138" y="2456811"/>
          <a:ext cx="4974115" cy="2137832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000" kern="1200" dirty="0" smtClean="0"/>
            <a:t>що становить їхню комерційну таємницю (</a:t>
          </a:r>
          <a:r>
            <a:rPr lang="uk-UA" sz="2000" kern="1200" dirty="0" err="1" smtClean="0"/>
            <a:t>КТ</a:t>
          </a:r>
          <a:r>
            <a:rPr lang="uk-UA" sz="2000" kern="1200" dirty="0" smtClean="0"/>
            <a:t>)</a:t>
          </a:r>
          <a:endParaRPr lang="ru-RU" sz="2000" kern="1200" dirty="0"/>
        </a:p>
      </dsp:txBody>
      <dsp:txXfrm>
        <a:off x="3450138" y="2456811"/>
        <a:ext cx="4974115" cy="2137832"/>
      </dsp:txXfrm>
    </dsp:sp>
    <dsp:sp modelId="{EC7FBC9E-440E-4025-8FF9-1EE28CEA7FC4}">
      <dsp:nvSpPr>
        <dsp:cNvPr id="0" name=""/>
        <dsp:cNvSpPr/>
      </dsp:nvSpPr>
      <dsp:spPr>
        <a:xfrm>
          <a:off x="681" y="2800102"/>
          <a:ext cx="3449457" cy="1451251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dirty="0" smtClean="0"/>
            <a:t>збереження інформації,</a:t>
          </a:r>
          <a:endParaRPr lang="ru-RU" sz="2400" b="1" kern="1200" dirty="0"/>
        </a:p>
      </dsp:txBody>
      <dsp:txXfrm>
        <a:off x="681" y="2800102"/>
        <a:ext cx="3449457" cy="1451251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136DB19-D574-4704-8EEE-75CB94767A5F}">
      <dsp:nvSpPr>
        <dsp:cNvPr id="0" name=""/>
        <dsp:cNvSpPr/>
      </dsp:nvSpPr>
      <dsp:spPr>
        <a:xfrm>
          <a:off x="0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Зберігають справи у сейфі</a:t>
          </a:r>
          <a:endParaRPr lang="ru-RU" sz="2300" kern="1200" dirty="0"/>
        </a:p>
      </dsp:txBody>
      <dsp:txXfrm>
        <a:off x="0" y="591343"/>
        <a:ext cx="2571749" cy="1543050"/>
      </dsp:txXfrm>
    </dsp:sp>
    <dsp:sp modelId="{8956275E-0610-4324-BADA-2DBA8A6E8156}">
      <dsp:nvSpPr>
        <dsp:cNvPr id="0" name=""/>
        <dsp:cNvSpPr/>
      </dsp:nvSpPr>
      <dsp:spPr>
        <a:xfrm>
          <a:off x="2828925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Опечатуються відповідальною особою</a:t>
          </a:r>
          <a:endParaRPr lang="ru-RU" sz="2300" kern="1200" dirty="0"/>
        </a:p>
      </dsp:txBody>
      <dsp:txXfrm>
        <a:off x="2828925" y="591343"/>
        <a:ext cx="2571749" cy="1543050"/>
      </dsp:txXfrm>
    </dsp:sp>
    <dsp:sp modelId="{330920A1-6CF2-48F2-8F09-15D7600E51A6}">
      <dsp:nvSpPr>
        <dsp:cNvPr id="0" name=""/>
        <dsp:cNvSpPr/>
      </dsp:nvSpPr>
      <dsp:spPr>
        <a:xfrm>
          <a:off x="5657849" y="591343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Доступ до сейфа обмежений</a:t>
          </a:r>
          <a:endParaRPr lang="ru-RU" sz="2300" kern="1200" dirty="0"/>
        </a:p>
      </dsp:txBody>
      <dsp:txXfrm>
        <a:off x="5657849" y="591343"/>
        <a:ext cx="2571749" cy="1543050"/>
      </dsp:txXfrm>
    </dsp:sp>
    <dsp:sp modelId="{F9B619DF-549C-4001-9698-A0E70188C261}">
      <dsp:nvSpPr>
        <dsp:cNvPr id="0" name=""/>
        <dsp:cNvSpPr/>
      </dsp:nvSpPr>
      <dsp:spPr>
        <a:xfrm>
          <a:off x="1414462" y="239156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Рух документів фіксують в журналі обліку</a:t>
          </a:r>
          <a:endParaRPr lang="ru-RU" sz="2300" kern="1200" dirty="0"/>
        </a:p>
      </dsp:txBody>
      <dsp:txXfrm>
        <a:off x="1414462" y="2391568"/>
        <a:ext cx="2571749" cy="1543050"/>
      </dsp:txXfrm>
    </dsp:sp>
    <dsp:sp modelId="{FBB1C227-967E-4755-8710-9D011F300767}">
      <dsp:nvSpPr>
        <dsp:cNvPr id="0" name=""/>
        <dsp:cNvSpPr/>
      </dsp:nvSpPr>
      <dsp:spPr>
        <a:xfrm>
          <a:off x="4243387" y="2391568"/>
          <a:ext cx="2571749" cy="154305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300" kern="1200" dirty="0" smtClean="0"/>
            <a:t>Видають і приймають під розписку</a:t>
          </a:r>
          <a:endParaRPr lang="ru-RU" sz="2300" kern="1200" dirty="0"/>
        </a:p>
      </dsp:txBody>
      <dsp:txXfrm>
        <a:off x="4243387" y="2391568"/>
        <a:ext cx="2571749" cy="1543050"/>
      </dsp:txXfrm>
    </dsp:sp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AD3FBA3-FD94-4C15-9394-4BF4903BCBEC}">
      <dsp:nvSpPr>
        <dsp:cNvPr id="0" name=""/>
        <dsp:cNvSpPr/>
      </dsp:nvSpPr>
      <dsp:spPr>
        <a:xfrm>
          <a:off x="0" y="435499"/>
          <a:ext cx="8229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D1A938A-3B38-4A55-BEB6-ADA1DBE1D315}">
      <dsp:nvSpPr>
        <dsp:cNvPr id="0" name=""/>
        <dsp:cNvSpPr/>
      </dsp:nvSpPr>
      <dsp:spPr>
        <a:xfrm>
          <a:off x="391790" y="51739"/>
          <a:ext cx="783579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забороняється вилучати документи зі справи чи переносити до іншої справи без дозволу керівника;</a:t>
          </a:r>
          <a:endParaRPr lang="ru-RU" sz="2000" kern="1200" dirty="0"/>
        </a:p>
      </dsp:txBody>
      <dsp:txXfrm>
        <a:off x="391790" y="51739"/>
        <a:ext cx="7835792" cy="767520"/>
      </dsp:txXfrm>
    </dsp:sp>
    <dsp:sp modelId="{6366F2EC-9BD0-4F3C-A648-14FE92ED406D}">
      <dsp:nvSpPr>
        <dsp:cNvPr id="0" name=""/>
        <dsp:cNvSpPr/>
      </dsp:nvSpPr>
      <dsp:spPr>
        <a:xfrm>
          <a:off x="0" y="1614859"/>
          <a:ext cx="8229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EF7278-396A-4D00-BF00-51C6F7D4159A}">
      <dsp:nvSpPr>
        <dsp:cNvPr id="0" name=""/>
        <dsp:cNvSpPr/>
      </dsp:nvSpPr>
      <dsp:spPr>
        <a:xfrm>
          <a:off x="403041" y="1231099"/>
          <a:ext cx="7818923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обов’язково робити позначку в </a:t>
          </a:r>
          <a:r>
            <a:rPr lang="uk-UA" sz="2000" kern="1200" dirty="0" err="1" smtClean="0"/>
            <a:t>“Журналі</a:t>
          </a:r>
          <a:r>
            <a:rPr lang="uk-UA" sz="2000" kern="1200" dirty="0" smtClean="0"/>
            <a:t> реєстрації документів з грифом обмеження </a:t>
          </a:r>
          <a:r>
            <a:rPr lang="uk-UA" sz="2000" kern="1200" dirty="0" err="1" smtClean="0"/>
            <a:t>доступу”</a:t>
          </a:r>
          <a:r>
            <a:rPr lang="uk-UA" sz="2000" kern="1200" dirty="0" smtClean="0"/>
            <a:t>;</a:t>
          </a:r>
          <a:endParaRPr lang="ru-RU" sz="2000" kern="1200" dirty="0"/>
        </a:p>
      </dsp:txBody>
      <dsp:txXfrm>
        <a:off x="403041" y="1231099"/>
        <a:ext cx="7818923" cy="767520"/>
      </dsp:txXfrm>
    </dsp:sp>
    <dsp:sp modelId="{26E16CD9-57EC-412A-B9B6-55F8264AF325}">
      <dsp:nvSpPr>
        <dsp:cNvPr id="0" name=""/>
        <dsp:cNvSpPr/>
      </dsp:nvSpPr>
      <dsp:spPr>
        <a:xfrm>
          <a:off x="0" y="2794219"/>
          <a:ext cx="8229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33FDBC-4224-4D08-9EB0-FBC24B4BCDB1}">
      <dsp:nvSpPr>
        <dsp:cNvPr id="0" name=""/>
        <dsp:cNvSpPr/>
      </dsp:nvSpPr>
      <dsp:spPr>
        <a:xfrm>
          <a:off x="452800" y="2448275"/>
          <a:ext cx="7776799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забороняється виносити документи з приміщення без  спеціального дозволу керівника;</a:t>
          </a:r>
          <a:endParaRPr lang="ru-RU" sz="2000" kern="1200" dirty="0"/>
        </a:p>
      </dsp:txBody>
      <dsp:txXfrm>
        <a:off x="452800" y="2448275"/>
        <a:ext cx="7776799" cy="767520"/>
      </dsp:txXfrm>
    </dsp:sp>
    <dsp:sp modelId="{FC5CABE2-5900-43EF-84F4-43B9143CC251}">
      <dsp:nvSpPr>
        <dsp:cNvPr id="0" name=""/>
        <dsp:cNvSpPr/>
      </dsp:nvSpPr>
      <dsp:spPr>
        <a:xfrm>
          <a:off x="0" y="3973580"/>
          <a:ext cx="8229600" cy="655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543397-5A78-4D02-BCAA-EADF2C0F7DDA}">
      <dsp:nvSpPr>
        <dsp:cNvPr id="0" name=""/>
        <dsp:cNvSpPr/>
      </dsp:nvSpPr>
      <dsp:spPr>
        <a:xfrm>
          <a:off x="391790" y="3589820"/>
          <a:ext cx="7835792" cy="7675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не дозволяється розмножувати без дозволу керівника, а якщо є доступ – то в присутності відповідальної особи</a:t>
          </a:r>
          <a:endParaRPr lang="ru-RU" sz="2000" kern="1200" dirty="0"/>
        </a:p>
      </dsp:txBody>
      <dsp:txXfrm>
        <a:off x="391790" y="3589820"/>
        <a:ext cx="7835792" cy="767520"/>
      </dsp:txXfrm>
    </dsp:sp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DB6076F-67EA-436A-8039-55FB8816B8EF}">
      <dsp:nvSpPr>
        <dsp:cNvPr id="0" name=""/>
        <dsp:cNvSpPr/>
      </dsp:nvSpPr>
      <dsp:spPr>
        <a:xfrm rot="5400000">
          <a:off x="-235432" y="235950"/>
          <a:ext cx="1569549" cy="10986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1</a:t>
          </a:r>
          <a:endParaRPr lang="ru-RU" sz="2400" kern="1200" dirty="0"/>
        </a:p>
      </dsp:txBody>
      <dsp:txXfrm rot="5400000">
        <a:off x="-235432" y="235950"/>
        <a:ext cx="1569549" cy="1098684"/>
      </dsp:txXfrm>
    </dsp:sp>
    <dsp:sp modelId="{5242F088-2055-4340-87E2-F40ADF36C6EC}">
      <dsp:nvSpPr>
        <dsp:cNvPr id="0" name=""/>
        <dsp:cNvSpPr/>
      </dsp:nvSpPr>
      <dsp:spPr>
        <a:xfrm rot="5400000">
          <a:off x="4154038" y="-3054835"/>
          <a:ext cx="1020207" cy="7130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Перевірити наявність всіх документів</a:t>
          </a:r>
          <a:endParaRPr lang="ru-RU" sz="2400" kern="1200" dirty="0"/>
        </a:p>
      </dsp:txBody>
      <dsp:txXfrm rot="5400000">
        <a:off x="4154038" y="-3054835"/>
        <a:ext cx="1020207" cy="7130915"/>
      </dsp:txXfrm>
    </dsp:sp>
    <dsp:sp modelId="{7C6E9794-8813-4936-8407-64FBF470C68D}">
      <dsp:nvSpPr>
        <dsp:cNvPr id="0" name=""/>
        <dsp:cNvSpPr/>
      </dsp:nvSpPr>
      <dsp:spPr>
        <a:xfrm rot="5400000">
          <a:off x="-235432" y="1610897"/>
          <a:ext cx="1569549" cy="10986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2</a:t>
          </a:r>
          <a:endParaRPr lang="ru-RU" sz="2400" kern="1200" dirty="0"/>
        </a:p>
      </dsp:txBody>
      <dsp:txXfrm rot="5400000">
        <a:off x="-235432" y="1610897"/>
        <a:ext cx="1569549" cy="1098684"/>
      </dsp:txXfrm>
    </dsp:sp>
    <dsp:sp modelId="{BDF86987-90CD-442B-B94B-FAEA56021550}">
      <dsp:nvSpPr>
        <dsp:cNvPr id="0" name=""/>
        <dsp:cNvSpPr/>
      </dsp:nvSpPr>
      <dsp:spPr>
        <a:xfrm rot="5400000">
          <a:off x="4154038" y="-1679888"/>
          <a:ext cx="1020207" cy="7130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Відібрати документи для зберігання в архіві</a:t>
          </a:r>
          <a:endParaRPr lang="ru-RU" sz="2400" kern="1200" dirty="0"/>
        </a:p>
      </dsp:txBody>
      <dsp:txXfrm rot="5400000">
        <a:off x="4154038" y="-1679888"/>
        <a:ext cx="1020207" cy="7130915"/>
      </dsp:txXfrm>
    </dsp:sp>
    <dsp:sp modelId="{407F001F-A5CA-4F81-9B29-188170103D6A}">
      <dsp:nvSpPr>
        <dsp:cNvPr id="0" name=""/>
        <dsp:cNvSpPr/>
      </dsp:nvSpPr>
      <dsp:spPr>
        <a:xfrm rot="5400000">
          <a:off x="-235432" y="2985844"/>
          <a:ext cx="1569549" cy="1098684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3</a:t>
          </a:r>
          <a:endParaRPr lang="ru-RU" sz="2400" kern="1200" dirty="0"/>
        </a:p>
      </dsp:txBody>
      <dsp:txXfrm rot="5400000">
        <a:off x="-235432" y="2985844"/>
        <a:ext cx="1569549" cy="1098684"/>
      </dsp:txXfrm>
    </dsp:sp>
    <dsp:sp modelId="{ACC3D306-D17E-4F0F-97FC-A5FF71110350}">
      <dsp:nvSpPr>
        <dsp:cNvPr id="0" name=""/>
        <dsp:cNvSpPr/>
      </dsp:nvSpPr>
      <dsp:spPr>
        <a:xfrm rot="5400000">
          <a:off x="4154038" y="-304941"/>
          <a:ext cx="1020207" cy="713091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5240" rIns="15240" bIns="15240" numCol="1" spcCol="1270" anchor="ctr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400" kern="1200" dirty="0" smtClean="0"/>
            <a:t>Визначити документи для знищення</a:t>
          </a:r>
          <a:endParaRPr lang="ru-RU" sz="2400" kern="1200" dirty="0"/>
        </a:p>
      </dsp:txBody>
      <dsp:txXfrm rot="5400000">
        <a:off x="4154038" y="-304941"/>
        <a:ext cx="1020207" cy="713091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855C914-2FC2-4A73-8F4A-134225451C58}">
      <dsp:nvSpPr>
        <dsp:cNvPr id="0" name=""/>
        <dsp:cNvSpPr/>
      </dsp:nvSpPr>
      <dsp:spPr>
        <a:xfrm>
          <a:off x="0" y="440121"/>
          <a:ext cx="8229600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7A4058-EF24-4D56-A7BF-252020585021}">
      <dsp:nvSpPr>
        <dsp:cNvPr id="0" name=""/>
        <dsp:cNvSpPr/>
      </dsp:nvSpPr>
      <dsp:spPr>
        <a:xfrm>
          <a:off x="411480" y="159681"/>
          <a:ext cx="57607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виробнича, науково-технічна,</a:t>
          </a:r>
          <a:endParaRPr lang="ru-RU" sz="1900" kern="1200" dirty="0"/>
        </a:p>
      </dsp:txBody>
      <dsp:txXfrm>
        <a:off x="411480" y="159681"/>
        <a:ext cx="5760720" cy="560880"/>
      </dsp:txXfrm>
    </dsp:sp>
    <dsp:sp modelId="{BD49DC98-2C1F-4332-B579-017A25112A87}">
      <dsp:nvSpPr>
        <dsp:cNvPr id="0" name=""/>
        <dsp:cNvSpPr/>
      </dsp:nvSpPr>
      <dsp:spPr>
        <a:xfrm>
          <a:off x="0" y="1301961"/>
          <a:ext cx="8229600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6BDEB3-F05D-4352-8FAE-75B9D7AFB75A}">
      <dsp:nvSpPr>
        <dsp:cNvPr id="0" name=""/>
        <dsp:cNvSpPr/>
      </dsp:nvSpPr>
      <dsp:spPr>
        <a:xfrm>
          <a:off x="411480" y="1021521"/>
          <a:ext cx="57607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управлінська, фінансова</a:t>
          </a:r>
          <a:endParaRPr lang="ru-RU" sz="1900" kern="1200" dirty="0"/>
        </a:p>
      </dsp:txBody>
      <dsp:txXfrm>
        <a:off x="411480" y="1021521"/>
        <a:ext cx="5760720" cy="560880"/>
      </dsp:txXfrm>
    </dsp:sp>
    <dsp:sp modelId="{26D2EDBB-2753-4E7A-BF99-5DD4A8587212}">
      <dsp:nvSpPr>
        <dsp:cNvPr id="0" name=""/>
        <dsp:cNvSpPr/>
      </dsp:nvSpPr>
      <dsp:spPr>
        <a:xfrm>
          <a:off x="0" y="2163801"/>
          <a:ext cx="8229600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16A3DA-0291-4FFB-89FF-10F13A4E8AE1}">
      <dsp:nvSpPr>
        <dsp:cNvPr id="0" name=""/>
        <dsp:cNvSpPr/>
      </dsp:nvSpPr>
      <dsp:spPr>
        <a:xfrm>
          <a:off x="411480" y="1883361"/>
          <a:ext cx="57607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та інша інформація, що використовується </a:t>
          </a:r>
          <a:endParaRPr lang="ru-RU" sz="1900" kern="1200" dirty="0"/>
        </a:p>
      </dsp:txBody>
      <dsp:txXfrm>
        <a:off x="411480" y="1883361"/>
        <a:ext cx="5760720" cy="560880"/>
      </dsp:txXfrm>
    </dsp:sp>
    <dsp:sp modelId="{3A2AB42D-AF6B-4059-9793-F2E3970A9E57}">
      <dsp:nvSpPr>
        <dsp:cNvPr id="0" name=""/>
        <dsp:cNvSpPr/>
      </dsp:nvSpPr>
      <dsp:spPr>
        <a:xfrm>
          <a:off x="0" y="3025641"/>
          <a:ext cx="8229600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4E08A0-364F-4D76-8FDA-8E1EF046B0B1}">
      <dsp:nvSpPr>
        <dsp:cNvPr id="0" name=""/>
        <dsp:cNvSpPr/>
      </dsp:nvSpPr>
      <dsp:spPr>
        <a:xfrm>
          <a:off x="411480" y="2745201"/>
          <a:ext cx="57607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для досягнення комерційних цілей</a:t>
          </a:r>
          <a:endParaRPr lang="ru-RU" sz="1900" kern="1200" dirty="0"/>
        </a:p>
      </dsp:txBody>
      <dsp:txXfrm>
        <a:off x="411480" y="2745201"/>
        <a:ext cx="5760720" cy="560880"/>
      </dsp:txXfrm>
    </dsp:sp>
    <dsp:sp modelId="{CD42FDC3-C239-4B20-9696-A726EBE057FC}">
      <dsp:nvSpPr>
        <dsp:cNvPr id="0" name=""/>
        <dsp:cNvSpPr/>
      </dsp:nvSpPr>
      <dsp:spPr>
        <a:xfrm>
          <a:off x="0" y="3887481"/>
          <a:ext cx="8229600" cy="4788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5FD4F4-6579-405F-9187-561408BC3CEE}">
      <dsp:nvSpPr>
        <dsp:cNvPr id="0" name=""/>
        <dsp:cNvSpPr/>
      </dsp:nvSpPr>
      <dsp:spPr>
        <a:xfrm>
          <a:off x="411480" y="3607041"/>
          <a:ext cx="5760720" cy="56088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та вважається конфіденційною</a:t>
          </a:r>
          <a:endParaRPr lang="ru-RU" sz="1900" kern="1200" dirty="0"/>
        </a:p>
      </dsp:txBody>
      <dsp:txXfrm>
        <a:off x="411480" y="3607041"/>
        <a:ext cx="5760720" cy="56088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61C9DD-6664-4EF9-88BC-635CE02FDBFB}">
      <dsp:nvSpPr>
        <dsp:cNvPr id="0" name=""/>
        <dsp:cNvSpPr/>
      </dsp:nvSpPr>
      <dsp:spPr>
        <a:xfrm>
          <a:off x="0" y="686693"/>
          <a:ext cx="8229600" cy="529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52D53F-C555-4632-8A46-ED6064D1D3EA}">
      <dsp:nvSpPr>
        <dsp:cNvPr id="0" name=""/>
        <dsp:cNvSpPr/>
      </dsp:nvSpPr>
      <dsp:spPr>
        <a:xfrm>
          <a:off x="411480" y="376733"/>
          <a:ext cx="576072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ідеї, винаходи, відкриття, технології,</a:t>
          </a:r>
          <a:endParaRPr lang="ru-RU" sz="2100" kern="1200" dirty="0"/>
        </a:p>
      </dsp:txBody>
      <dsp:txXfrm>
        <a:off x="411480" y="376733"/>
        <a:ext cx="5760720" cy="619920"/>
      </dsp:txXfrm>
    </dsp:sp>
    <dsp:sp modelId="{C2B96E1C-9C97-4042-AC7B-7CF29D34188F}">
      <dsp:nvSpPr>
        <dsp:cNvPr id="0" name=""/>
        <dsp:cNvSpPr/>
      </dsp:nvSpPr>
      <dsp:spPr>
        <a:xfrm>
          <a:off x="0" y="1639253"/>
          <a:ext cx="8229600" cy="529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B98B7-7F3C-45B4-84E8-01EB8346D7D3}">
      <dsp:nvSpPr>
        <dsp:cNvPr id="0" name=""/>
        <dsp:cNvSpPr/>
      </dsp:nvSpPr>
      <dsp:spPr>
        <a:xfrm>
          <a:off x="411480" y="1329293"/>
          <a:ext cx="576072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індивідуальні особливості</a:t>
          </a:r>
          <a:endParaRPr lang="ru-RU" sz="2100" kern="1200" dirty="0"/>
        </a:p>
      </dsp:txBody>
      <dsp:txXfrm>
        <a:off x="411480" y="1329293"/>
        <a:ext cx="5760720" cy="619920"/>
      </dsp:txXfrm>
    </dsp:sp>
    <dsp:sp modelId="{FB42504A-1018-46EE-B569-83958152448E}">
      <dsp:nvSpPr>
        <dsp:cNvPr id="0" name=""/>
        <dsp:cNvSpPr/>
      </dsp:nvSpPr>
      <dsp:spPr>
        <a:xfrm>
          <a:off x="0" y="2591814"/>
          <a:ext cx="8229600" cy="529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68E9DB-7E45-42B5-B7FD-D4145A68A9E3}">
      <dsp:nvSpPr>
        <dsp:cNvPr id="0" name=""/>
        <dsp:cNvSpPr/>
      </dsp:nvSpPr>
      <dsp:spPr>
        <a:xfrm>
          <a:off x="411480" y="2281853"/>
          <a:ext cx="576072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комерційної діяльності,</a:t>
          </a:r>
          <a:endParaRPr lang="ru-RU" sz="2100" kern="1200" dirty="0"/>
        </a:p>
      </dsp:txBody>
      <dsp:txXfrm>
        <a:off x="411480" y="2281853"/>
        <a:ext cx="5760720" cy="619920"/>
      </dsp:txXfrm>
    </dsp:sp>
    <dsp:sp modelId="{86221B0A-2A2C-410E-8688-3DA4D2EEE62C}">
      <dsp:nvSpPr>
        <dsp:cNvPr id="0" name=""/>
        <dsp:cNvSpPr/>
      </dsp:nvSpPr>
      <dsp:spPr>
        <a:xfrm>
          <a:off x="0" y="3544374"/>
          <a:ext cx="8229600" cy="5292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B2E7B8-48BE-457B-9EA6-572B77B12AC7}">
      <dsp:nvSpPr>
        <dsp:cNvPr id="0" name=""/>
        <dsp:cNvSpPr/>
      </dsp:nvSpPr>
      <dsp:spPr>
        <a:xfrm>
          <a:off x="411480" y="3234414"/>
          <a:ext cx="5760720" cy="619920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100" kern="1200" dirty="0" smtClean="0"/>
            <a:t>що дають змогу успішно конкурувати</a:t>
          </a:r>
          <a:endParaRPr lang="ru-RU" sz="2100" kern="1200" dirty="0"/>
        </a:p>
      </dsp:txBody>
      <dsp:txXfrm>
        <a:off x="411480" y="3234414"/>
        <a:ext cx="5760720" cy="61992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56D12A-C3C0-4F3C-833F-BC930844EE04}">
      <dsp:nvSpPr>
        <dsp:cNvPr id="0" name=""/>
        <dsp:cNvSpPr/>
      </dsp:nvSpPr>
      <dsp:spPr>
        <a:xfrm rot="5400000">
          <a:off x="-238262" y="239128"/>
          <a:ext cx="1588416" cy="111189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1</a:t>
          </a:r>
          <a:endParaRPr lang="ru-RU" sz="2400" b="1" kern="1200" dirty="0"/>
        </a:p>
      </dsp:txBody>
      <dsp:txXfrm rot="5400000">
        <a:off x="-238262" y="239128"/>
        <a:ext cx="1588416" cy="1111891"/>
      </dsp:txXfrm>
    </dsp:sp>
    <dsp:sp modelId="{8BDE368B-9C65-4EFE-A0D0-B0883E82EA50}">
      <dsp:nvSpPr>
        <dsp:cNvPr id="0" name=""/>
        <dsp:cNvSpPr/>
      </dsp:nvSpPr>
      <dsp:spPr>
        <a:xfrm rot="5400000">
          <a:off x="4154510" y="-3041752"/>
          <a:ext cx="1032470" cy="7117708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справжня або потенційна комерційна важливість інформації;</a:t>
          </a:r>
          <a:endParaRPr lang="ru-RU" sz="2300" kern="1200" dirty="0"/>
        </a:p>
      </dsp:txBody>
      <dsp:txXfrm rot="5400000">
        <a:off x="4154510" y="-3041752"/>
        <a:ext cx="1032470" cy="7117708"/>
      </dsp:txXfrm>
    </dsp:sp>
    <dsp:sp modelId="{B088A70A-2362-48A2-AB5B-3DDBC5F39AB2}">
      <dsp:nvSpPr>
        <dsp:cNvPr id="0" name=""/>
        <dsp:cNvSpPr/>
      </dsp:nvSpPr>
      <dsp:spPr>
        <a:xfrm rot="5400000">
          <a:off x="-238262" y="1633204"/>
          <a:ext cx="1588416" cy="111189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2</a:t>
          </a:r>
          <a:endParaRPr lang="ru-RU" sz="2400" b="1" kern="1200" dirty="0"/>
        </a:p>
      </dsp:txBody>
      <dsp:txXfrm rot="5400000">
        <a:off x="-238262" y="1633204"/>
        <a:ext cx="1588416" cy="1111891"/>
      </dsp:txXfrm>
    </dsp:sp>
    <dsp:sp modelId="{48A63E06-9898-4CD2-B7D3-DAC75CD89D95}">
      <dsp:nvSpPr>
        <dsp:cNvPr id="0" name=""/>
        <dsp:cNvSpPr/>
      </dsp:nvSpPr>
      <dsp:spPr>
        <a:xfrm rot="5400000">
          <a:off x="4154510" y="-1647677"/>
          <a:ext cx="1032470" cy="7117708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dirty="0" smtClean="0"/>
            <a:t>відсутність вільного доступу до інформації на законних підставах;</a:t>
          </a:r>
          <a:endParaRPr lang="ru-RU" sz="2300" kern="1200" dirty="0"/>
        </a:p>
      </dsp:txBody>
      <dsp:txXfrm rot="5400000">
        <a:off x="4154510" y="-1647677"/>
        <a:ext cx="1032470" cy="7117708"/>
      </dsp:txXfrm>
    </dsp:sp>
    <dsp:sp modelId="{14F64C1B-38C5-4EF1-9931-AAAB19E1D430}">
      <dsp:nvSpPr>
        <dsp:cNvPr id="0" name=""/>
        <dsp:cNvSpPr/>
      </dsp:nvSpPr>
      <dsp:spPr>
        <a:xfrm rot="5400000">
          <a:off x="-238262" y="3028146"/>
          <a:ext cx="1588416" cy="1111891"/>
        </a:xfrm>
        <a:prstGeom prst="chevron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2000"/>
                <a:satMod val="180000"/>
              </a:schemeClr>
            </a:gs>
            <a:gs pos="65000">
              <a:schemeClr val="lt1">
                <a:hueOff val="0"/>
                <a:satOff val="0"/>
                <a:lumOff val="0"/>
                <a:alphaOff val="0"/>
                <a:tint val="32000"/>
                <a:satMod val="25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23000"/>
                <a:satMod val="300000"/>
              </a:schemeClr>
            </a:gs>
          </a:gsLst>
          <a:lin ang="16200000" scaled="0"/>
        </a:gradFill>
        <a:ln w="9525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381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b="1" kern="1200" smtClean="0"/>
            <a:t>3</a:t>
          </a:r>
          <a:endParaRPr lang="ru-RU" sz="2400" b="1" kern="1200" dirty="0"/>
        </a:p>
      </dsp:txBody>
      <dsp:txXfrm rot="5400000">
        <a:off x="-238262" y="3028146"/>
        <a:ext cx="1588416" cy="1111891"/>
      </dsp:txXfrm>
    </dsp:sp>
    <dsp:sp modelId="{73388DE0-7D87-47E0-A743-5530B5AA853A}">
      <dsp:nvSpPr>
        <dsp:cNvPr id="0" name=""/>
        <dsp:cNvSpPr/>
      </dsp:nvSpPr>
      <dsp:spPr>
        <a:xfrm rot="5400000">
          <a:off x="4154510" y="-253601"/>
          <a:ext cx="1032470" cy="7117708"/>
        </a:xfrm>
        <a:prstGeom prst="round2Same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3576" tIns="14605" rIns="14605" bIns="14605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2300" kern="1200" smtClean="0"/>
            <a:t>вжиття заходів власником інформації для її охорони та збереження конфіденційності</a:t>
          </a:r>
          <a:endParaRPr lang="ru-RU" sz="2300" kern="1200" dirty="0"/>
        </a:p>
      </dsp:txBody>
      <dsp:txXfrm rot="5400000">
        <a:off x="4154510" y="-253601"/>
        <a:ext cx="1032470" cy="7117708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1B5AFB3-427E-45AE-A91D-8E19AEFF7E56}">
      <dsp:nvSpPr>
        <dsp:cNvPr id="0" name=""/>
        <dsp:cNvSpPr/>
      </dsp:nvSpPr>
      <dsp:spPr>
        <a:xfrm>
          <a:off x="0" y="794013"/>
          <a:ext cx="8229600" cy="1209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1A46D3-C6B0-4591-90D2-799DF8CC44D0}">
      <dsp:nvSpPr>
        <dsp:cNvPr id="0" name=""/>
        <dsp:cNvSpPr/>
      </dsp:nvSpPr>
      <dsp:spPr>
        <a:xfrm>
          <a:off x="401835" y="14076"/>
          <a:ext cx="7820739" cy="148841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000" kern="1200" dirty="0" smtClean="0"/>
            <a:t>визначити інформацію (науково-технічну (технологічну) або ділову), що становить  комерційну таємницю, її склад і обсяг відомостей; забезпечити порядок її захисту;</a:t>
          </a:r>
          <a:endParaRPr lang="ru-RU" sz="2000" kern="1200" dirty="0"/>
        </a:p>
      </dsp:txBody>
      <dsp:txXfrm>
        <a:off x="401835" y="14076"/>
        <a:ext cx="7820739" cy="1488417"/>
      </dsp:txXfrm>
    </dsp:sp>
    <dsp:sp modelId="{26100415-1348-4139-87E1-7EB64B4DBEE5}">
      <dsp:nvSpPr>
        <dsp:cNvPr id="0" name=""/>
        <dsp:cNvSpPr/>
      </dsp:nvSpPr>
      <dsp:spPr>
        <a:xfrm>
          <a:off x="0" y="2952787"/>
          <a:ext cx="8229600" cy="12096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9F8D1E-166E-4F78-9079-C54EE98686F3}">
      <dsp:nvSpPr>
        <dsp:cNvPr id="0" name=""/>
        <dsp:cNvSpPr/>
      </dsp:nvSpPr>
      <dsp:spPr>
        <a:xfrm>
          <a:off x="370382" y="2312166"/>
          <a:ext cx="7835427" cy="139845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lvl="0" algn="l" defTabSz="8890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uk-UA" sz="2000" kern="1200" dirty="0" smtClean="0"/>
            <a:t>визначити  порядок зберігання і доступу до конфіденційної інформації та правила її використання (керівник підприємства)</a:t>
          </a:r>
          <a:endParaRPr lang="ru-RU" sz="2000" kern="1200" dirty="0"/>
        </a:p>
      </dsp:txBody>
      <dsp:txXfrm>
        <a:off x="370382" y="2312166"/>
        <a:ext cx="7835427" cy="139845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E4C2EA4-E64F-4E4A-B6A2-5DF286ADBC15}">
      <dsp:nvSpPr>
        <dsp:cNvPr id="0" name=""/>
        <dsp:cNvSpPr/>
      </dsp:nvSpPr>
      <dsp:spPr>
        <a:xfrm>
          <a:off x="0" y="410543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6D797C-7574-42A4-BAED-A99D5404A71A}">
      <dsp:nvSpPr>
        <dsp:cNvPr id="0" name=""/>
        <dsp:cNvSpPr/>
      </dsp:nvSpPr>
      <dsp:spPr>
        <a:xfrm>
          <a:off x="432048" y="144016"/>
          <a:ext cx="7344781" cy="5174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Забезпечення обліку і зберігання документів, які містять </a:t>
          </a:r>
          <a:r>
            <a:rPr lang="uk-UA" sz="1600" kern="1200" dirty="0" err="1" smtClean="0"/>
            <a:t>КТ</a:t>
          </a:r>
          <a:endParaRPr lang="ru-RU" sz="1600" kern="1200" dirty="0"/>
        </a:p>
      </dsp:txBody>
      <dsp:txXfrm>
        <a:off x="432048" y="144016"/>
        <a:ext cx="7344781" cy="517447"/>
      </dsp:txXfrm>
    </dsp:sp>
    <dsp:sp modelId="{65CB68CB-B882-4577-8B0C-D485141BB327}">
      <dsp:nvSpPr>
        <dsp:cNvPr id="0" name=""/>
        <dsp:cNvSpPr/>
      </dsp:nvSpPr>
      <dsp:spPr>
        <a:xfrm>
          <a:off x="0" y="1291712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58C544-431A-453F-ABA9-708DEF082FE7}">
      <dsp:nvSpPr>
        <dsp:cNvPr id="0" name=""/>
        <dsp:cNvSpPr/>
      </dsp:nvSpPr>
      <dsp:spPr>
        <a:xfrm>
          <a:off x="432048" y="930743"/>
          <a:ext cx="8064875" cy="61188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Використання організаційних, технічних та інших засобів захисту </a:t>
          </a:r>
          <a:r>
            <a:rPr lang="uk-UA" sz="1600" kern="1200" dirty="0" err="1" smtClean="0"/>
            <a:t>КІ</a:t>
          </a:r>
          <a:endParaRPr lang="ru-RU" sz="1600" kern="1200" dirty="0"/>
        </a:p>
      </dsp:txBody>
      <dsp:txXfrm>
        <a:off x="432048" y="930743"/>
        <a:ext cx="8064875" cy="611888"/>
      </dsp:txXfrm>
    </dsp:sp>
    <dsp:sp modelId="{F34A6B87-B916-467C-BF9F-D780EE9FD9C3}">
      <dsp:nvSpPr>
        <dsp:cNvPr id="0" name=""/>
        <dsp:cNvSpPr/>
      </dsp:nvSpPr>
      <dsp:spPr>
        <a:xfrm>
          <a:off x="0" y="2152772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3EFFB-A653-4C78-ABAC-EC38D6E1529A}">
      <dsp:nvSpPr>
        <dsp:cNvPr id="0" name=""/>
        <dsp:cNvSpPr/>
      </dsp:nvSpPr>
      <dsp:spPr>
        <a:xfrm>
          <a:off x="432048" y="1811912"/>
          <a:ext cx="7344781" cy="59177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Обмеження доступу до носіїв конфіденційної інформації</a:t>
          </a:r>
          <a:endParaRPr lang="ru-RU" sz="1600" kern="1200" dirty="0"/>
        </a:p>
      </dsp:txBody>
      <dsp:txXfrm>
        <a:off x="432048" y="1811912"/>
        <a:ext cx="7344781" cy="591779"/>
      </dsp:txXfrm>
    </dsp:sp>
    <dsp:sp modelId="{AAFBC87D-6EA2-4CEF-8D9C-750306DA72C1}">
      <dsp:nvSpPr>
        <dsp:cNvPr id="0" name=""/>
        <dsp:cNvSpPr/>
      </dsp:nvSpPr>
      <dsp:spPr>
        <a:xfrm>
          <a:off x="0" y="2942761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14F91C-F8A4-4D97-A6E8-646C58E0B503}">
      <dsp:nvSpPr>
        <dsp:cNvPr id="0" name=""/>
        <dsp:cNvSpPr/>
      </dsp:nvSpPr>
      <dsp:spPr>
        <a:xfrm>
          <a:off x="432048" y="2672972"/>
          <a:ext cx="8063787" cy="52070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Встановлення правил віднесення інформації до комерційної таємниці</a:t>
          </a:r>
          <a:endParaRPr lang="ru-RU" sz="1600" kern="1200" dirty="0"/>
        </a:p>
      </dsp:txBody>
      <dsp:txXfrm>
        <a:off x="432048" y="2672972"/>
        <a:ext cx="8063787" cy="520709"/>
      </dsp:txXfrm>
    </dsp:sp>
    <dsp:sp modelId="{467BB764-B415-4FB9-8791-24CAE94F875E}">
      <dsp:nvSpPr>
        <dsp:cNvPr id="0" name=""/>
        <dsp:cNvSpPr/>
      </dsp:nvSpPr>
      <dsp:spPr>
        <a:xfrm>
          <a:off x="0" y="3844108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F79DA3-F593-41D9-8E09-01E85777FD2B}">
      <dsp:nvSpPr>
        <dsp:cNvPr id="0" name=""/>
        <dsp:cNvSpPr/>
      </dsp:nvSpPr>
      <dsp:spPr>
        <a:xfrm>
          <a:off x="432048" y="3462961"/>
          <a:ext cx="7200823" cy="63206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Розроблення інструкцій з дотримання режиму конфіденційності</a:t>
          </a:r>
          <a:endParaRPr lang="ru-RU" sz="1600" kern="1200" dirty="0"/>
        </a:p>
      </dsp:txBody>
      <dsp:txXfrm>
        <a:off x="432048" y="3462961"/>
        <a:ext cx="7200823" cy="632067"/>
      </dsp:txXfrm>
    </dsp:sp>
    <dsp:sp modelId="{A35AA888-ECFC-416B-AA96-7290B3F61668}">
      <dsp:nvSpPr>
        <dsp:cNvPr id="0" name=""/>
        <dsp:cNvSpPr/>
      </dsp:nvSpPr>
      <dsp:spPr>
        <a:xfrm>
          <a:off x="0" y="4756175"/>
          <a:ext cx="8640960" cy="428400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05105-F488-4578-862B-B98418512CB5}">
      <dsp:nvSpPr>
        <dsp:cNvPr id="0" name=""/>
        <dsp:cNvSpPr/>
      </dsp:nvSpPr>
      <dsp:spPr>
        <a:xfrm>
          <a:off x="432048" y="4364308"/>
          <a:ext cx="8122640" cy="6427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600" kern="1200" dirty="0" smtClean="0"/>
            <a:t>Здійснення контролю за дотриманням установленого режиму охорони </a:t>
          </a:r>
          <a:r>
            <a:rPr lang="uk-UA" sz="1600" kern="1200" dirty="0" err="1" smtClean="0"/>
            <a:t>КТ</a:t>
          </a:r>
          <a:endParaRPr lang="ru-RU" sz="1600" kern="1200" dirty="0"/>
        </a:p>
      </dsp:txBody>
      <dsp:txXfrm>
        <a:off x="432048" y="4364308"/>
        <a:ext cx="8122640" cy="642786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C1CAC75-BAF0-4EE5-911B-D0F387F41C53}">
      <dsp:nvSpPr>
        <dsp:cNvPr id="0" name=""/>
        <dsp:cNvSpPr/>
      </dsp:nvSpPr>
      <dsp:spPr>
        <a:xfrm>
          <a:off x="0" y="3526019"/>
          <a:ext cx="8229600" cy="115731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Керівник підприємства</a:t>
          </a:r>
          <a:endParaRPr lang="ru-RU" sz="2400" kern="1200" dirty="0"/>
        </a:p>
      </dsp:txBody>
      <dsp:txXfrm>
        <a:off x="0" y="3526019"/>
        <a:ext cx="8229600" cy="624951"/>
      </dsp:txXfrm>
    </dsp:sp>
    <dsp:sp modelId="{398F9AF4-C41E-4AEE-9B9C-68CE94D9133D}">
      <dsp:nvSpPr>
        <dsp:cNvPr id="0" name=""/>
        <dsp:cNvSpPr/>
      </dsp:nvSpPr>
      <dsp:spPr>
        <a:xfrm>
          <a:off x="0" y="4127825"/>
          <a:ext cx="4114799" cy="5323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встановлює правила роботи </a:t>
          </a:r>
          <a:endParaRPr lang="ru-RU" sz="2000" kern="1200" dirty="0"/>
        </a:p>
      </dsp:txBody>
      <dsp:txXfrm>
        <a:off x="0" y="4127825"/>
        <a:ext cx="4114799" cy="532366"/>
      </dsp:txXfrm>
    </dsp:sp>
    <dsp:sp modelId="{316FBC0F-3ADF-402C-BC9E-8BDD9083EA85}">
      <dsp:nvSpPr>
        <dsp:cNvPr id="0" name=""/>
        <dsp:cNvSpPr/>
      </dsp:nvSpPr>
      <dsp:spPr>
        <a:xfrm>
          <a:off x="4114800" y="4127825"/>
          <a:ext cx="4114799" cy="53236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 документами з грифом “КТ”</a:t>
          </a:r>
          <a:endParaRPr lang="ru-RU" sz="2000" kern="1200" dirty="0"/>
        </a:p>
      </dsp:txBody>
      <dsp:txXfrm>
        <a:off x="4114800" y="4127825"/>
        <a:ext cx="4114799" cy="532366"/>
      </dsp:txXfrm>
    </dsp:sp>
    <dsp:sp modelId="{F2F594B6-1FC0-4D5A-A53E-E8F9F212EF93}">
      <dsp:nvSpPr>
        <dsp:cNvPr id="0" name=""/>
        <dsp:cNvSpPr/>
      </dsp:nvSpPr>
      <dsp:spPr>
        <a:xfrm rot="10800000">
          <a:off x="0" y="1763423"/>
          <a:ext cx="8229600" cy="17799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Керівник підприємства </a:t>
          </a:r>
          <a:endParaRPr lang="ru-RU" sz="2400" kern="1200" dirty="0"/>
        </a:p>
      </dsp:txBody>
      <dsp:txXfrm>
        <a:off x="0" y="1763423"/>
        <a:ext cx="8229600" cy="624764"/>
      </dsp:txXfrm>
    </dsp:sp>
    <dsp:sp modelId="{ADE83378-C1BF-4C4C-9340-4A943BE41145}">
      <dsp:nvSpPr>
        <dsp:cNvPr id="0" name=""/>
        <dsp:cNvSpPr/>
      </dsp:nvSpPr>
      <dsp:spPr>
        <a:xfrm>
          <a:off x="971" y="2388188"/>
          <a:ext cx="3680817" cy="5322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визначає коло осіб,</a:t>
          </a:r>
          <a:endParaRPr lang="ru-RU" sz="2000" kern="1200" dirty="0"/>
        </a:p>
      </dsp:txBody>
      <dsp:txXfrm>
        <a:off x="971" y="2388188"/>
        <a:ext cx="3680817" cy="532206"/>
      </dsp:txXfrm>
    </dsp:sp>
    <dsp:sp modelId="{94814978-52A2-4FC0-B8BE-D95A781156FE}">
      <dsp:nvSpPr>
        <dsp:cNvPr id="0" name=""/>
        <dsp:cNvSpPr/>
      </dsp:nvSpPr>
      <dsp:spPr>
        <a:xfrm>
          <a:off x="3681788" y="2388188"/>
          <a:ext cx="4546839" cy="5322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які мають доступ до інформації,</a:t>
          </a:r>
          <a:endParaRPr lang="ru-RU" sz="2000" kern="1200" dirty="0"/>
        </a:p>
      </dsp:txBody>
      <dsp:txXfrm>
        <a:off x="3681788" y="2388188"/>
        <a:ext cx="4546839" cy="532206"/>
      </dsp:txXfrm>
    </dsp:sp>
    <dsp:sp modelId="{E94E8263-7A30-495E-8446-DDA46A69D53E}">
      <dsp:nvSpPr>
        <dsp:cNvPr id="0" name=""/>
        <dsp:cNvSpPr/>
      </dsp:nvSpPr>
      <dsp:spPr>
        <a:xfrm rot="10800000">
          <a:off x="0" y="827"/>
          <a:ext cx="8229600" cy="177995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/>
            <a:t>Керівник підприємства</a:t>
          </a:r>
          <a:endParaRPr lang="ru-RU" sz="2400" kern="1200" dirty="0"/>
        </a:p>
      </dsp:txBody>
      <dsp:txXfrm>
        <a:off x="0" y="827"/>
        <a:ext cx="8229600" cy="624764"/>
      </dsp:txXfrm>
    </dsp:sp>
    <dsp:sp modelId="{8F790B52-0DB0-4C36-AE7C-3A9BB7E48AF0}">
      <dsp:nvSpPr>
        <dsp:cNvPr id="0" name=""/>
        <dsp:cNvSpPr/>
      </dsp:nvSpPr>
      <dsp:spPr>
        <a:xfrm>
          <a:off x="780" y="625592"/>
          <a:ext cx="3689888" cy="5322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видає спеціальний наказ,</a:t>
          </a:r>
          <a:endParaRPr lang="ru-RU" sz="2000" kern="1200" dirty="0"/>
        </a:p>
      </dsp:txBody>
      <dsp:txXfrm>
        <a:off x="780" y="625592"/>
        <a:ext cx="3689888" cy="532206"/>
      </dsp:txXfrm>
    </dsp:sp>
    <dsp:sp modelId="{F1FE27B1-3025-444C-BA1F-7E6FC7B518C2}">
      <dsp:nvSpPr>
        <dsp:cNvPr id="0" name=""/>
        <dsp:cNvSpPr/>
      </dsp:nvSpPr>
      <dsp:spPr>
        <a:xfrm>
          <a:off x="3690668" y="625592"/>
          <a:ext cx="4538150" cy="532206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розробляє заходи з охорони </a:t>
          </a:r>
          <a:r>
            <a:rPr lang="uk-UA" sz="2000" kern="1200" dirty="0" err="1" smtClean="0"/>
            <a:t>КТ</a:t>
          </a:r>
          <a:r>
            <a:rPr lang="uk-UA" sz="2000" kern="1200" dirty="0" smtClean="0"/>
            <a:t>,</a:t>
          </a:r>
          <a:endParaRPr lang="ru-RU" sz="2000" kern="1200" dirty="0"/>
        </a:p>
      </dsp:txBody>
      <dsp:txXfrm>
        <a:off x="3690668" y="625592"/>
        <a:ext cx="4538150" cy="532206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820B4DD-56D7-4DEE-BC8E-671E56E729C4}">
      <dsp:nvSpPr>
        <dsp:cNvPr id="0" name=""/>
        <dsp:cNvSpPr/>
      </dsp:nvSpPr>
      <dsp:spPr>
        <a:xfrm rot="5400000">
          <a:off x="-247315" y="513652"/>
          <a:ext cx="1648770" cy="11541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1</a:t>
          </a:r>
          <a:endParaRPr lang="ru-RU" sz="2500" kern="1200" dirty="0"/>
        </a:p>
      </dsp:txBody>
      <dsp:txXfrm rot="5400000">
        <a:off x="-247315" y="513652"/>
        <a:ext cx="1648770" cy="1154139"/>
      </dsp:txXfrm>
    </dsp:sp>
    <dsp:sp modelId="{2053971A-42F9-44AD-B459-DD1588FB47FA}">
      <dsp:nvSpPr>
        <dsp:cNvPr id="0" name=""/>
        <dsp:cNvSpPr/>
      </dsp:nvSpPr>
      <dsp:spPr>
        <a:xfrm rot="5400000">
          <a:off x="3911183" y="-2735542"/>
          <a:ext cx="1561372" cy="70754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Наказом керівника призначається посадова особа, яка відповідає за облік, зберігання та використання документів, що мають гриф обмеження доступу</a:t>
          </a:r>
          <a:endParaRPr lang="ru-RU" sz="1800" kern="1200" dirty="0"/>
        </a:p>
      </dsp:txBody>
      <dsp:txXfrm rot="5400000">
        <a:off x="3911183" y="-2735542"/>
        <a:ext cx="1561372" cy="7075460"/>
      </dsp:txXfrm>
    </dsp:sp>
    <dsp:sp modelId="{5B64DEB9-3C1E-4DF5-84C8-3E27C24DD0A8}">
      <dsp:nvSpPr>
        <dsp:cNvPr id="0" name=""/>
        <dsp:cNvSpPr/>
      </dsp:nvSpPr>
      <dsp:spPr>
        <a:xfrm rot="5400000">
          <a:off x="-247315" y="2162526"/>
          <a:ext cx="1648770" cy="11541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2</a:t>
          </a:r>
          <a:endParaRPr lang="ru-RU" sz="2500" kern="1200" dirty="0"/>
        </a:p>
      </dsp:txBody>
      <dsp:txXfrm rot="5400000">
        <a:off x="-247315" y="2162526"/>
        <a:ext cx="1648770" cy="1154139"/>
      </dsp:txXfrm>
    </dsp:sp>
    <dsp:sp modelId="{7CF399B9-61F9-4ED6-AE6C-55E0FF962E9C}">
      <dsp:nvSpPr>
        <dsp:cNvPr id="0" name=""/>
        <dsp:cNvSpPr/>
      </dsp:nvSpPr>
      <dsp:spPr>
        <a:xfrm rot="5400000">
          <a:off x="3987896" y="-1086668"/>
          <a:ext cx="1407947" cy="70754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Гриф конфіденційності, на відміну від грифа таємності, означає, що право власності на інформацію, яка міститься в документі, належить підприємству</a:t>
          </a:r>
          <a:endParaRPr lang="ru-RU" sz="1800" kern="1200" dirty="0"/>
        </a:p>
      </dsp:txBody>
      <dsp:txXfrm rot="5400000">
        <a:off x="3987896" y="-1086668"/>
        <a:ext cx="1407947" cy="7075460"/>
      </dsp:txXfrm>
    </dsp:sp>
    <dsp:sp modelId="{5025AFDA-741C-47DF-B6CA-AF829F552F91}">
      <dsp:nvSpPr>
        <dsp:cNvPr id="0" name=""/>
        <dsp:cNvSpPr/>
      </dsp:nvSpPr>
      <dsp:spPr>
        <a:xfrm rot="5400000">
          <a:off x="-247315" y="3833627"/>
          <a:ext cx="1648770" cy="1154139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500" kern="1200" dirty="0" smtClean="0"/>
            <a:t>3</a:t>
          </a:r>
          <a:endParaRPr lang="ru-RU" sz="2500" kern="1200" dirty="0"/>
        </a:p>
      </dsp:txBody>
      <dsp:txXfrm rot="5400000">
        <a:off x="-247315" y="3833627"/>
        <a:ext cx="1648770" cy="1154139"/>
      </dsp:txXfrm>
    </dsp:sp>
    <dsp:sp modelId="{28CF4D66-29B8-4EDA-83B8-2E0C5113EE9F}">
      <dsp:nvSpPr>
        <dsp:cNvPr id="0" name=""/>
        <dsp:cNvSpPr/>
      </dsp:nvSpPr>
      <dsp:spPr>
        <a:xfrm rot="5400000">
          <a:off x="3965669" y="584431"/>
          <a:ext cx="1452401" cy="707546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uk-UA" sz="1800" kern="1200" dirty="0" smtClean="0"/>
            <a:t>Виготовлення (друкування) документів із грифами </a:t>
          </a:r>
          <a:r>
            <a:rPr lang="uk-UA" sz="1800" kern="1200" noProof="0" dirty="0" err="1" smtClean="0"/>
            <a:t>“Комерційна</a:t>
          </a:r>
          <a:r>
            <a:rPr lang="uk-UA" sz="1800" kern="1200" noProof="0" dirty="0" smtClean="0"/>
            <a:t> </a:t>
          </a:r>
          <a:r>
            <a:rPr lang="uk-UA" sz="1800" kern="1200" noProof="0" dirty="0" err="1" smtClean="0"/>
            <a:t>таємниця”</a:t>
          </a:r>
          <a:r>
            <a:rPr lang="uk-UA" sz="1800" kern="1200" noProof="0" dirty="0" smtClean="0"/>
            <a:t>, </a:t>
          </a:r>
          <a:r>
            <a:rPr lang="uk-UA" sz="1800" kern="1200" noProof="0" dirty="0" err="1" smtClean="0"/>
            <a:t>“Таємно”</a:t>
          </a:r>
          <a:r>
            <a:rPr lang="uk-UA" sz="1800" kern="1200" noProof="0" dirty="0" smtClean="0"/>
            <a:t>, </a:t>
          </a:r>
          <a:r>
            <a:rPr lang="uk-UA" sz="1800" kern="1200" noProof="0" dirty="0" err="1" smtClean="0"/>
            <a:t>“Цілком</a:t>
          </a:r>
          <a:r>
            <a:rPr lang="uk-UA" sz="1800" kern="1200" noProof="0" dirty="0" smtClean="0"/>
            <a:t> </a:t>
          </a:r>
          <a:r>
            <a:rPr lang="uk-UA" sz="1800" kern="1200" noProof="0" dirty="0" err="1" smtClean="0"/>
            <a:t>таємно”</a:t>
          </a:r>
          <a:r>
            <a:rPr lang="uk-UA" sz="1800" kern="1200" noProof="0" dirty="0" smtClean="0"/>
            <a:t> </a:t>
          </a:r>
          <a:r>
            <a:rPr lang="uk-UA" sz="1800" kern="1200" dirty="0" smtClean="0"/>
            <a:t>здійснюється в спеціально відведених приміщеннях,  куди не мають доступу сторонні особи</a:t>
          </a:r>
          <a:endParaRPr lang="ru-RU" sz="1800" kern="1200" dirty="0"/>
        </a:p>
      </dsp:txBody>
      <dsp:txXfrm rot="5400000">
        <a:off x="3965669" y="584431"/>
        <a:ext cx="1452401" cy="7075460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CE3F9B8-CF97-4797-860B-C97CE6519E82}">
      <dsp:nvSpPr>
        <dsp:cNvPr id="0" name=""/>
        <dsp:cNvSpPr/>
      </dsp:nvSpPr>
      <dsp:spPr>
        <a:xfrm>
          <a:off x="0" y="3794296"/>
          <a:ext cx="8229600" cy="124537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Документи з грифом “КТ”</a:t>
          </a:r>
          <a:endParaRPr lang="ru-RU" sz="2000" kern="1200" dirty="0"/>
        </a:p>
      </dsp:txBody>
      <dsp:txXfrm>
        <a:off x="0" y="3794296"/>
        <a:ext cx="8229600" cy="672501"/>
      </dsp:txXfrm>
    </dsp:sp>
    <dsp:sp modelId="{D988B011-05CF-4E3B-A3FD-DB3F6C297739}">
      <dsp:nvSpPr>
        <dsp:cNvPr id="0" name=""/>
        <dsp:cNvSpPr/>
      </dsp:nvSpPr>
      <dsp:spPr>
        <a:xfrm>
          <a:off x="0" y="4458065"/>
          <a:ext cx="4114799" cy="54052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формують в окрему справу </a:t>
          </a:r>
          <a:endParaRPr lang="ru-RU" sz="2000" kern="1200" dirty="0"/>
        </a:p>
      </dsp:txBody>
      <dsp:txXfrm>
        <a:off x="0" y="4458065"/>
        <a:ext cx="4114799" cy="540521"/>
      </dsp:txXfrm>
    </dsp:sp>
    <dsp:sp modelId="{ED6A89D0-5E46-4DCD-8470-EF8DA892ED26}">
      <dsp:nvSpPr>
        <dsp:cNvPr id="0" name=""/>
        <dsp:cNvSpPr/>
      </dsp:nvSpPr>
      <dsp:spPr>
        <a:xfrm>
          <a:off x="4114800" y="4463982"/>
          <a:ext cx="4114799" cy="52868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 позначкою “КТ”</a:t>
          </a:r>
          <a:endParaRPr lang="ru-RU" sz="2000" kern="1200" dirty="0"/>
        </a:p>
      </dsp:txBody>
      <dsp:txXfrm>
        <a:off x="4114800" y="4463982"/>
        <a:ext cx="4114799" cy="528685"/>
      </dsp:txXfrm>
    </dsp:sp>
    <dsp:sp modelId="{CB4B1495-4B71-4CCE-B8C7-5BDF7BB1DA5D}">
      <dsp:nvSpPr>
        <dsp:cNvPr id="0" name=""/>
        <dsp:cNvSpPr/>
      </dsp:nvSpPr>
      <dsp:spPr>
        <a:xfrm rot="10800000">
          <a:off x="0" y="1897593"/>
          <a:ext cx="8229600" cy="191538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Документи з грифом “КТ”</a:t>
          </a:r>
          <a:endParaRPr lang="ru-RU" sz="2000" kern="1200" dirty="0"/>
        </a:p>
      </dsp:txBody>
      <dsp:txXfrm>
        <a:off x="0" y="1897593"/>
        <a:ext cx="8229600" cy="672299"/>
      </dsp:txXfrm>
    </dsp:sp>
    <dsp:sp modelId="{264DC3DD-6B46-4B5C-8C4E-A802AA3C21CD}">
      <dsp:nvSpPr>
        <dsp:cNvPr id="0" name=""/>
        <dsp:cNvSpPr/>
      </dsp:nvSpPr>
      <dsp:spPr>
        <a:xfrm>
          <a:off x="0" y="2565998"/>
          <a:ext cx="4114799" cy="5804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24130" rIns="135128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900" kern="1200" dirty="0" smtClean="0"/>
            <a:t>одержує відповідальна особа,</a:t>
          </a:r>
          <a:endParaRPr lang="ru-RU" sz="1900" kern="1200" dirty="0"/>
        </a:p>
      </dsp:txBody>
      <dsp:txXfrm>
        <a:off x="0" y="2565998"/>
        <a:ext cx="4114799" cy="580488"/>
      </dsp:txXfrm>
    </dsp:sp>
    <dsp:sp modelId="{0176815C-0A1A-4C80-8FC3-6D5B37034917}">
      <dsp:nvSpPr>
        <dsp:cNvPr id="0" name=""/>
        <dsp:cNvSpPr/>
      </dsp:nvSpPr>
      <dsp:spPr>
        <a:xfrm>
          <a:off x="4114800" y="2565998"/>
          <a:ext cx="4114799" cy="58048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яка перевіряє їх на цілісність</a:t>
          </a:r>
          <a:endParaRPr lang="ru-RU" sz="2000" kern="1200" dirty="0"/>
        </a:p>
      </dsp:txBody>
      <dsp:txXfrm>
        <a:off x="4114800" y="2565998"/>
        <a:ext cx="4114799" cy="580488"/>
      </dsp:txXfrm>
    </dsp:sp>
    <dsp:sp modelId="{D0FCA9F0-3338-4021-9D12-580C9078F259}">
      <dsp:nvSpPr>
        <dsp:cNvPr id="0" name=""/>
        <dsp:cNvSpPr/>
      </dsp:nvSpPr>
      <dsp:spPr>
        <a:xfrm rot="10800000">
          <a:off x="0" y="890"/>
          <a:ext cx="8229600" cy="1915383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Документи з грифом “КТ”</a:t>
          </a:r>
          <a:endParaRPr lang="ru-RU" sz="2000" kern="1200" dirty="0"/>
        </a:p>
      </dsp:txBody>
      <dsp:txXfrm>
        <a:off x="0" y="890"/>
        <a:ext cx="8229600" cy="672299"/>
      </dsp:txXfrm>
    </dsp:sp>
    <dsp:sp modelId="{DAE7411F-336E-430E-8B65-2C1DA50AD3F2}">
      <dsp:nvSpPr>
        <dsp:cNvPr id="0" name=""/>
        <dsp:cNvSpPr/>
      </dsp:nvSpPr>
      <dsp:spPr>
        <a:xfrm>
          <a:off x="0" y="674879"/>
          <a:ext cx="4114799" cy="569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реєструють окремо </a:t>
          </a:r>
        </a:p>
      </dsp:txBody>
      <dsp:txXfrm>
        <a:off x="0" y="674879"/>
        <a:ext cx="4114799" cy="569320"/>
      </dsp:txXfrm>
    </dsp:sp>
    <dsp:sp modelId="{85DC9EB0-24D4-4420-AA39-2133CA27429F}">
      <dsp:nvSpPr>
        <dsp:cNvPr id="0" name=""/>
        <dsp:cNvSpPr/>
      </dsp:nvSpPr>
      <dsp:spPr>
        <a:xfrm>
          <a:off x="4114800" y="674879"/>
          <a:ext cx="4114799" cy="56932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55000" cap="flat" cmpd="thickThin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dirty="0" smtClean="0"/>
            <a:t>з грифом “КТ”</a:t>
          </a:r>
          <a:endParaRPr lang="ru-RU" sz="2000" kern="1200" dirty="0"/>
        </a:p>
      </dsp:txBody>
      <dsp:txXfrm>
        <a:off x="4114800" y="674879"/>
        <a:ext cx="4114799" cy="569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476672"/>
            <a:ext cx="8568952" cy="1872208"/>
          </a:xfrm>
        </p:spPr>
        <p:txBody>
          <a:bodyPr>
            <a:noAutofit/>
          </a:bodyPr>
          <a:lstStyle/>
          <a:p>
            <a:pPr algn="ctr"/>
            <a:r>
              <a:rPr lang="uk-UA" sz="36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Особливості  діловодства </a:t>
            </a:r>
            <a:br>
              <a:rPr lang="uk-UA" sz="36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uk-UA" sz="36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з документами, що містять </a:t>
            </a:r>
            <a:br>
              <a:rPr lang="uk-UA" sz="36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</a:br>
            <a:r>
              <a:rPr lang="uk-UA" sz="3600" b="1" dirty="0" smtClean="0">
                <a:solidFill>
                  <a:schemeClr val="accent3">
                    <a:lumMod val="75000"/>
                  </a:schemeClr>
                </a:solidFill>
                <a:latin typeface="+mn-lt"/>
              </a:rPr>
              <a:t>комерційну  таємницю</a:t>
            </a:r>
            <a:endParaRPr lang="ru-RU" sz="3600" b="1" dirty="0">
              <a:solidFill>
                <a:schemeClr val="accent3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005064"/>
            <a:ext cx="6264696" cy="1800200"/>
          </a:xfrm>
        </p:spPr>
        <p:txBody>
          <a:bodyPr>
            <a:normAutofit/>
          </a:bodyPr>
          <a:lstStyle/>
          <a:p>
            <a:pPr algn="r"/>
            <a:r>
              <a:rPr lang="uk-UA" sz="2800" dirty="0" smtClean="0">
                <a:solidFill>
                  <a:schemeClr val="accent3">
                    <a:lumMod val="50000"/>
                  </a:schemeClr>
                </a:solidFill>
              </a:rPr>
              <a:t>Заходи щодо захисту</a:t>
            </a:r>
          </a:p>
          <a:p>
            <a:pPr algn="r"/>
            <a:r>
              <a:rPr lang="uk-UA" sz="2800" dirty="0" smtClean="0">
                <a:solidFill>
                  <a:schemeClr val="accent3">
                    <a:lumMod val="50000"/>
                  </a:schemeClr>
                </a:solidFill>
              </a:rPr>
              <a:t>комерційної таємниці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5" name="Рисунок 4" descr="207573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4077072"/>
            <a:ext cx="2448272" cy="244827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Особливості  р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еєстрації </a:t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та  формування  справ 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4784"/>
          <a:ext cx="822960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Зберігання справ </a:t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та рух документів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00808"/>
          <a:ext cx="8229600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Документи, що мають </a:t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гриф обмеження доступу: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772816"/>
          <a:ext cx="82296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/>
          </a:bodyPr>
          <a:lstStyle/>
          <a:p>
            <a:pPr algn="ctr"/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Спеціальна комісія, яка призначається наказом керівника в кінці року, зобов’язана:</a:t>
            </a:r>
            <a:endParaRPr lang="ru-RU" sz="28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226816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95536" y="908720"/>
          <a:ext cx="8424936" cy="45949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24136"/>
          </a:xfrm>
        </p:spPr>
        <p:txBody>
          <a:bodyPr>
            <a:noAutofit/>
          </a:bodyPr>
          <a:lstStyle/>
          <a:p>
            <a:pPr algn="ctr"/>
            <a:r>
              <a:rPr lang="uk-UA" sz="3200" b="1" dirty="0" smtClean="0">
                <a:solidFill>
                  <a:schemeClr val="accent3">
                    <a:lumMod val="75000"/>
                  </a:schemeClr>
                </a:solidFill>
              </a:rPr>
              <a:t>Комерційна таємниця - це</a:t>
            </a:r>
            <a:endParaRPr lang="ru-RU" sz="32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До конфіденційної інформації належать: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556792"/>
          <a:ext cx="8229600" cy="44503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Основні  умови </a:t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 віднесення  інформації до </a:t>
            </a:r>
            <a:r>
              <a:rPr lang="uk-UA" sz="3200" dirty="0" err="1" smtClean="0">
                <a:solidFill>
                  <a:schemeClr val="accent3">
                    <a:lumMod val="75000"/>
                  </a:schemeClr>
                </a:solidFill>
              </a:rPr>
              <a:t>КТ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628800"/>
          <a:ext cx="8229600" cy="4378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800200"/>
          </a:xfrm>
        </p:spPr>
        <p:txBody>
          <a:bodyPr>
            <a:noAutofit/>
          </a:bodyPr>
          <a:lstStyle/>
          <a:p>
            <a:pPr algn="ctr"/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Для  організації  зберігання </a:t>
            </a:r>
            <a:b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конфіденційної  інформації </a:t>
            </a:r>
            <a:b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2800" dirty="0" smtClean="0">
                <a:solidFill>
                  <a:schemeClr val="accent3">
                    <a:lumMod val="75000"/>
                  </a:schemeClr>
                </a:solidFill>
              </a:rPr>
              <a:t>комерційного підприємства необхідно: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2204864"/>
          <a:ext cx="8229600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251520" y="1196752"/>
          <a:ext cx="864096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accent3">
                    <a:lumMod val="75000"/>
                  </a:schemeClr>
                </a:solidFill>
              </a:rPr>
              <a:t>Заходи щодо захисту </a:t>
            </a:r>
            <a:r>
              <a:rPr lang="uk-UA" sz="3600" dirty="0" err="1" smtClean="0">
                <a:solidFill>
                  <a:schemeClr val="accent3">
                    <a:lumMod val="75000"/>
                  </a:schemeClr>
                </a:solidFill>
              </a:rPr>
              <a:t>КТ</a:t>
            </a:r>
            <a:endParaRPr lang="ru-RU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684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Для обмеження доступу </a:t>
            </a:r>
            <a:b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</a:b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до інформації, яка містить </a:t>
            </a:r>
            <a:r>
              <a:rPr lang="uk-UA" sz="3200" dirty="0" err="1" smtClean="0">
                <a:solidFill>
                  <a:schemeClr val="accent3">
                    <a:lumMod val="75000"/>
                  </a:schemeClr>
                </a:solidFill>
              </a:rPr>
              <a:t>КТ</a:t>
            </a:r>
            <a:r>
              <a:rPr lang="uk-UA" sz="3200" dirty="0" smtClean="0">
                <a:solidFill>
                  <a:schemeClr val="accent3">
                    <a:lumMod val="75000"/>
                  </a:schemeClr>
                </a:solidFill>
              </a:rPr>
              <a:t>:</a:t>
            </a:r>
            <a:endParaRPr lang="ru-RU" sz="32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196752"/>
          <a:ext cx="82296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accent3">
                    <a:lumMod val="75000"/>
                  </a:schemeClr>
                </a:solidFill>
              </a:rPr>
              <a:t>Особливості  діловодства</a:t>
            </a:r>
            <a:endParaRPr lang="ru-RU" sz="3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Другая 1">
      <a:dk1>
        <a:sysClr val="windowText" lastClr="000000"/>
      </a:dk1>
      <a:lt1>
        <a:srgbClr val="BDD3E1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303</TotalTime>
  <Words>481</Words>
  <Application>Microsoft Office PowerPoint</Application>
  <PresentationFormat>Экран (4:3)</PresentationFormat>
  <Paragraphs>80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Особливості  діловодства  з документами, що містять  комерційну  таємницю</vt:lpstr>
      <vt:lpstr>Слайд 2</vt:lpstr>
      <vt:lpstr>Комерційна таємниця - це</vt:lpstr>
      <vt:lpstr>До конфіденційної інформації належать:</vt:lpstr>
      <vt:lpstr>Основні  умови   віднесення  інформації до КТ:</vt:lpstr>
      <vt:lpstr>Для  організації  зберігання  конфіденційної  інформації  комерційного підприємства необхідно: </vt:lpstr>
      <vt:lpstr>Заходи щодо захисту КТ</vt:lpstr>
      <vt:lpstr>Для обмеження доступу  до інформації, яка містить КТ:</vt:lpstr>
      <vt:lpstr>Особливості  діловодства</vt:lpstr>
      <vt:lpstr>Особливості  реєстрації  та  формування  справ </vt:lpstr>
      <vt:lpstr>Зберігання справ  та рух документів</vt:lpstr>
      <vt:lpstr>Документи, що мають  гриф обмеження доступу:</vt:lpstr>
      <vt:lpstr>Спеціальна комісія, яка призначається наказом керівника в кінці року, зобов’язана: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Особливості  діловодства  з документами, що містять  комерційну  таємницю</dc:title>
  <dc:creator>Администратор</dc:creator>
  <cp:lastModifiedBy>Admin</cp:lastModifiedBy>
  <cp:revision>13</cp:revision>
  <dcterms:created xsi:type="dcterms:W3CDTF">2020-03-30T16:03:28Z</dcterms:created>
  <dcterms:modified xsi:type="dcterms:W3CDTF">2020-04-01T11:21:44Z</dcterms:modified>
</cp:coreProperties>
</file>