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14.03.2020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5" t="36261" r="24412" b="26011"/>
          <a:stretch/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6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1" t="31307" r="16123" b="29943"/>
          <a:stretch/>
        </p:blipFill>
        <p:spPr bwMode="auto">
          <a:xfrm>
            <a:off x="-468560" y="-5640"/>
            <a:ext cx="11306326" cy="686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14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r="3108"/>
          <a:stretch/>
        </p:blipFill>
        <p:spPr bwMode="auto">
          <a:xfrm>
            <a:off x="-410548" y="0"/>
            <a:ext cx="95545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82" t="37807" r="26803" b="261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2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3" t="38776" r="16584" b="23469"/>
          <a:stretch/>
        </p:blipFill>
        <p:spPr bwMode="auto">
          <a:xfrm>
            <a:off x="-508112" y="25558"/>
            <a:ext cx="9666514" cy="684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1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1" t="42602" r="18248" b="20663"/>
          <a:stretch/>
        </p:blipFill>
        <p:spPr bwMode="auto">
          <a:xfrm>
            <a:off x="0" y="0"/>
            <a:ext cx="9144000" cy="687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7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Екран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-</cp:lastModifiedBy>
  <cp:revision>3</cp:revision>
  <dcterms:created xsi:type="dcterms:W3CDTF">2010-02-23T11:30:32Z</dcterms:created>
  <dcterms:modified xsi:type="dcterms:W3CDTF">2020-03-14T09:44:21Z</dcterms:modified>
</cp:coreProperties>
</file>