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C4AB-B9FF-46EC-AF2A-756414DBEF7A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99CC9-DD26-41E5-8B9C-702BA7D1456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C4AB-B9FF-46EC-AF2A-756414DBEF7A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99CC9-DD26-41E5-8B9C-702BA7D145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C4AB-B9FF-46EC-AF2A-756414DBEF7A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99CC9-DD26-41E5-8B9C-702BA7D145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C4AB-B9FF-46EC-AF2A-756414DBEF7A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99CC9-DD26-41E5-8B9C-702BA7D145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C4AB-B9FF-46EC-AF2A-756414DBEF7A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99CC9-DD26-41E5-8B9C-702BA7D1456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C4AB-B9FF-46EC-AF2A-756414DBEF7A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99CC9-DD26-41E5-8B9C-702BA7D145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C4AB-B9FF-46EC-AF2A-756414DBEF7A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99CC9-DD26-41E5-8B9C-702BA7D1456C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C4AB-B9FF-46EC-AF2A-756414DBEF7A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99CC9-DD26-41E5-8B9C-702BA7D145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C4AB-B9FF-46EC-AF2A-756414DBEF7A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99CC9-DD26-41E5-8B9C-702BA7D145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C4AB-B9FF-46EC-AF2A-756414DBEF7A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99CC9-DD26-41E5-8B9C-702BA7D1456C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C4AB-B9FF-46EC-AF2A-756414DBEF7A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99CC9-DD26-41E5-8B9C-702BA7D145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8F2C4AB-B9FF-46EC-AF2A-756414DBEF7A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5699CC9-DD26-41E5-8B9C-702BA7D1456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92696"/>
            <a:ext cx="8856984" cy="1944216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sz="6600" dirty="0" smtClean="0"/>
              <a:t>My Favorite TV Series –      </a:t>
            </a:r>
            <a:r>
              <a:rPr lang="en-US" sz="6600" dirty="0"/>
              <a:t> </a:t>
            </a:r>
            <a:r>
              <a:rPr lang="en-US" sz="6600" dirty="0" smtClean="0"/>
              <a:t>                     /    Stranger Things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939822"/>
            <a:ext cx="1872208" cy="918178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Author: </a:t>
            </a:r>
            <a:r>
              <a:rPr lang="en-US" dirty="0" err="1" smtClean="0"/>
              <a:t>Kravtsova</a:t>
            </a:r>
            <a:r>
              <a:rPr lang="en-US" dirty="0" smtClean="0"/>
              <a:t> </a:t>
            </a:r>
            <a:r>
              <a:rPr lang="en-US" dirty="0" err="1" smtClean="0"/>
              <a:t>Sofiia</a:t>
            </a:r>
            <a:endParaRPr lang="en-US" dirty="0" smtClean="0"/>
          </a:p>
          <a:p>
            <a:r>
              <a:rPr lang="en-US" dirty="0" smtClean="0"/>
              <a:t>Class: 11-B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429000"/>
            <a:ext cx="4000748" cy="25627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7003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20688"/>
            <a:ext cx="7543800" cy="3886200"/>
          </a:xfrm>
        </p:spPr>
        <p:txBody>
          <a:bodyPr/>
          <a:lstStyle/>
          <a:p>
            <a:r>
              <a:rPr lang="en-US" sz="3600" dirty="0"/>
              <a:t>Stranger Things is my favorite TV series. It is an American science fiction and horror series. The show was created by the Duffer Brothers and released on Netflix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568" y="4075178"/>
            <a:ext cx="3682173" cy="269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59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869160"/>
            <a:ext cx="7543800" cy="1676400"/>
          </a:xfrm>
        </p:spPr>
        <p:txBody>
          <a:bodyPr>
            <a:noAutofit/>
          </a:bodyPr>
          <a:lstStyle/>
          <a:p>
            <a:r>
              <a:rPr lang="en-US" sz="3600" dirty="0"/>
              <a:t>The series is set in the 1980s in a small town called Hawkins. The story begins when a boy named Will disappears. His friends try to find him and discover a mysterious world called the Upside Down.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60648"/>
            <a:ext cx="3697844" cy="260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00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908720"/>
            <a:ext cx="4594934" cy="411479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The main characters are Eleven, Mike, Dustin, Lucas, Will and Max. Eleven has special powers and helps her friends fight monsters and save the town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95" y="1484784"/>
            <a:ext cx="2923525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78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08920"/>
            <a:ext cx="6784848" cy="1600200"/>
          </a:xfrm>
        </p:spPr>
        <p:txBody>
          <a:bodyPr/>
          <a:lstStyle/>
          <a:p>
            <a:r>
              <a:rPr lang="en-US" dirty="0" smtClean="0"/>
              <a:t>I like….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74" b="17374"/>
          <a:stretch>
            <a:fillRect/>
          </a:stretch>
        </p:blipFill>
        <p:spPr>
          <a:xfrm>
            <a:off x="1547664" y="836712"/>
            <a:ext cx="5904656" cy="226643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4725144"/>
            <a:ext cx="7632848" cy="1800200"/>
          </a:xfrm>
        </p:spPr>
        <p:txBody>
          <a:bodyPr>
            <a:normAutofit/>
          </a:bodyPr>
          <a:lstStyle/>
          <a:p>
            <a:r>
              <a:rPr lang="en-US" dirty="0"/>
              <a:t>I like Stranger Things because it is exciting and emotional. It has interesting characters, a mysterious story and great music. The series shows the power of friendship and courage.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499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564904"/>
            <a:ext cx="6784848" cy="1600200"/>
          </a:xfrm>
        </p:spPr>
        <p:txBody>
          <a:bodyPr>
            <a:noAutofit/>
          </a:bodyPr>
          <a:lstStyle/>
          <a:p>
            <a:r>
              <a:rPr lang="en-US" sz="3600" dirty="0"/>
              <a:t>In my opinion, Stranger Things is one of the best TV series. I recommend it to everyone who likes adventure, mystery and science fiction.</a:t>
            </a:r>
            <a:br>
              <a:rPr lang="en-US" sz="3600" dirty="0"/>
            </a:br>
            <a:endParaRPr lang="ru-RU" sz="36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7" b="17907"/>
          <a:stretch>
            <a:fillRect/>
          </a:stretch>
        </p:blipFill>
        <p:spPr>
          <a:xfrm>
            <a:off x="1259632" y="3789040"/>
            <a:ext cx="6711817" cy="288032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21700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36</TotalTime>
  <Words>181</Words>
  <Application>Microsoft Office PowerPoint</Application>
  <PresentationFormat>Экран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NewsPrint</vt:lpstr>
      <vt:lpstr>  My Favorite TV Series –                            /    Stranger Things</vt:lpstr>
      <vt:lpstr>Презентация PowerPoint</vt:lpstr>
      <vt:lpstr>The series is set in the 1980s in a small town called Hawkins. The story begins when a boy named Will disappears. His friends try to find him and discover a mysterious world called the Upside Down.</vt:lpstr>
      <vt:lpstr>Презентация PowerPoint</vt:lpstr>
      <vt:lpstr>I like….</vt:lpstr>
      <vt:lpstr>In my opinion, Stranger Things is one of the best TV series. I recommend it to everyone who likes adventure, mystery and science fiction.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Favorite TV Series –                            /    Stranger Things</dc:title>
  <dc:creator>User</dc:creator>
  <cp:lastModifiedBy>User</cp:lastModifiedBy>
  <cp:revision>4</cp:revision>
  <dcterms:created xsi:type="dcterms:W3CDTF">2025-12-17T21:24:10Z</dcterms:created>
  <dcterms:modified xsi:type="dcterms:W3CDTF">2025-12-17T22:00:37Z</dcterms:modified>
</cp:coreProperties>
</file>