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11"/>
  </p:notesMasterIdLst>
  <p:handoutMasterIdLst>
    <p:handoutMasterId r:id="rId12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handoutMaster" Target="handoutMasters/handoutMaster1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microsoft.com/office/2007/relationships/hdphoto" Target="../media/image6.wdp"/><Relationship Id="rId7" Type="http://schemas.openxmlformats.org/officeDocument/2006/relationships/image" Target="../media/image5.png"/><Relationship Id="rId6" Type="http://schemas.openxmlformats.org/officeDocument/2006/relationships/tags" Target="../tags/tag3.xml"/><Relationship Id="rId5" Type="http://schemas.microsoft.com/office/2007/relationships/hdphoto" Target="../media/image4.wdp"/><Relationship Id="rId4" Type="http://schemas.openxmlformats.org/officeDocument/2006/relationships/image" Target="../media/image3.pn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7" Type="http://schemas.openxmlformats.org/officeDocument/2006/relationships/tags" Target="../tags/tag11.xml"/><Relationship Id="rId16" Type="http://schemas.openxmlformats.org/officeDocument/2006/relationships/tags" Target="../tags/tag10.xml"/><Relationship Id="rId15" Type="http://schemas.openxmlformats.org/officeDocument/2006/relationships/tags" Target="../tags/tag9.xml"/><Relationship Id="rId14" Type="http://schemas.openxmlformats.org/officeDocument/2006/relationships/tags" Target="../tags/tag8.xml"/><Relationship Id="rId13" Type="http://schemas.openxmlformats.org/officeDocument/2006/relationships/tags" Target="../tags/tag7.xml"/><Relationship Id="rId12" Type="http://schemas.openxmlformats.org/officeDocument/2006/relationships/tags" Target="../tags/tag6.xml"/><Relationship Id="rId11" Type="http://schemas.openxmlformats.org/officeDocument/2006/relationships/image" Target="../media/image7.png"/><Relationship Id="rId10" Type="http://schemas.openxmlformats.org/officeDocument/2006/relationships/tags" Target="../tags/tag5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image" Target="../media/image10.png"/><Relationship Id="rId6" Type="http://schemas.openxmlformats.org/officeDocument/2006/relationships/tags" Target="../tags/tag19.xml"/><Relationship Id="rId5" Type="http://schemas.openxmlformats.org/officeDocument/2006/relationships/tags" Target="../tags/tag18.xml"/><Relationship Id="rId4" Type="http://schemas.microsoft.com/office/2007/relationships/hdphoto" Target="../media/image9.wdp"/><Relationship Id="rId3" Type="http://schemas.openxmlformats.org/officeDocument/2006/relationships/image" Target="../media/image8.png"/><Relationship Id="rId2" Type="http://schemas.openxmlformats.org/officeDocument/2006/relationships/tags" Target="../tags/tag17.xml"/><Relationship Id="rId12" Type="http://schemas.openxmlformats.org/officeDocument/2006/relationships/tags" Target="../tags/tag24.xml"/><Relationship Id="rId11" Type="http://schemas.openxmlformats.org/officeDocument/2006/relationships/tags" Target="../tags/tag23.xml"/><Relationship Id="rId10" Type="http://schemas.openxmlformats.org/officeDocument/2006/relationships/tags" Target="../tags/tag22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image" Target="../media/image13.png"/><Relationship Id="rId7" Type="http://schemas.openxmlformats.org/officeDocument/2006/relationships/tags" Target="../tags/tag28.xml"/><Relationship Id="rId6" Type="http://schemas.openxmlformats.org/officeDocument/2006/relationships/tags" Target="../tags/tag27.xml"/><Relationship Id="rId5" Type="http://schemas.openxmlformats.org/officeDocument/2006/relationships/image" Target="../media/image12.png"/><Relationship Id="rId4" Type="http://schemas.openxmlformats.org/officeDocument/2006/relationships/tags" Target="../tags/tag26.xml"/><Relationship Id="rId3" Type="http://schemas.openxmlformats.org/officeDocument/2006/relationships/image" Target="../media/image11.png"/><Relationship Id="rId2" Type="http://schemas.openxmlformats.org/officeDocument/2006/relationships/tags" Target="../tags/tag25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tags" Target="../tags/tag30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47.xml"/><Relationship Id="rId8" Type="http://schemas.openxmlformats.org/officeDocument/2006/relationships/tags" Target="../tags/tag46.xml"/><Relationship Id="rId7" Type="http://schemas.openxmlformats.org/officeDocument/2006/relationships/tags" Target="../tags/tag45.xml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58.xml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microsoft.com/office/2007/relationships/hdphoto" Target="../media/image6.wdp"/><Relationship Id="rId8" Type="http://schemas.openxmlformats.org/officeDocument/2006/relationships/image" Target="../media/image5.png"/><Relationship Id="rId7" Type="http://schemas.openxmlformats.org/officeDocument/2006/relationships/tags" Target="../tags/tag67.xml"/><Relationship Id="rId6" Type="http://schemas.microsoft.com/office/2007/relationships/hdphoto" Target="../media/image4.wdp"/><Relationship Id="rId5" Type="http://schemas.openxmlformats.org/officeDocument/2006/relationships/image" Target="../media/image3.png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7" Type="http://schemas.openxmlformats.org/officeDocument/2006/relationships/tags" Target="../tags/tag74.xml"/><Relationship Id="rId16" Type="http://schemas.openxmlformats.org/officeDocument/2006/relationships/tags" Target="../tags/tag73.xml"/><Relationship Id="rId15" Type="http://schemas.openxmlformats.org/officeDocument/2006/relationships/tags" Target="../tags/tag72.xml"/><Relationship Id="rId14" Type="http://schemas.openxmlformats.org/officeDocument/2006/relationships/tags" Target="../tags/tag71.xml"/><Relationship Id="rId13" Type="http://schemas.openxmlformats.org/officeDocument/2006/relationships/tags" Target="../tags/tag70.xml"/><Relationship Id="rId12" Type="http://schemas.openxmlformats.org/officeDocument/2006/relationships/image" Target="../media/image7.png"/><Relationship Id="rId11" Type="http://schemas.openxmlformats.org/officeDocument/2006/relationships/tags" Target="../tags/tag69.xml"/><Relationship Id="rId10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9000">
                <a:schemeClr val="bg2">
                  <a:alpha val="0"/>
                </a:schemeClr>
              </a:gs>
              <a:gs pos="0">
                <a:schemeClr val="bg2">
                  <a:alpha val="99000"/>
                </a:schemeClr>
              </a:gs>
              <a:gs pos="100000">
                <a:schemeClr val="bg2">
                  <a:lumMod val="90000"/>
                  <a:alpha val="27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alphaModFix amt="28000"/>
            <a:duotone>
              <a:prstClr val="black"/>
              <a:schemeClr val="accent1">
                <a:lumMod val="60000"/>
                <a:lumOff val="4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443401"/>
            <a:ext cx="12192000" cy="4407408"/>
          </a:xfrm>
          <a:prstGeom prst="rect">
            <a:avLst/>
          </a:prstGeom>
          <a:effectLst>
            <a:softEdge rad="0"/>
          </a:effectLst>
        </p:spPr>
      </p:pic>
      <p:pic>
        <p:nvPicPr>
          <p:cNvPr id="6" name="图片 5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duotone>
              <a:prstClr val="black"/>
              <a:schemeClr val="accent1">
                <a:lumMod val="60000"/>
                <a:lumOff val="4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2067"/>
            <a:ext cx="12192000" cy="4410075"/>
          </a:xfrm>
          <a:prstGeom prst="rect">
            <a:avLst/>
          </a:prstGeom>
        </p:spPr>
      </p:pic>
      <p:sp>
        <p:nvSpPr>
          <p:cNvPr id="23" name="图形 21"/>
          <p:cNvSpPr/>
          <p:nvPr>
            <p:custDataLst>
              <p:tags r:id="rId9"/>
            </p:custDataLst>
          </p:nvPr>
        </p:nvSpPr>
        <p:spPr>
          <a:xfrm>
            <a:off x="2861210" y="3881380"/>
            <a:ext cx="9559390" cy="2840095"/>
          </a:xfrm>
          <a:custGeom>
            <a:avLst/>
            <a:gdLst>
              <a:gd name="connsiteX0" fmla="*/ 0 w 9464139"/>
              <a:gd name="connsiteY0" fmla="*/ 3103598 h 3103598"/>
              <a:gd name="connsiteX1" fmla="*/ 3653356 w 9464139"/>
              <a:gd name="connsiteY1" fmla="*/ 136216 h 3103598"/>
              <a:gd name="connsiteX2" fmla="*/ 8901332 w 9464139"/>
              <a:gd name="connsiteY2" fmla="*/ 0 h 3103598"/>
              <a:gd name="connsiteX3" fmla="*/ 9464140 w 9464139"/>
              <a:gd name="connsiteY3" fmla="*/ 2829536 h 3103598"/>
              <a:gd name="connsiteX0-1" fmla="*/ 0 w 7311490"/>
              <a:gd name="connsiteY0-2" fmla="*/ 1770098 h 2834342"/>
              <a:gd name="connsiteX1-3" fmla="*/ 1500706 w 7311490"/>
              <a:gd name="connsiteY1-4" fmla="*/ 136216 h 2834342"/>
              <a:gd name="connsiteX2-5" fmla="*/ 6748682 w 7311490"/>
              <a:gd name="connsiteY2-6" fmla="*/ 0 h 2834342"/>
              <a:gd name="connsiteX3-7" fmla="*/ 7311490 w 7311490"/>
              <a:gd name="connsiteY3-8" fmla="*/ 2829536 h 2834342"/>
              <a:gd name="connsiteX4" fmla="*/ 0 w 7311490"/>
              <a:gd name="connsiteY4" fmla="*/ 1770098 h 2834342"/>
              <a:gd name="connsiteX0-9" fmla="*/ 0 w 9997540"/>
              <a:gd name="connsiteY0-10" fmla="*/ 2874998 h 2874998"/>
              <a:gd name="connsiteX1-11" fmla="*/ 4186756 w 9997540"/>
              <a:gd name="connsiteY1-12" fmla="*/ 136216 h 2874998"/>
              <a:gd name="connsiteX2-13" fmla="*/ 9434732 w 9997540"/>
              <a:gd name="connsiteY2-14" fmla="*/ 0 h 2874998"/>
              <a:gd name="connsiteX3-15" fmla="*/ 9997540 w 9997540"/>
              <a:gd name="connsiteY3-16" fmla="*/ 2829536 h 2874998"/>
              <a:gd name="connsiteX4-17" fmla="*/ 0 w 9997540"/>
              <a:gd name="connsiteY4-18" fmla="*/ 2874998 h 2874998"/>
              <a:gd name="connsiteX0-19" fmla="*/ 0 w 9997540"/>
              <a:gd name="connsiteY0-20" fmla="*/ 2874998 h 2874998"/>
              <a:gd name="connsiteX1-21" fmla="*/ 4186756 w 9997540"/>
              <a:gd name="connsiteY1-22" fmla="*/ 136216 h 2874998"/>
              <a:gd name="connsiteX2-23" fmla="*/ 9434732 w 9997540"/>
              <a:gd name="connsiteY2-24" fmla="*/ 0 h 2874998"/>
              <a:gd name="connsiteX3-25" fmla="*/ 9997540 w 9997540"/>
              <a:gd name="connsiteY3-26" fmla="*/ 2829536 h 2874998"/>
              <a:gd name="connsiteX4-27" fmla="*/ 0 w 9997540"/>
              <a:gd name="connsiteY4-28" fmla="*/ 2874998 h 2874998"/>
              <a:gd name="connsiteX0-29" fmla="*/ 0 w 9787990"/>
              <a:gd name="connsiteY0-30" fmla="*/ 2874998 h 2874998"/>
              <a:gd name="connsiteX1-31" fmla="*/ 4186756 w 9787990"/>
              <a:gd name="connsiteY1-32" fmla="*/ 136216 h 2874998"/>
              <a:gd name="connsiteX2-33" fmla="*/ 9434732 w 9787990"/>
              <a:gd name="connsiteY2-34" fmla="*/ 0 h 2874998"/>
              <a:gd name="connsiteX3-35" fmla="*/ 9787990 w 9787990"/>
              <a:gd name="connsiteY3-36" fmla="*/ 2791436 h 2874998"/>
              <a:gd name="connsiteX4-37" fmla="*/ 0 w 9787990"/>
              <a:gd name="connsiteY4-38" fmla="*/ 2874998 h 2874998"/>
              <a:gd name="connsiteX0-39" fmla="*/ 0 w 9787990"/>
              <a:gd name="connsiteY0-40" fmla="*/ 2738782 h 2738782"/>
              <a:gd name="connsiteX1-41" fmla="*/ 4186756 w 9787990"/>
              <a:gd name="connsiteY1-42" fmla="*/ 0 h 2738782"/>
              <a:gd name="connsiteX2-43" fmla="*/ 9301382 w 9787990"/>
              <a:gd name="connsiteY2-44" fmla="*/ 35234 h 2738782"/>
              <a:gd name="connsiteX3-45" fmla="*/ 9787990 w 9787990"/>
              <a:gd name="connsiteY3-46" fmla="*/ 2655220 h 2738782"/>
              <a:gd name="connsiteX4-47" fmla="*/ 0 w 9787990"/>
              <a:gd name="connsiteY4-48" fmla="*/ 2738782 h 2738782"/>
              <a:gd name="connsiteX0-49" fmla="*/ 0 w 9787990"/>
              <a:gd name="connsiteY0-50" fmla="*/ 2703548 h 2703548"/>
              <a:gd name="connsiteX1-51" fmla="*/ 4434406 w 9787990"/>
              <a:gd name="connsiteY1-52" fmla="*/ 269566 h 2703548"/>
              <a:gd name="connsiteX2-53" fmla="*/ 9301382 w 9787990"/>
              <a:gd name="connsiteY2-54" fmla="*/ 0 h 2703548"/>
              <a:gd name="connsiteX3-55" fmla="*/ 9787990 w 9787990"/>
              <a:gd name="connsiteY3-56" fmla="*/ 2619986 h 2703548"/>
              <a:gd name="connsiteX4-57" fmla="*/ 0 w 9787990"/>
              <a:gd name="connsiteY4-58" fmla="*/ 2703548 h 2703548"/>
              <a:gd name="connsiteX0-59" fmla="*/ 0 w 9787990"/>
              <a:gd name="connsiteY0-60" fmla="*/ 2493998 h 2493998"/>
              <a:gd name="connsiteX1-61" fmla="*/ 4434406 w 9787990"/>
              <a:gd name="connsiteY1-62" fmla="*/ 60016 h 2493998"/>
              <a:gd name="connsiteX2-63" fmla="*/ 8748932 w 9787990"/>
              <a:gd name="connsiteY2-64" fmla="*/ 0 h 2493998"/>
              <a:gd name="connsiteX3-65" fmla="*/ 9787990 w 9787990"/>
              <a:gd name="connsiteY3-66" fmla="*/ 2410436 h 2493998"/>
              <a:gd name="connsiteX4-67" fmla="*/ 0 w 9787990"/>
              <a:gd name="connsiteY4-68" fmla="*/ 2493998 h 2493998"/>
              <a:gd name="connsiteX0-69" fmla="*/ 0 w 9787990"/>
              <a:gd name="connsiteY0-70" fmla="*/ 2669396 h 2669396"/>
              <a:gd name="connsiteX1-71" fmla="*/ 4434406 w 9787990"/>
              <a:gd name="connsiteY1-72" fmla="*/ 235414 h 2669396"/>
              <a:gd name="connsiteX2-73" fmla="*/ 8748932 w 9787990"/>
              <a:gd name="connsiteY2-74" fmla="*/ 175398 h 2669396"/>
              <a:gd name="connsiteX3-75" fmla="*/ 9787990 w 9787990"/>
              <a:gd name="connsiteY3-76" fmla="*/ 2585834 h 2669396"/>
              <a:gd name="connsiteX4-77" fmla="*/ 0 w 9787990"/>
              <a:gd name="connsiteY4-78" fmla="*/ 2669396 h 2669396"/>
              <a:gd name="connsiteX0-79" fmla="*/ 0 w 9787990"/>
              <a:gd name="connsiteY0-80" fmla="*/ 2669396 h 2669396"/>
              <a:gd name="connsiteX1-81" fmla="*/ 4434406 w 9787990"/>
              <a:gd name="connsiteY1-82" fmla="*/ 235414 h 2669396"/>
              <a:gd name="connsiteX2-83" fmla="*/ 8748932 w 9787990"/>
              <a:gd name="connsiteY2-84" fmla="*/ 175398 h 2669396"/>
              <a:gd name="connsiteX3-85" fmla="*/ 9787990 w 9787990"/>
              <a:gd name="connsiteY3-86" fmla="*/ 2585834 h 2669396"/>
              <a:gd name="connsiteX4-87" fmla="*/ 0 w 9787990"/>
              <a:gd name="connsiteY4-88" fmla="*/ 2669396 h 2669396"/>
              <a:gd name="connsiteX0-89" fmla="*/ 0 w 9787990"/>
              <a:gd name="connsiteY0-90" fmla="*/ 2880175 h 2880175"/>
              <a:gd name="connsiteX1-91" fmla="*/ 4434406 w 9787990"/>
              <a:gd name="connsiteY1-92" fmla="*/ 446193 h 2880175"/>
              <a:gd name="connsiteX2-93" fmla="*/ 8748932 w 9787990"/>
              <a:gd name="connsiteY2-94" fmla="*/ 386177 h 2880175"/>
              <a:gd name="connsiteX3-95" fmla="*/ 9787990 w 9787990"/>
              <a:gd name="connsiteY3-96" fmla="*/ 2796613 h 2880175"/>
              <a:gd name="connsiteX4-97" fmla="*/ 0 w 9787990"/>
              <a:gd name="connsiteY4-98" fmla="*/ 2880175 h 2880175"/>
              <a:gd name="connsiteX0-99" fmla="*/ 0 w 9787990"/>
              <a:gd name="connsiteY0-100" fmla="*/ 2880175 h 2880175"/>
              <a:gd name="connsiteX1-101" fmla="*/ 4434406 w 9787990"/>
              <a:gd name="connsiteY1-102" fmla="*/ 446193 h 2880175"/>
              <a:gd name="connsiteX2-103" fmla="*/ 8748932 w 9787990"/>
              <a:gd name="connsiteY2-104" fmla="*/ 386177 h 2880175"/>
              <a:gd name="connsiteX3-105" fmla="*/ 9787990 w 9787990"/>
              <a:gd name="connsiteY3-106" fmla="*/ 2796613 h 2880175"/>
              <a:gd name="connsiteX4-107" fmla="*/ 0 w 9787990"/>
              <a:gd name="connsiteY4-108" fmla="*/ 2880175 h 2880175"/>
              <a:gd name="connsiteX0-109" fmla="*/ 0 w 9787990"/>
              <a:gd name="connsiteY0-110" fmla="*/ 2880175 h 2880175"/>
              <a:gd name="connsiteX1-111" fmla="*/ 4434406 w 9787990"/>
              <a:gd name="connsiteY1-112" fmla="*/ 446193 h 2880175"/>
              <a:gd name="connsiteX2-113" fmla="*/ 8748932 w 9787990"/>
              <a:gd name="connsiteY2-114" fmla="*/ 386177 h 2880175"/>
              <a:gd name="connsiteX3-115" fmla="*/ 9787990 w 9787990"/>
              <a:gd name="connsiteY3-116" fmla="*/ 2796613 h 2880175"/>
              <a:gd name="connsiteX4-117" fmla="*/ 0 w 9787990"/>
              <a:gd name="connsiteY4-118" fmla="*/ 2880175 h 2880175"/>
              <a:gd name="connsiteX0-119" fmla="*/ 0 w 9787990"/>
              <a:gd name="connsiteY0-120" fmla="*/ 2840095 h 2840095"/>
              <a:gd name="connsiteX1-121" fmla="*/ 4434406 w 9787990"/>
              <a:gd name="connsiteY1-122" fmla="*/ 406113 h 2840095"/>
              <a:gd name="connsiteX2-123" fmla="*/ 8558432 w 9787990"/>
              <a:gd name="connsiteY2-124" fmla="*/ 441347 h 2840095"/>
              <a:gd name="connsiteX3-125" fmla="*/ 9787990 w 9787990"/>
              <a:gd name="connsiteY3-126" fmla="*/ 2756533 h 2840095"/>
              <a:gd name="connsiteX4-127" fmla="*/ 0 w 9787990"/>
              <a:gd name="connsiteY4-128" fmla="*/ 2840095 h 2840095"/>
              <a:gd name="connsiteX0-129" fmla="*/ 0 w 9787990"/>
              <a:gd name="connsiteY0-130" fmla="*/ 2840095 h 2840095"/>
              <a:gd name="connsiteX1-131" fmla="*/ 4434406 w 9787990"/>
              <a:gd name="connsiteY1-132" fmla="*/ 406113 h 2840095"/>
              <a:gd name="connsiteX2-133" fmla="*/ 8558432 w 9787990"/>
              <a:gd name="connsiteY2-134" fmla="*/ 441347 h 2840095"/>
              <a:gd name="connsiteX3-135" fmla="*/ 9787990 w 9787990"/>
              <a:gd name="connsiteY3-136" fmla="*/ 2756533 h 2840095"/>
              <a:gd name="connsiteX4-137" fmla="*/ 0 w 9787990"/>
              <a:gd name="connsiteY4-138" fmla="*/ 2840095 h 28400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17" y="connsiteY4-18"/>
              </a:cxn>
            </a:cxnLst>
            <a:rect l="l" t="t" r="r" b="b"/>
            <a:pathLst>
              <a:path w="9787990" h="2840095">
                <a:moveTo>
                  <a:pt x="0" y="2840095"/>
                </a:moveTo>
                <a:cubicBezTo>
                  <a:pt x="1478135" y="2028768"/>
                  <a:pt x="2822921" y="1198390"/>
                  <a:pt x="4434406" y="406113"/>
                </a:cubicBezTo>
                <a:cubicBezTo>
                  <a:pt x="5815431" y="-280642"/>
                  <a:pt x="7044057" y="23202"/>
                  <a:pt x="8558432" y="441347"/>
                </a:cubicBezTo>
                <a:cubicBezTo>
                  <a:pt x="9590585" y="1111476"/>
                  <a:pt x="9746437" y="2010204"/>
                  <a:pt x="9787990" y="2756533"/>
                </a:cubicBezTo>
                <a:cubicBezTo>
                  <a:pt x="6633277" y="2847887"/>
                  <a:pt x="4831113" y="2710641"/>
                  <a:pt x="0" y="2840095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9000"/>
            </a:schemeClr>
          </a:solidFill>
          <a:ln w="81537" cap="flat">
            <a:noFill/>
            <a:prstDash val="solid"/>
            <a:miter/>
          </a:ln>
          <a:effectLst>
            <a:glow>
              <a:schemeClr val="accent1">
                <a:lumMod val="60000"/>
                <a:lumOff val="40000"/>
              </a:schemeClr>
            </a:glow>
            <a:softEdge rad="444500"/>
          </a:effectLst>
        </p:spPr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8" name="图片 27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8245"/>
            <a:ext cx="12192000" cy="441007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2"/>
            </p:custDataLst>
          </p:nvPr>
        </p:nvSpPr>
        <p:spPr>
          <a:xfrm>
            <a:off x="1047750" y="1998900"/>
            <a:ext cx="10096500" cy="1296750"/>
          </a:xfrm>
        </p:spPr>
        <p:txBody>
          <a:bodyPr anchor="t">
            <a:normAutofit/>
          </a:bodyPr>
          <a:lstStyle>
            <a:lvl1pPr algn="ctr">
              <a:lnSpc>
                <a:spcPct val="100000"/>
              </a:lnSpc>
              <a:defRPr sz="40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3"/>
            </p:custDataLst>
          </p:nvPr>
        </p:nvSpPr>
        <p:spPr>
          <a:xfrm>
            <a:off x="1047750" y="871061"/>
            <a:ext cx="10096500" cy="991949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sym typeface="Arial" panose="020B0604020202020204" pitchFamily="34" charset="0"/>
              </a:defRPr>
            </a:lvl1pPr>
            <a:lvl2pPr marL="457200" indent="0" algn="ctr">
              <a:buNone/>
              <a:defRPr sz="2000">
                <a:latin typeface="+mj-lt"/>
              </a:defRPr>
            </a:lvl2pPr>
            <a:lvl3pPr marL="914400" indent="0" algn="ctr">
              <a:buNone/>
              <a:defRPr sz="1800">
                <a:latin typeface="+mj-lt"/>
              </a:defRPr>
            </a:lvl3pPr>
            <a:lvl4pPr marL="1371600" indent="0" algn="ctr">
              <a:buNone/>
              <a:defRPr sz="1600">
                <a:latin typeface="+mj-lt"/>
              </a:defRPr>
            </a:lvl4pPr>
            <a:lvl5pPr marL="1828800" indent="0" algn="ctr">
              <a:buNone/>
              <a:defRPr sz="1600">
                <a:latin typeface="+mj-lt"/>
              </a:defRPr>
            </a:lvl5pPr>
            <a:lvl6pPr marL="2286000" indent="0" algn="ctr">
              <a:buNone/>
              <a:defRPr sz="1600">
                <a:latin typeface="+mj-lt"/>
              </a:defRPr>
            </a:lvl6pPr>
            <a:lvl7pPr marL="2743200" indent="0" algn="ctr">
              <a:buNone/>
              <a:defRPr sz="1600">
                <a:latin typeface="+mj-lt"/>
              </a:defRPr>
            </a:lvl7pPr>
            <a:lvl8pPr marL="3200400" indent="0" algn="ctr">
              <a:buNone/>
              <a:defRPr sz="1600">
                <a:latin typeface="+mj-lt"/>
              </a:defRPr>
            </a:lvl8pPr>
            <a:lvl9pPr marL="3657600" indent="0" algn="ctr">
              <a:buNone/>
              <a:defRPr sz="1600">
                <a:latin typeface="+mj-lt"/>
              </a:defRPr>
            </a:lvl9pPr>
          </a:lstStyle>
          <a:p>
            <a:r>
              <a:rPr lang="en-US" dirty="0">
                <a:latin typeface="+mj-lt"/>
              </a:rPr>
              <a:t>Click to add subtitle</a:t>
            </a:r>
            <a:endParaRPr lang="en-US" dirty="0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1047750" y="3437514"/>
            <a:ext cx="10096500" cy="2067935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8"/>
            <p:custDataLst>
              <p:tags r:id="rId1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9"/>
            <p:custDataLst>
              <p:tags r:id="rId1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20"/>
            <p:custDataLst>
              <p:tags r:id="rId1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/>
        <p:txBody>
          <a:bodyPr anchor="ctr" anchorCtr="0"/>
          <a:lstStyle>
            <a:lvl1pPr algn="ctr">
              <a:defRPr>
                <a:latin typeface="+mj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Catalo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80000"/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175" y="1588"/>
            <a:ext cx="12192000" cy="2847975"/>
          </a:xfrm>
          <a:prstGeom prst="rect">
            <a:avLst/>
          </a:prstGeom>
        </p:spPr>
      </p:pic>
      <p:sp>
        <p:nvSpPr>
          <p:cNvPr id="12" name="图形 21"/>
          <p:cNvSpPr/>
          <p:nvPr userDrawn="1">
            <p:custDataLst>
              <p:tags r:id="rId5"/>
            </p:custDataLst>
          </p:nvPr>
        </p:nvSpPr>
        <p:spPr>
          <a:xfrm flipV="1">
            <a:off x="1661060" y="-396117"/>
            <a:ext cx="9559390" cy="2840095"/>
          </a:xfrm>
          <a:custGeom>
            <a:avLst/>
            <a:gdLst>
              <a:gd name="connsiteX0" fmla="*/ 0 w 9464139"/>
              <a:gd name="connsiteY0" fmla="*/ 3103598 h 3103598"/>
              <a:gd name="connsiteX1" fmla="*/ 3653356 w 9464139"/>
              <a:gd name="connsiteY1" fmla="*/ 136216 h 3103598"/>
              <a:gd name="connsiteX2" fmla="*/ 8901332 w 9464139"/>
              <a:gd name="connsiteY2" fmla="*/ 0 h 3103598"/>
              <a:gd name="connsiteX3" fmla="*/ 9464140 w 9464139"/>
              <a:gd name="connsiteY3" fmla="*/ 2829536 h 3103598"/>
              <a:gd name="connsiteX0-1" fmla="*/ 0 w 7311490"/>
              <a:gd name="connsiteY0-2" fmla="*/ 1770098 h 2834342"/>
              <a:gd name="connsiteX1-3" fmla="*/ 1500706 w 7311490"/>
              <a:gd name="connsiteY1-4" fmla="*/ 136216 h 2834342"/>
              <a:gd name="connsiteX2-5" fmla="*/ 6748682 w 7311490"/>
              <a:gd name="connsiteY2-6" fmla="*/ 0 h 2834342"/>
              <a:gd name="connsiteX3-7" fmla="*/ 7311490 w 7311490"/>
              <a:gd name="connsiteY3-8" fmla="*/ 2829536 h 2834342"/>
              <a:gd name="connsiteX4" fmla="*/ 0 w 7311490"/>
              <a:gd name="connsiteY4" fmla="*/ 1770098 h 2834342"/>
              <a:gd name="connsiteX0-9" fmla="*/ 0 w 9997540"/>
              <a:gd name="connsiteY0-10" fmla="*/ 2874998 h 2874998"/>
              <a:gd name="connsiteX1-11" fmla="*/ 4186756 w 9997540"/>
              <a:gd name="connsiteY1-12" fmla="*/ 136216 h 2874998"/>
              <a:gd name="connsiteX2-13" fmla="*/ 9434732 w 9997540"/>
              <a:gd name="connsiteY2-14" fmla="*/ 0 h 2874998"/>
              <a:gd name="connsiteX3-15" fmla="*/ 9997540 w 9997540"/>
              <a:gd name="connsiteY3-16" fmla="*/ 2829536 h 2874998"/>
              <a:gd name="connsiteX4-17" fmla="*/ 0 w 9997540"/>
              <a:gd name="connsiteY4-18" fmla="*/ 2874998 h 2874998"/>
              <a:gd name="connsiteX0-19" fmla="*/ 0 w 9997540"/>
              <a:gd name="connsiteY0-20" fmla="*/ 2874998 h 2874998"/>
              <a:gd name="connsiteX1-21" fmla="*/ 4186756 w 9997540"/>
              <a:gd name="connsiteY1-22" fmla="*/ 136216 h 2874998"/>
              <a:gd name="connsiteX2-23" fmla="*/ 9434732 w 9997540"/>
              <a:gd name="connsiteY2-24" fmla="*/ 0 h 2874998"/>
              <a:gd name="connsiteX3-25" fmla="*/ 9997540 w 9997540"/>
              <a:gd name="connsiteY3-26" fmla="*/ 2829536 h 2874998"/>
              <a:gd name="connsiteX4-27" fmla="*/ 0 w 9997540"/>
              <a:gd name="connsiteY4-28" fmla="*/ 2874998 h 2874998"/>
              <a:gd name="connsiteX0-29" fmla="*/ 0 w 9787990"/>
              <a:gd name="connsiteY0-30" fmla="*/ 2874998 h 2874998"/>
              <a:gd name="connsiteX1-31" fmla="*/ 4186756 w 9787990"/>
              <a:gd name="connsiteY1-32" fmla="*/ 136216 h 2874998"/>
              <a:gd name="connsiteX2-33" fmla="*/ 9434732 w 9787990"/>
              <a:gd name="connsiteY2-34" fmla="*/ 0 h 2874998"/>
              <a:gd name="connsiteX3-35" fmla="*/ 9787990 w 9787990"/>
              <a:gd name="connsiteY3-36" fmla="*/ 2791436 h 2874998"/>
              <a:gd name="connsiteX4-37" fmla="*/ 0 w 9787990"/>
              <a:gd name="connsiteY4-38" fmla="*/ 2874998 h 2874998"/>
              <a:gd name="connsiteX0-39" fmla="*/ 0 w 9787990"/>
              <a:gd name="connsiteY0-40" fmla="*/ 2738782 h 2738782"/>
              <a:gd name="connsiteX1-41" fmla="*/ 4186756 w 9787990"/>
              <a:gd name="connsiteY1-42" fmla="*/ 0 h 2738782"/>
              <a:gd name="connsiteX2-43" fmla="*/ 9301382 w 9787990"/>
              <a:gd name="connsiteY2-44" fmla="*/ 35234 h 2738782"/>
              <a:gd name="connsiteX3-45" fmla="*/ 9787990 w 9787990"/>
              <a:gd name="connsiteY3-46" fmla="*/ 2655220 h 2738782"/>
              <a:gd name="connsiteX4-47" fmla="*/ 0 w 9787990"/>
              <a:gd name="connsiteY4-48" fmla="*/ 2738782 h 2738782"/>
              <a:gd name="connsiteX0-49" fmla="*/ 0 w 9787990"/>
              <a:gd name="connsiteY0-50" fmla="*/ 2703548 h 2703548"/>
              <a:gd name="connsiteX1-51" fmla="*/ 4434406 w 9787990"/>
              <a:gd name="connsiteY1-52" fmla="*/ 269566 h 2703548"/>
              <a:gd name="connsiteX2-53" fmla="*/ 9301382 w 9787990"/>
              <a:gd name="connsiteY2-54" fmla="*/ 0 h 2703548"/>
              <a:gd name="connsiteX3-55" fmla="*/ 9787990 w 9787990"/>
              <a:gd name="connsiteY3-56" fmla="*/ 2619986 h 2703548"/>
              <a:gd name="connsiteX4-57" fmla="*/ 0 w 9787990"/>
              <a:gd name="connsiteY4-58" fmla="*/ 2703548 h 2703548"/>
              <a:gd name="connsiteX0-59" fmla="*/ 0 w 9787990"/>
              <a:gd name="connsiteY0-60" fmla="*/ 2493998 h 2493998"/>
              <a:gd name="connsiteX1-61" fmla="*/ 4434406 w 9787990"/>
              <a:gd name="connsiteY1-62" fmla="*/ 60016 h 2493998"/>
              <a:gd name="connsiteX2-63" fmla="*/ 8748932 w 9787990"/>
              <a:gd name="connsiteY2-64" fmla="*/ 0 h 2493998"/>
              <a:gd name="connsiteX3-65" fmla="*/ 9787990 w 9787990"/>
              <a:gd name="connsiteY3-66" fmla="*/ 2410436 h 2493998"/>
              <a:gd name="connsiteX4-67" fmla="*/ 0 w 9787990"/>
              <a:gd name="connsiteY4-68" fmla="*/ 2493998 h 2493998"/>
              <a:gd name="connsiteX0-69" fmla="*/ 0 w 9787990"/>
              <a:gd name="connsiteY0-70" fmla="*/ 2669396 h 2669396"/>
              <a:gd name="connsiteX1-71" fmla="*/ 4434406 w 9787990"/>
              <a:gd name="connsiteY1-72" fmla="*/ 235414 h 2669396"/>
              <a:gd name="connsiteX2-73" fmla="*/ 8748932 w 9787990"/>
              <a:gd name="connsiteY2-74" fmla="*/ 175398 h 2669396"/>
              <a:gd name="connsiteX3-75" fmla="*/ 9787990 w 9787990"/>
              <a:gd name="connsiteY3-76" fmla="*/ 2585834 h 2669396"/>
              <a:gd name="connsiteX4-77" fmla="*/ 0 w 9787990"/>
              <a:gd name="connsiteY4-78" fmla="*/ 2669396 h 2669396"/>
              <a:gd name="connsiteX0-79" fmla="*/ 0 w 9787990"/>
              <a:gd name="connsiteY0-80" fmla="*/ 2669396 h 2669396"/>
              <a:gd name="connsiteX1-81" fmla="*/ 4434406 w 9787990"/>
              <a:gd name="connsiteY1-82" fmla="*/ 235414 h 2669396"/>
              <a:gd name="connsiteX2-83" fmla="*/ 8748932 w 9787990"/>
              <a:gd name="connsiteY2-84" fmla="*/ 175398 h 2669396"/>
              <a:gd name="connsiteX3-85" fmla="*/ 9787990 w 9787990"/>
              <a:gd name="connsiteY3-86" fmla="*/ 2585834 h 2669396"/>
              <a:gd name="connsiteX4-87" fmla="*/ 0 w 9787990"/>
              <a:gd name="connsiteY4-88" fmla="*/ 2669396 h 2669396"/>
              <a:gd name="connsiteX0-89" fmla="*/ 0 w 9787990"/>
              <a:gd name="connsiteY0-90" fmla="*/ 2880175 h 2880175"/>
              <a:gd name="connsiteX1-91" fmla="*/ 4434406 w 9787990"/>
              <a:gd name="connsiteY1-92" fmla="*/ 446193 h 2880175"/>
              <a:gd name="connsiteX2-93" fmla="*/ 8748932 w 9787990"/>
              <a:gd name="connsiteY2-94" fmla="*/ 386177 h 2880175"/>
              <a:gd name="connsiteX3-95" fmla="*/ 9787990 w 9787990"/>
              <a:gd name="connsiteY3-96" fmla="*/ 2796613 h 2880175"/>
              <a:gd name="connsiteX4-97" fmla="*/ 0 w 9787990"/>
              <a:gd name="connsiteY4-98" fmla="*/ 2880175 h 2880175"/>
              <a:gd name="connsiteX0-99" fmla="*/ 0 w 9787990"/>
              <a:gd name="connsiteY0-100" fmla="*/ 2880175 h 2880175"/>
              <a:gd name="connsiteX1-101" fmla="*/ 4434406 w 9787990"/>
              <a:gd name="connsiteY1-102" fmla="*/ 446193 h 2880175"/>
              <a:gd name="connsiteX2-103" fmla="*/ 8748932 w 9787990"/>
              <a:gd name="connsiteY2-104" fmla="*/ 386177 h 2880175"/>
              <a:gd name="connsiteX3-105" fmla="*/ 9787990 w 9787990"/>
              <a:gd name="connsiteY3-106" fmla="*/ 2796613 h 2880175"/>
              <a:gd name="connsiteX4-107" fmla="*/ 0 w 9787990"/>
              <a:gd name="connsiteY4-108" fmla="*/ 2880175 h 2880175"/>
              <a:gd name="connsiteX0-109" fmla="*/ 0 w 9787990"/>
              <a:gd name="connsiteY0-110" fmla="*/ 2880175 h 2880175"/>
              <a:gd name="connsiteX1-111" fmla="*/ 4434406 w 9787990"/>
              <a:gd name="connsiteY1-112" fmla="*/ 446193 h 2880175"/>
              <a:gd name="connsiteX2-113" fmla="*/ 8748932 w 9787990"/>
              <a:gd name="connsiteY2-114" fmla="*/ 386177 h 2880175"/>
              <a:gd name="connsiteX3-115" fmla="*/ 9787990 w 9787990"/>
              <a:gd name="connsiteY3-116" fmla="*/ 2796613 h 2880175"/>
              <a:gd name="connsiteX4-117" fmla="*/ 0 w 9787990"/>
              <a:gd name="connsiteY4-118" fmla="*/ 2880175 h 2880175"/>
              <a:gd name="connsiteX0-119" fmla="*/ 0 w 9787990"/>
              <a:gd name="connsiteY0-120" fmla="*/ 2840095 h 2840095"/>
              <a:gd name="connsiteX1-121" fmla="*/ 4434406 w 9787990"/>
              <a:gd name="connsiteY1-122" fmla="*/ 406113 h 2840095"/>
              <a:gd name="connsiteX2-123" fmla="*/ 8558432 w 9787990"/>
              <a:gd name="connsiteY2-124" fmla="*/ 441347 h 2840095"/>
              <a:gd name="connsiteX3-125" fmla="*/ 9787990 w 9787990"/>
              <a:gd name="connsiteY3-126" fmla="*/ 2756533 h 2840095"/>
              <a:gd name="connsiteX4-127" fmla="*/ 0 w 9787990"/>
              <a:gd name="connsiteY4-128" fmla="*/ 2840095 h 2840095"/>
              <a:gd name="connsiteX0-129" fmla="*/ 0 w 9787990"/>
              <a:gd name="connsiteY0-130" fmla="*/ 2840095 h 2840095"/>
              <a:gd name="connsiteX1-131" fmla="*/ 4434406 w 9787990"/>
              <a:gd name="connsiteY1-132" fmla="*/ 406113 h 2840095"/>
              <a:gd name="connsiteX2-133" fmla="*/ 8558432 w 9787990"/>
              <a:gd name="connsiteY2-134" fmla="*/ 441347 h 2840095"/>
              <a:gd name="connsiteX3-135" fmla="*/ 9787990 w 9787990"/>
              <a:gd name="connsiteY3-136" fmla="*/ 2756533 h 2840095"/>
              <a:gd name="connsiteX4-137" fmla="*/ 0 w 9787990"/>
              <a:gd name="connsiteY4-138" fmla="*/ 2840095 h 28400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17" y="connsiteY4-18"/>
              </a:cxn>
            </a:cxnLst>
            <a:rect l="l" t="t" r="r" b="b"/>
            <a:pathLst>
              <a:path w="9787990" h="2840095">
                <a:moveTo>
                  <a:pt x="0" y="2840095"/>
                </a:moveTo>
                <a:cubicBezTo>
                  <a:pt x="1478135" y="2028768"/>
                  <a:pt x="2822921" y="1198390"/>
                  <a:pt x="4434406" y="406113"/>
                </a:cubicBezTo>
                <a:cubicBezTo>
                  <a:pt x="5815431" y="-280642"/>
                  <a:pt x="7044057" y="23202"/>
                  <a:pt x="8558432" y="441347"/>
                </a:cubicBezTo>
                <a:cubicBezTo>
                  <a:pt x="9590585" y="1111476"/>
                  <a:pt x="9746437" y="2010204"/>
                  <a:pt x="9787990" y="2756533"/>
                </a:cubicBezTo>
                <a:cubicBezTo>
                  <a:pt x="6633277" y="2847887"/>
                  <a:pt x="4831113" y="2710641"/>
                  <a:pt x="0" y="2840095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9000"/>
            </a:schemeClr>
          </a:solidFill>
          <a:ln w="81537" cap="flat">
            <a:noFill/>
            <a:prstDash val="solid"/>
            <a:miter/>
          </a:ln>
          <a:effectLst>
            <a:glow>
              <a:schemeClr val="accent1">
                <a:lumMod val="60000"/>
                <a:lumOff val="40000"/>
              </a:schemeClr>
            </a:glow>
            <a:softEdge rad="444500"/>
          </a:effectLst>
        </p:spPr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4"/>
            <a:ext cx="12188825" cy="2888252"/>
          </a:xfrm>
          <a:prstGeom prst="rect">
            <a:avLst/>
          </a:prstGeom>
        </p:spPr>
      </p:pic>
      <p:sp>
        <p:nvSpPr>
          <p:cNvPr id="4" name="矩形 3"/>
          <p:cNvSpPr/>
          <p:nvPr userDrawn="1">
            <p:custDataLst>
              <p:tags r:id="rId8"/>
            </p:custDataLst>
          </p:nvPr>
        </p:nvSpPr>
        <p:spPr>
          <a:xfrm>
            <a:off x="3175" y="-635"/>
            <a:ext cx="12188825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8000"/>
                </a:schemeClr>
              </a:gs>
              <a:gs pos="100000">
                <a:schemeClr val="accent1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201738" y="565200"/>
            <a:ext cx="7770812" cy="1625550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accent1"/>
                </a:solidFill>
                <a:latin typeface="+mj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24000"/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896302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963025" cy="6858000"/>
          </a:xfrm>
          <a:prstGeom prst="rect">
            <a:avLst/>
          </a:prstGeom>
        </p:spPr>
      </p:pic>
      <p:sp>
        <p:nvSpPr>
          <p:cNvPr id="17" name="任意多边形: 形状 16"/>
          <p:cNvSpPr/>
          <p:nvPr userDrawn="1">
            <p:custDataLst>
              <p:tags r:id="rId6"/>
            </p:custDataLst>
          </p:nvPr>
        </p:nvSpPr>
        <p:spPr>
          <a:xfrm>
            <a:off x="6146" y="1321249"/>
            <a:ext cx="6902245" cy="5536751"/>
          </a:xfrm>
          <a:custGeom>
            <a:avLst/>
            <a:gdLst>
              <a:gd name="connsiteX0" fmla="*/ 0 w 6411247"/>
              <a:gd name="connsiteY0" fmla="*/ 0 h 5212988"/>
              <a:gd name="connsiteX1" fmla="*/ 3539613 w 6411247"/>
              <a:gd name="connsiteY1" fmla="*/ 0 h 5212988"/>
              <a:gd name="connsiteX2" fmla="*/ 3539613 w 6411247"/>
              <a:gd name="connsiteY2" fmla="*/ 129392 h 5212988"/>
              <a:gd name="connsiteX3" fmla="*/ 3768950 w 6411247"/>
              <a:gd name="connsiteY3" fmla="*/ 139399 h 5212988"/>
              <a:gd name="connsiteX4" fmla="*/ 6411247 w 6411247"/>
              <a:gd name="connsiteY4" fmla="*/ 2669628 h 5212988"/>
              <a:gd name="connsiteX5" fmla="*/ 3768950 w 6411247"/>
              <a:gd name="connsiteY5" fmla="*/ 5199857 h 5212988"/>
              <a:gd name="connsiteX6" fmla="*/ 3539613 w 6411247"/>
              <a:gd name="connsiteY6" fmla="*/ 5209864 h 5212988"/>
              <a:gd name="connsiteX7" fmla="*/ 3539613 w 6411247"/>
              <a:gd name="connsiteY7" fmla="*/ 5212988 h 5212988"/>
              <a:gd name="connsiteX8" fmla="*/ 3468022 w 6411247"/>
              <a:gd name="connsiteY8" fmla="*/ 5212988 h 5212988"/>
              <a:gd name="connsiteX9" fmla="*/ 0 w 6411247"/>
              <a:gd name="connsiteY9" fmla="*/ 5212988 h 521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11247" h="5212988">
                <a:moveTo>
                  <a:pt x="0" y="0"/>
                </a:moveTo>
                <a:lnTo>
                  <a:pt x="3539613" y="0"/>
                </a:lnTo>
                <a:lnTo>
                  <a:pt x="3539613" y="129392"/>
                </a:lnTo>
                <a:lnTo>
                  <a:pt x="3768950" y="139399"/>
                </a:lnTo>
                <a:cubicBezTo>
                  <a:pt x="5253089" y="269645"/>
                  <a:pt x="6411247" y="1352760"/>
                  <a:pt x="6411247" y="2669628"/>
                </a:cubicBezTo>
                <a:cubicBezTo>
                  <a:pt x="6411247" y="3986496"/>
                  <a:pt x="5253089" y="5069612"/>
                  <a:pt x="3768950" y="5199857"/>
                </a:cubicBezTo>
                <a:lnTo>
                  <a:pt x="3539613" y="5209864"/>
                </a:lnTo>
                <a:lnTo>
                  <a:pt x="3539613" y="5212988"/>
                </a:lnTo>
                <a:lnTo>
                  <a:pt x="3468022" y="5212988"/>
                </a:lnTo>
                <a:lnTo>
                  <a:pt x="0" y="5212988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60000"/>
                  <a:lumOff val="40000"/>
                  <a:alpha val="0"/>
                </a:schemeClr>
              </a:gs>
              <a:gs pos="0">
                <a:schemeClr val="accent1">
                  <a:lumMod val="60000"/>
                  <a:lumOff val="40000"/>
                  <a:alpha val="13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8963025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3581400" y="4956400"/>
            <a:ext cx="7772400" cy="990150"/>
          </a:xfrm>
        </p:spPr>
        <p:txBody>
          <a:bodyPr anchor="b">
            <a:normAutofit/>
          </a:bodyPr>
          <a:lstStyle>
            <a:lvl1pPr algn="r">
              <a:defRPr sz="3600" b="0">
                <a:latin typeface="+mj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10"/>
            </p:custDataLst>
          </p:nvPr>
        </p:nvSpPr>
        <p:spPr>
          <a:xfrm>
            <a:off x="5467350" y="177887"/>
            <a:ext cx="5886450" cy="1467125"/>
          </a:xfrm>
        </p:spPr>
        <p:txBody>
          <a:bodyPr wrap="none" anchor="b">
            <a:noAutofit/>
          </a:bodyPr>
          <a:lstStyle>
            <a:lvl1pPr marL="0" indent="0" algn="r">
              <a:buNone/>
              <a:defRPr sz="6600" b="1">
                <a:solidFill>
                  <a:schemeClr val="accent1"/>
                </a:solidFill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/>
        <p:txBody>
          <a:bodyPr vert="horz" lIns="0" tIns="0" rIns="0" bIns="0" rtlCol="0" anchor="ctr">
            <a:normAutofit/>
          </a:bodyPr>
          <a:lstStyle>
            <a:lvl1pPr algn="ctr">
              <a:defRPr lang="en-US" dirty="0">
                <a:latin typeface="+mj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/>
          <a:lstStyle>
            <a:lvl1pPr>
              <a:defRPr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/>
          <a:lstStyle>
            <a:lvl1pPr>
              <a:defRPr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839788" y="360000"/>
            <a:ext cx="10515600" cy="864000"/>
          </a:xfrm>
        </p:spPr>
        <p:txBody>
          <a:bodyPr vert="horz" lIns="0" tIns="0" rIns="0" bIns="0" rtlCol="0" anchor="ctr">
            <a:normAutofit/>
          </a:bodyPr>
          <a:lstStyle>
            <a:lvl1pPr algn="ctr">
              <a:defRPr lang="en-US" dirty="0">
                <a:latin typeface="+mj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95960" y="1301750"/>
            <a:ext cx="5323840" cy="411303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  <a:sym typeface="Arial" panose="020B0604020202020204" pitchFamily="34" charset="0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  <a:lvl6pPr marL="2286000" indent="0">
              <a:buNone/>
              <a:defRPr sz="1600" b="1">
                <a:latin typeface="+mj-lt"/>
              </a:defRPr>
            </a:lvl6pPr>
            <a:lvl7pPr marL="2743200" indent="0">
              <a:buNone/>
              <a:defRPr sz="1600" b="1">
                <a:latin typeface="+mj-lt"/>
              </a:defRPr>
            </a:lvl7pPr>
            <a:lvl8pPr marL="3200400" indent="0">
              <a:buNone/>
              <a:defRPr sz="1600" b="1">
                <a:latin typeface="+mj-lt"/>
              </a:defRPr>
            </a:lvl8pPr>
            <a:lvl9pPr marL="3657600" indent="0">
              <a:buNone/>
              <a:defRPr sz="1600" b="1">
                <a:latin typeface="+mj-lt"/>
              </a:defRPr>
            </a:lvl9pPr>
          </a:lstStyle>
          <a:p>
            <a:pPr lvl="0"/>
            <a:r>
              <a:rPr lang="en-US" dirty="0">
                <a:latin typeface="+mj-lt"/>
              </a:rPr>
              <a:t>Click to add text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  <p:custDataLst>
              <p:tags r:id="rId4"/>
            </p:custDataLst>
          </p:nvPr>
        </p:nvSpPr>
        <p:spPr>
          <a:xfrm>
            <a:off x="695960" y="1875099"/>
            <a:ext cx="5323840" cy="4300276"/>
          </a:xfrm>
        </p:spPr>
        <p:txBody>
          <a:bodyPr/>
          <a:lstStyle>
            <a:lvl1pPr>
              <a:defRPr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172200" y="1301750"/>
            <a:ext cx="5323840" cy="411303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  <a:sym typeface="Arial" panose="020B0604020202020204" pitchFamily="34" charset="0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  <a:lvl6pPr marL="2286000" indent="0">
              <a:buNone/>
              <a:defRPr sz="1600" b="1">
                <a:latin typeface="+mj-lt"/>
              </a:defRPr>
            </a:lvl6pPr>
            <a:lvl7pPr marL="2743200" indent="0">
              <a:buNone/>
              <a:defRPr sz="1600" b="1">
                <a:latin typeface="+mj-lt"/>
              </a:defRPr>
            </a:lvl7pPr>
            <a:lvl8pPr marL="3200400" indent="0">
              <a:buNone/>
              <a:defRPr sz="1600" b="1">
                <a:latin typeface="+mj-lt"/>
              </a:defRPr>
            </a:lvl8pPr>
            <a:lvl9pPr marL="3657600" indent="0">
              <a:buNone/>
              <a:defRPr sz="1600" b="1">
                <a:latin typeface="+mj-lt"/>
              </a:defRPr>
            </a:lvl9pPr>
          </a:lstStyle>
          <a:p>
            <a:pPr lvl="0"/>
            <a:r>
              <a:rPr lang="en-US" dirty="0">
                <a:latin typeface="+mj-lt"/>
              </a:rPr>
              <a:t>Click to add text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  <p:custDataLst>
              <p:tags r:id="rId6"/>
            </p:custDataLst>
          </p:nvPr>
        </p:nvSpPr>
        <p:spPr>
          <a:xfrm>
            <a:off x="6172200" y="1875099"/>
            <a:ext cx="5323840" cy="4300276"/>
          </a:xfrm>
        </p:spPr>
        <p:txBody>
          <a:bodyPr/>
          <a:lstStyle>
            <a:lvl1pPr>
              <a:defRPr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/>
        <p:txBody>
          <a:bodyPr anchor="ctr" anchorCtr="0"/>
          <a:lstStyle>
            <a:lvl1pPr algn="ctr">
              <a:defRPr>
                <a:latin typeface="+mj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 hasCustomPrompt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/>
          <a:lstStyle>
            <a:lvl1pPr>
              <a:defRPr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695960" y="360000"/>
            <a:ext cx="10799088" cy="864000"/>
          </a:xfrm>
        </p:spPr>
        <p:txBody>
          <a:bodyPr/>
          <a:lstStyle>
            <a:lvl1pPr algn="ctr">
              <a:defRPr>
                <a:latin typeface="+mj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95960" y="1301750"/>
            <a:ext cx="10799088" cy="405553"/>
          </a:xfrm>
        </p:spPr>
        <p:txBody>
          <a:bodyPr anchor="t"/>
          <a:lstStyle>
            <a:lvl1pPr marL="0" indent="0">
              <a:buNone/>
              <a:defRPr sz="2400" b="0">
                <a:latin typeface="+mj-lt"/>
                <a:sym typeface="Arial" panose="020B0604020202020204" pitchFamily="34" charset="0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  <a:lvl6pPr marL="2286000" indent="0">
              <a:buNone/>
              <a:defRPr sz="1600" b="1">
                <a:latin typeface="+mj-lt"/>
              </a:defRPr>
            </a:lvl6pPr>
            <a:lvl7pPr marL="2743200" indent="0">
              <a:buNone/>
              <a:defRPr sz="1600" b="1">
                <a:latin typeface="+mj-lt"/>
              </a:defRPr>
            </a:lvl7pPr>
            <a:lvl8pPr marL="3200400" indent="0">
              <a:buNone/>
              <a:defRPr sz="1600" b="1">
                <a:latin typeface="+mj-lt"/>
              </a:defRPr>
            </a:lvl8pPr>
            <a:lvl9pPr marL="3657600" indent="0">
              <a:buNone/>
              <a:defRPr sz="1600" b="1">
                <a:latin typeface="+mj-lt"/>
              </a:defRPr>
            </a:lvl9pPr>
          </a:lstStyle>
          <a:p>
            <a:r>
              <a:rPr lang="en-US" dirty="0">
                <a:latin typeface="+mj-lt"/>
              </a:rPr>
              <a:t>Click to add text</a:t>
            </a:r>
            <a:endParaRPr 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49996"/>
          </a:xfrm>
          <a:prstGeom prst="rect">
            <a:avLst/>
          </a:prstGeom>
          <a:gradFill flip="none" rotWithShape="1">
            <a:gsLst>
              <a:gs pos="59000">
                <a:schemeClr val="bg1">
                  <a:alpha val="40000"/>
                </a:schemeClr>
              </a:gs>
              <a:gs pos="0">
                <a:schemeClr val="bg2"/>
              </a:gs>
              <a:gs pos="100000">
                <a:schemeClr val="bg2">
                  <a:lumMod val="90000"/>
                  <a:alpha val="27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" name="矩形 16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9000">
                <a:schemeClr val="bg1">
                  <a:alpha val="40000"/>
                </a:schemeClr>
              </a:gs>
              <a:gs pos="0">
                <a:schemeClr val="bg2"/>
              </a:gs>
              <a:gs pos="100000">
                <a:schemeClr val="bg2">
                  <a:lumMod val="90000"/>
                  <a:alpha val="27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alphaModFix amt="28000"/>
            <a:duotone>
              <a:prstClr val="black"/>
              <a:schemeClr val="accent1">
                <a:lumMod val="60000"/>
                <a:lumOff val="4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443401"/>
            <a:ext cx="12192000" cy="4407408"/>
          </a:xfrm>
          <a:prstGeom prst="rect">
            <a:avLst/>
          </a:prstGeom>
          <a:effectLst>
            <a:softEdge rad="0"/>
          </a:effectLst>
        </p:spPr>
      </p:pic>
      <p:pic>
        <p:nvPicPr>
          <p:cNvPr id="19" name="图片 18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>
            <a:duotone>
              <a:prstClr val="black"/>
              <a:schemeClr val="accent1">
                <a:lumMod val="60000"/>
                <a:lumOff val="4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2067"/>
            <a:ext cx="12192000" cy="4410075"/>
          </a:xfrm>
          <a:prstGeom prst="rect">
            <a:avLst/>
          </a:prstGeom>
        </p:spPr>
      </p:pic>
      <p:sp>
        <p:nvSpPr>
          <p:cNvPr id="20" name="图形 21"/>
          <p:cNvSpPr/>
          <p:nvPr userDrawn="1">
            <p:custDataLst>
              <p:tags r:id="rId10"/>
            </p:custDataLst>
          </p:nvPr>
        </p:nvSpPr>
        <p:spPr>
          <a:xfrm>
            <a:off x="2861210" y="3881380"/>
            <a:ext cx="9559390" cy="2840095"/>
          </a:xfrm>
          <a:custGeom>
            <a:avLst/>
            <a:gdLst>
              <a:gd name="connsiteX0" fmla="*/ 0 w 9464139"/>
              <a:gd name="connsiteY0" fmla="*/ 3103598 h 3103598"/>
              <a:gd name="connsiteX1" fmla="*/ 3653356 w 9464139"/>
              <a:gd name="connsiteY1" fmla="*/ 136216 h 3103598"/>
              <a:gd name="connsiteX2" fmla="*/ 8901332 w 9464139"/>
              <a:gd name="connsiteY2" fmla="*/ 0 h 3103598"/>
              <a:gd name="connsiteX3" fmla="*/ 9464140 w 9464139"/>
              <a:gd name="connsiteY3" fmla="*/ 2829536 h 3103598"/>
              <a:gd name="connsiteX0-1" fmla="*/ 0 w 7311490"/>
              <a:gd name="connsiteY0-2" fmla="*/ 1770098 h 2834342"/>
              <a:gd name="connsiteX1-3" fmla="*/ 1500706 w 7311490"/>
              <a:gd name="connsiteY1-4" fmla="*/ 136216 h 2834342"/>
              <a:gd name="connsiteX2-5" fmla="*/ 6748682 w 7311490"/>
              <a:gd name="connsiteY2-6" fmla="*/ 0 h 2834342"/>
              <a:gd name="connsiteX3-7" fmla="*/ 7311490 w 7311490"/>
              <a:gd name="connsiteY3-8" fmla="*/ 2829536 h 2834342"/>
              <a:gd name="connsiteX4" fmla="*/ 0 w 7311490"/>
              <a:gd name="connsiteY4" fmla="*/ 1770098 h 2834342"/>
              <a:gd name="connsiteX0-9" fmla="*/ 0 w 9997540"/>
              <a:gd name="connsiteY0-10" fmla="*/ 2874998 h 2874998"/>
              <a:gd name="connsiteX1-11" fmla="*/ 4186756 w 9997540"/>
              <a:gd name="connsiteY1-12" fmla="*/ 136216 h 2874998"/>
              <a:gd name="connsiteX2-13" fmla="*/ 9434732 w 9997540"/>
              <a:gd name="connsiteY2-14" fmla="*/ 0 h 2874998"/>
              <a:gd name="connsiteX3-15" fmla="*/ 9997540 w 9997540"/>
              <a:gd name="connsiteY3-16" fmla="*/ 2829536 h 2874998"/>
              <a:gd name="connsiteX4-17" fmla="*/ 0 w 9997540"/>
              <a:gd name="connsiteY4-18" fmla="*/ 2874998 h 2874998"/>
              <a:gd name="connsiteX0-19" fmla="*/ 0 w 9997540"/>
              <a:gd name="connsiteY0-20" fmla="*/ 2874998 h 2874998"/>
              <a:gd name="connsiteX1-21" fmla="*/ 4186756 w 9997540"/>
              <a:gd name="connsiteY1-22" fmla="*/ 136216 h 2874998"/>
              <a:gd name="connsiteX2-23" fmla="*/ 9434732 w 9997540"/>
              <a:gd name="connsiteY2-24" fmla="*/ 0 h 2874998"/>
              <a:gd name="connsiteX3-25" fmla="*/ 9997540 w 9997540"/>
              <a:gd name="connsiteY3-26" fmla="*/ 2829536 h 2874998"/>
              <a:gd name="connsiteX4-27" fmla="*/ 0 w 9997540"/>
              <a:gd name="connsiteY4-28" fmla="*/ 2874998 h 2874998"/>
              <a:gd name="connsiteX0-29" fmla="*/ 0 w 9787990"/>
              <a:gd name="connsiteY0-30" fmla="*/ 2874998 h 2874998"/>
              <a:gd name="connsiteX1-31" fmla="*/ 4186756 w 9787990"/>
              <a:gd name="connsiteY1-32" fmla="*/ 136216 h 2874998"/>
              <a:gd name="connsiteX2-33" fmla="*/ 9434732 w 9787990"/>
              <a:gd name="connsiteY2-34" fmla="*/ 0 h 2874998"/>
              <a:gd name="connsiteX3-35" fmla="*/ 9787990 w 9787990"/>
              <a:gd name="connsiteY3-36" fmla="*/ 2791436 h 2874998"/>
              <a:gd name="connsiteX4-37" fmla="*/ 0 w 9787990"/>
              <a:gd name="connsiteY4-38" fmla="*/ 2874998 h 2874998"/>
              <a:gd name="connsiteX0-39" fmla="*/ 0 w 9787990"/>
              <a:gd name="connsiteY0-40" fmla="*/ 2738782 h 2738782"/>
              <a:gd name="connsiteX1-41" fmla="*/ 4186756 w 9787990"/>
              <a:gd name="connsiteY1-42" fmla="*/ 0 h 2738782"/>
              <a:gd name="connsiteX2-43" fmla="*/ 9301382 w 9787990"/>
              <a:gd name="connsiteY2-44" fmla="*/ 35234 h 2738782"/>
              <a:gd name="connsiteX3-45" fmla="*/ 9787990 w 9787990"/>
              <a:gd name="connsiteY3-46" fmla="*/ 2655220 h 2738782"/>
              <a:gd name="connsiteX4-47" fmla="*/ 0 w 9787990"/>
              <a:gd name="connsiteY4-48" fmla="*/ 2738782 h 2738782"/>
              <a:gd name="connsiteX0-49" fmla="*/ 0 w 9787990"/>
              <a:gd name="connsiteY0-50" fmla="*/ 2703548 h 2703548"/>
              <a:gd name="connsiteX1-51" fmla="*/ 4434406 w 9787990"/>
              <a:gd name="connsiteY1-52" fmla="*/ 269566 h 2703548"/>
              <a:gd name="connsiteX2-53" fmla="*/ 9301382 w 9787990"/>
              <a:gd name="connsiteY2-54" fmla="*/ 0 h 2703548"/>
              <a:gd name="connsiteX3-55" fmla="*/ 9787990 w 9787990"/>
              <a:gd name="connsiteY3-56" fmla="*/ 2619986 h 2703548"/>
              <a:gd name="connsiteX4-57" fmla="*/ 0 w 9787990"/>
              <a:gd name="connsiteY4-58" fmla="*/ 2703548 h 2703548"/>
              <a:gd name="connsiteX0-59" fmla="*/ 0 w 9787990"/>
              <a:gd name="connsiteY0-60" fmla="*/ 2493998 h 2493998"/>
              <a:gd name="connsiteX1-61" fmla="*/ 4434406 w 9787990"/>
              <a:gd name="connsiteY1-62" fmla="*/ 60016 h 2493998"/>
              <a:gd name="connsiteX2-63" fmla="*/ 8748932 w 9787990"/>
              <a:gd name="connsiteY2-64" fmla="*/ 0 h 2493998"/>
              <a:gd name="connsiteX3-65" fmla="*/ 9787990 w 9787990"/>
              <a:gd name="connsiteY3-66" fmla="*/ 2410436 h 2493998"/>
              <a:gd name="connsiteX4-67" fmla="*/ 0 w 9787990"/>
              <a:gd name="connsiteY4-68" fmla="*/ 2493998 h 2493998"/>
              <a:gd name="connsiteX0-69" fmla="*/ 0 w 9787990"/>
              <a:gd name="connsiteY0-70" fmla="*/ 2669396 h 2669396"/>
              <a:gd name="connsiteX1-71" fmla="*/ 4434406 w 9787990"/>
              <a:gd name="connsiteY1-72" fmla="*/ 235414 h 2669396"/>
              <a:gd name="connsiteX2-73" fmla="*/ 8748932 w 9787990"/>
              <a:gd name="connsiteY2-74" fmla="*/ 175398 h 2669396"/>
              <a:gd name="connsiteX3-75" fmla="*/ 9787990 w 9787990"/>
              <a:gd name="connsiteY3-76" fmla="*/ 2585834 h 2669396"/>
              <a:gd name="connsiteX4-77" fmla="*/ 0 w 9787990"/>
              <a:gd name="connsiteY4-78" fmla="*/ 2669396 h 2669396"/>
              <a:gd name="connsiteX0-79" fmla="*/ 0 w 9787990"/>
              <a:gd name="connsiteY0-80" fmla="*/ 2669396 h 2669396"/>
              <a:gd name="connsiteX1-81" fmla="*/ 4434406 w 9787990"/>
              <a:gd name="connsiteY1-82" fmla="*/ 235414 h 2669396"/>
              <a:gd name="connsiteX2-83" fmla="*/ 8748932 w 9787990"/>
              <a:gd name="connsiteY2-84" fmla="*/ 175398 h 2669396"/>
              <a:gd name="connsiteX3-85" fmla="*/ 9787990 w 9787990"/>
              <a:gd name="connsiteY3-86" fmla="*/ 2585834 h 2669396"/>
              <a:gd name="connsiteX4-87" fmla="*/ 0 w 9787990"/>
              <a:gd name="connsiteY4-88" fmla="*/ 2669396 h 2669396"/>
              <a:gd name="connsiteX0-89" fmla="*/ 0 w 9787990"/>
              <a:gd name="connsiteY0-90" fmla="*/ 2880175 h 2880175"/>
              <a:gd name="connsiteX1-91" fmla="*/ 4434406 w 9787990"/>
              <a:gd name="connsiteY1-92" fmla="*/ 446193 h 2880175"/>
              <a:gd name="connsiteX2-93" fmla="*/ 8748932 w 9787990"/>
              <a:gd name="connsiteY2-94" fmla="*/ 386177 h 2880175"/>
              <a:gd name="connsiteX3-95" fmla="*/ 9787990 w 9787990"/>
              <a:gd name="connsiteY3-96" fmla="*/ 2796613 h 2880175"/>
              <a:gd name="connsiteX4-97" fmla="*/ 0 w 9787990"/>
              <a:gd name="connsiteY4-98" fmla="*/ 2880175 h 2880175"/>
              <a:gd name="connsiteX0-99" fmla="*/ 0 w 9787990"/>
              <a:gd name="connsiteY0-100" fmla="*/ 2880175 h 2880175"/>
              <a:gd name="connsiteX1-101" fmla="*/ 4434406 w 9787990"/>
              <a:gd name="connsiteY1-102" fmla="*/ 446193 h 2880175"/>
              <a:gd name="connsiteX2-103" fmla="*/ 8748932 w 9787990"/>
              <a:gd name="connsiteY2-104" fmla="*/ 386177 h 2880175"/>
              <a:gd name="connsiteX3-105" fmla="*/ 9787990 w 9787990"/>
              <a:gd name="connsiteY3-106" fmla="*/ 2796613 h 2880175"/>
              <a:gd name="connsiteX4-107" fmla="*/ 0 w 9787990"/>
              <a:gd name="connsiteY4-108" fmla="*/ 2880175 h 2880175"/>
              <a:gd name="connsiteX0-109" fmla="*/ 0 w 9787990"/>
              <a:gd name="connsiteY0-110" fmla="*/ 2880175 h 2880175"/>
              <a:gd name="connsiteX1-111" fmla="*/ 4434406 w 9787990"/>
              <a:gd name="connsiteY1-112" fmla="*/ 446193 h 2880175"/>
              <a:gd name="connsiteX2-113" fmla="*/ 8748932 w 9787990"/>
              <a:gd name="connsiteY2-114" fmla="*/ 386177 h 2880175"/>
              <a:gd name="connsiteX3-115" fmla="*/ 9787990 w 9787990"/>
              <a:gd name="connsiteY3-116" fmla="*/ 2796613 h 2880175"/>
              <a:gd name="connsiteX4-117" fmla="*/ 0 w 9787990"/>
              <a:gd name="connsiteY4-118" fmla="*/ 2880175 h 2880175"/>
              <a:gd name="connsiteX0-119" fmla="*/ 0 w 9787990"/>
              <a:gd name="connsiteY0-120" fmla="*/ 2840095 h 2840095"/>
              <a:gd name="connsiteX1-121" fmla="*/ 4434406 w 9787990"/>
              <a:gd name="connsiteY1-122" fmla="*/ 406113 h 2840095"/>
              <a:gd name="connsiteX2-123" fmla="*/ 8558432 w 9787990"/>
              <a:gd name="connsiteY2-124" fmla="*/ 441347 h 2840095"/>
              <a:gd name="connsiteX3-125" fmla="*/ 9787990 w 9787990"/>
              <a:gd name="connsiteY3-126" fmla="*/ 2756533 h 2840095"/>
              <a:gd name="connsiteX4-127" fmla="*/ 0 w 9787990"/>
              <a:gd name="connsiteY4-128" fmla="*/ 2840095 h 2840095"/>
              <a:gd name="connsiteX0-129" fmla="*/ 0 w 9787990"/>
              <a:gd name="connsiteY0-130" fmla="*/ 2840095 h 2840095"/>
              <a:gd name="connsiteX1-131" fmla="*/ 4434406 w 9787990"/>
              <a:gd name="connsiteY1-132" fmla="*/ 406113 h 2840095"/>
              <a:gd name="connsiteX2-133" fmla="*/ 8558432 w 9787990"/>
              <a:gd name="connsiteY2-134" fmla="*/ 441347 h 2840095"/>
              <a:gd name="connsiteX3-135" fmla="*/ 9787990 w 9787990"/>
              <a:gd name="connsiteY3-136" fmla="*/ 2756533 h 2840095"/>
              <a:gd name="connsiteX4-137" fmla="*/ 0 w 9787990"/>
              <a:gd name="connsiteY4-138" fmla="*/ 2840095 h 28400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17" y="connsiteY4-18"/>
              </a:cxn>
            </a:cxnLst>
            <a:rect l="l" t="t" r="r" b="b"/>
            <a:pathLst>
              <a:path w="9787990" h="2840095">
                <a:moveTo>
                  <a:pt x="0" y="2840095"/>
                </a:moveTo>
                <a:cubicBezTo>
                  <a:pt x="1478135" y="2028768"/>
                  <a:pt x="2822921" y="1198390"/>
                  <a:pt x="4434406" y="406113"/>
                </a:cubicBezTo>
                <a:cubicBezTo>
                  <a:pt x="5815431" y="-280642"/>
                  <a:pt x="7044057" y="23202"/>
                  <a:pt x="8558432" y="441347"/>
                </a:cubicBezTo>
                <a:cubicBezTo>
                  <a:pt x="9590585" y="1111476"/>
                  <a:pt x="9746437" y="2010204"/>
                  <a:pt x="9787990" y="2756533"/>
                </a:cubicBezTo>
                <a:cubicBezTo>
                  <a:pt x="6633277" y="2847887"/>
                  <a:pt x="4831113" y="2710641"/>
                  <a:pt x="0" y="2840095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9000"/>
            </a:schemeClr>
          </a:solidFill>
          <a:ln w="81537" cap="flat">
            <a:noFill/>
            <a:prstDash val="solid"/>
            <a:miter/>
          </a:ln>
          <a:effectLst>
            <a:glow>
              <a:schemeClr val="accent1">
                <a:lumMod val="60000"/>
                <a:lumOff val="40000"/>
              </a:schemeClr>
            </a:glow>
            <a:softEdge rad="444500"/>
          </a:effectLst>
        </p:spPr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8245"/>
            <a:ext cx="12192000" cy="441007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 userDrawn="1">
            <p:ph type="ctrTitle" hasCustomPrompt="1"/>
            <p:custDataLst>
              <p:tags r:id="rId13"/>
            </p:custDataLst>
          </p:nvPr>
        </p:nvSpPr>
        <p:spPr>
          <a:xfrm>
            <a:off x="1028700" y="598536"/>
            <a:ext cx="9239250" cy="2799325"/>
          </a:xfrm>
        </p:spPr>
        <p:txBody>
          <a:bodyPr anchor="b"/>
          <a:lstStyle>
            <a:lvl1pPr algn="l">
              <a:lnSpc>
                <a:spcPct val="100000"/>
              </a:lnSpc>
              <a:defRPr sz="6000">
                <a:latin typeface="+mj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1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1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1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17"/>
            </p:custDataLst>
          </p:nvPr>
        </p:nvSpPr>
        <p:spPr>
          <a:xfrm>
            <a:off x="1028700" y="4096935"/>
            <a:ext cx="7143750" cy="1225776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6" Type="http://schemas.openxmlformats.org/officeDocument/2006/relationships/theme" Target="../theme/theme2.xml"/><Relationship Id="rId25" Type="http://schemas.openxmlformats.org/officeDocument/2006/relationships/tags" Target="../tags/tag84.xml"/><Relationship Id="rId24" Type="http://schemas.openxmlformats.org/officeDocument/2006/relationships/tags" Target="../tags/tag83.xml"/><Relationship Id="rId23" Type="http://schemas.openxmlformats.org/officeDocument/2006/relationships/tags" Target="../tags/tag82.xml"/><Relationship Id="rId22" Type="http://schemas.openxmlformats.org/officeDocument/2006/relationships/tags" Target="../tags/tag81.xml"/><Relationship Id="rId21" Type="http://schemas.openxmlformats.org/officeDocument/2006/relationships/tags" Target="../tags/tag80.xml"/><Relationship Id="rId20" Type="http://schemas.openxmlformats.org/officeDocument/2006/relationships/tags" Target="../tags/tag79.xml"/><Relationship Id="rId2" Type="http://schemas.openxmlformats.org/officeDocument/2006/relationships/slideLayout" Target="../slideLayouts/slideLayout13.xml"/><Relationship Id="rId19" Type="http://schemas.openxmlformats.org/officeDocument/2006/relationships/image" Target="../media/image10.png"/><Relationship Id="rId18" Type="http://schemas.openxmlformats.org/officeDocument/2006/relationships/tags" Target="../tags/tag78.xml"/><Relationship Id="rId17" Type="http://schemas.openxmlformats.org/officeDocument/2006/relationships/tags" Target="../tags/tag77.xml"/><Relationship Id="rId16" Type="http://schemas.microsoft.com/office/2007/relationships/hdphoto" Target="../media/image9.wdp"/><Relationship Id="rId15" Type="http://schemas.openxmlformats.org/officeDocument/2006/relationships/image" Target="../media/image8.png"/><Relationship Id="rId14" Type="http://schemas.openxmlformats.org/officeDocument/2006/relationships/tags" Target="../tags/tag76.xml"/><Relationship Id="rId13" Type="http://schemas.openxmlformats.org/officeDocument/2006/relationships/tags" Target="../tags/tag75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3"/>
            </p:custDataLst>
          </p:nvPr>
        </p:nvSpPr>
        <p:spPr>
          <a:xfrm>
            <a:off x="3175" y="-635"/>
            <a:ext cx="12188825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8000"/>
                </a:schemeClr>
              </a:gs>
              <a:gs pos="100000">
                <a:schemeClr val="accent1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5">
            <a:alphaModFix amt="80000"/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02710" y="-5186"/>
            <a:ext cx="5097893" cy="1190836"/>
          </a:xfrm>
          <a:prstGeom prst="rect">
            <a:avLst/>
          </a:prstGeom>
        </p:spPr>
      </p:pic>
      <p:sp>
        <p:nvSpPr>
          <p:cNvPr id="12" name="图形 21"/>
          <p:cNvSpPr/>
          <p:nvPr userDrawn="1">
            <p:custDataLst>
              <p:tags r:id="rId17"/>
            </p:custDataLst>
          </p:nvPr>
        </p:nvSpPr>
        <p:spPr>
          <a:xfrm flipV="1">
            <a:off x="7798584" y="-171480"/>
            <a:ext cx="3997108" cy="1187541"/>
          </a:xfrm>
          <a:custGeom>
            <a:avLst/>
            <a:gdLst>
              <a:gd name="connsiteX0" fmla="*/ 0 w 9464139"/>
              <a:gd name="connsiteY0" fmla="*/ 3103598 h 3103598"/>
              <a:gd name="connsiteX1" fmla="*/ 3653356 w 9464139"/>
              <a:gd name="connsiteY1" fmla="*/ 136216 h 3103598"/>
              <a:gd name="connsiteX2" fmla="*/ 8901332 w 9464139"/>
              <a:gd name="connsiteY2" fmla="*/ 0 h 3103598"/>
              <a:gd name="connsiteX3" fmla="*/ 9464140 w 9464139"/>
              <a:gd name="connsiteY3" fmla="*/ 2829536 h 3103598"/>
              <a:gd name="connsiteX0-1" fmla="*/ 0 w 7311490"/>
              <a:gd name="connsiteY0-2" fmla="*/ 1770098 h 2834342"/>
              <a:gd name="connsiteX1-3" fmla="*/ 1500706 w 7311490"/>
              <a:gd name="connsiteY1-4" fmla="*/ 136216 h 2834342"/>
              <a:gd name="connsiteX2-5" fmla="*/ 6748682 w 7311490"/>
              <a:gd name="connsiteY2-6" fmla="*/ 0 h 2834342"/>
              <a:gd name="connsiteX3-7" fmla="*/ 7311490 w 7311490"/>
              <a:gd name="connsiteY3-8" fmla="*/ 2829536 h 2834342"/>
              <a:gd name="connsiteX4" fmla="*/ 0 w 7311490"/>
              <a:gd name="connsiteY4" fmla="*/ 1770098 h 2834342"/>
              <a:gd name="connsiteX0-9" fmla="*/ 0 w 9997540"/>
              <a:gd name="connsiteY0-10" fmla="*/ 2874998 h 2874998"/>
              <a:gd name="connsiteX1-11" fmla="*/ 4186756 w 9997540"/>
              <a:gd name="connsiteY1-12" fmla="*/ 136216 h 2874998"/>
              <a:gd name="connsiteX2-13" fmla="*/ 9434732 w 9997540"/>
              <a:gd name="connsiteY2-14" fmla="*/ 0 h 2874998"/>
              <a:gd name="connsiteX3-15" fmla="*/ 9997540 w 9997540"/>
              <a:gd name="connsiteY3-16" fmla="*/ 2829536 h 2874998"/>
              <a:gd name="connsiteX4-17" fmla="*/ 0 w 9997540"/>
              <a:gd name="connsiteY4-18" fmla="*/ 2874998 h 2874998"/>
              <a:gd name="connsiteX0-19" fmla="*/ 0 w 9997540"/>
              <a:gd name="connsiteY0-20" fmla="*/ 2874998 h 2874998"/>
              <a:gd name="connsiteX1-21" fmla="*/ 4186756 w 9997540"/>
              <a:gd name="connsiteY1-22" fmla="*/ 136216 h 2874998"/>
              <a:gd name="connsiteX2-23" fmla="*/ 9434732 w 9997540"/>
              <a:gd name="connsiteY2-24" fmla="*/ 0 h 2874998"/>
              <a:gd name="connsiteX3-25" fmla="*/ 9997540 w 9997540"/>
              <a:gd name="connsiteY3-26" fmla="*/ 2829536 h 2874998"/>
              <a:gd name="connsiteX4-27" fmla="*/ 0 w 9997540"/>
              <a:gd name="connsiteY4-28" fmla="*/ 2874998 h 2874998"/>
              <a:gd name="connsiteX0-29" fmla="*/ 0 w 9787990"/>
              <a:gd name="connsiteY0-30" fmla="*/ 2874998 h 2874998"/>
              <a:gd name="connsiteX1-31" fmla="*/ 4186756 w 9787990"/>
              <a:gd name="connsiteY1-32" fmla="*/ 136216 h 2874998"/>
              <a:gd name="connsiteX2-33" fmla="*/ 9434732 w 9787990"/>
              <a:gd name="connsiteY2-34" fmla="*/ 0 h 2874998"/>
              <a:gd name="connsiteX3-35" fmla="*/ 9787990 w 9787990"/>
              <a:gd name="connsiteY3-36" fmla="*/ 2791436 h 2874998"/>
              <a:gd name="connsiteX4-37" fmla="*/ 0 w 9787990"/>
              <a:gd name="connsiteY4-38" fmla="*/ 2874998 h 2874998"/>
              <a:gd name="connsiteX0-39" fmla="*/ 0 w 9787990"/>
              <a:gd name="connsiteY0-40" fmla="*/ 2738782 h 2738782"/>
              <a:gd name="connsiteX1-41" fmla="*/ 4186756 w 9787990"/>
              <a:gd name="connsiteY1-42" fmla="*/ 0 h 2738782"/>
              <a:gd name="connsiteX2-43" fmla="*/ 9301382 w 9787990"/>
              <a:gd name="connsiteY2-44" fmla="*/ 35234 h 2738782"/>
              <a:gd name="connsiteX3-45" fmla="*/ 9787990 w 9787990"/>
              <a:gd name="connsiteY3-46" fmla="*/ 2655220 h 2738782"/>
              <a:gd name="connsiteX4-47" fmla="*/ 0 w 9787990"/>
              <a:gd name="connsiteY4-48" fmla="*/ 2738782 h 2738782"/>
              <a:gd name="connsiteX0-49" fmla="*/ 0 w 9787990"/>
              <a:gd name="connsiteY0-50" fmla="*/ 2703548 h 2703548"/>
              <a:gd name="connsiteX1-51" fmla="*/ 4434406 w 9787990"/>
              <a:gd name="connsiteY1-52" fmla="*/ 269566 h 2703548"/>
              <a:gd name="connsiteX2-53" fmla="*/ 9301382 w 9787990"/>
              <a:gd name="connsiteY2-54" fmla="*/ 0 h 2703548"/>
              <a:gd name="connsiteX3-55" fmla="*/ 9787990 w 9787990"/>
              <a:gd name="connsiteY3-56" fmla="*/ 2619986 h 2703548"/>
              <a:gd name="connsiteX4-57" fmla="*/ 0 w 9787990"/>
              <a:gd name="connsiteY4-58" fmla="*/ 2703548 h 2703548"/>
              <a:gd name="connsiteX0-59" fmla="*/ 0 w 9787990"/>
              <a:gd name="connsiteY0-60" fmla="*/ 2493998 h 2493998"/>
              <a:gd name="connsiteX1-61" fmla="*/ 4434406 w 9787990"/>
              <a:gd name="connsiteY1-62" fmla="*/ 60016 h 2493998"/>
              <a:gd name="connsiteX2-63" fmla="*/ 8748932 w 9787990"/>
              <a:gd name="connsiteY2-64" fmla="*/ 0 h 2493998"/>
              <a:gd name="connsiteX3-65" fmla="*/ 9787990 w 9787990"/>
              <a:gd name="connsiteY3-66" fmla="*/ 2410436 h 2493998"/>
              <a:gd name="connsiteX4-67" fmla="*/ 0 w 9787990"/>
              <a:gd name="connsiteY4-68" fmla="*/ 2493998 h 2493998"/>
              <a:gd name="connsiteX0-69" fmla="*/ 0 w 9787990"/>
              <a:gd name="connsiteY0-70" fmla="*/ 2669396 h 2669396"/>
              <a:gd name="connsiteX1-71" fmla="*/ 4434406 w 9787990"/>
              <a:gd name="connsiteY1-72" fmla="*/ 235414 h 2669396"/>
              <a:gd name="connsiteX2-73" fmla="*/ 8748932 w 9787990"/>
              <a:gd name="connsiteY2-74" fmla="*/ 175398 h 2669396"/>
              <a:gd name="connsiteX3-75" fmla="*/ 9787990 w 9787990"/>
              <a:gd name="connsiteY3-76" fmla="*/ 2585834 h 2669396"/>
              <a:gd name="connsiteX4-77" fmla="*/ 0 w 9787990"/>
              <a:gd name="connsiteY4-78" fmla="*/ 2669396 h 2669396"/>
              <a:gd name="connsiteX0-79" fmla="*/ 0 w 9787990"/>
              <a:gd name="connsiteY0-80" fmla="*/ 2669396 h 2669396"/>
              <a:gd name="connsiteX1-81" fmla="*/ 4434406 w 9787990"/>
              <a:gd name="connsiteY1-82" fmla="*/ 235414 h 2669396"/>
              <a:gd name="connsiteX2-83" fmla="*/ 8748932 w 9787990"/>
              <a:gd name="connsiteY2-84" fmla="*/ 175398 h 2669396"/>
              <a:gd name="connsiteX3-85" fmla="*/ 9787990 w 9787990"/>
              <a:gd name="connsiteY3-86" fmla="*/ 2585834 h 2669396"/>
              <a:gd name="connsiteX4-87" fmla="*/ 0 w 9787990"/>
              <a:gd name="connsiteY4-88" fmla="*/ 2669396 h 2669396"/>
              <a:gd name="connsiteX0-89" fmla="*/ 0 w 9787990"/>
              <a:gd name="connsiteY0-90" fmla="*/ 2880175 h 2880175"/>
              <a:gd name="connsiteX1-91" fmla="*/ 4434406 w 9787990"/>
              <a:gd name="connsiteY1-92" fmla="*/ 446193 h 2880175"/>
              <a:gd name="connsiteX2-93" fmla="*/ 8748932 w 9787990"/>
              <a:gd name="connsiteY2-94" fmla="*/ 386177 h 2880175"/>
              <a:gd name="connsiteX3-95" fmla="*/ 9787990 w 9787990"/>
              <a:gd name="connsiteY3-96" fmla="*/ 2796613 h 2880175"/>
              <a:gd name="connsiteX4-97" fmla="*/ 0 w 9787990"/>
              <a:gd name="connsiteY4-98" fmla="*/ 2880175 h 2880175"/>
              <a:gd name="connsiteX0-99" fmla="*/ 0 w 9787990"/>
              <a:gd name="connsiteY0-100" fmla="*/ 2880175 h 2880175"/>
              <a:gd name="connsiteX1-101" fmla="*/ 4434406 w 9787990"/>
              <a:gd name="connsiteY1-102" fmla="*/ 446193 h 2880175"/>
              <a:gd name="connsiteX2-103" fmla="*/ 8748932 w 9787990"/>
              <a:gd name="connsiteY2-104" fmla="*/ 386177 h 2880175"/>
              <a:gd name="connsiteX3-105" fmla="*/ 9787990 w 9787990"/>
              <a:gd name="connsiteY3-106" fmla="*/ 2796613 h 2880175"/>
              <a:gd name="connsiteX4-107" fmla="*/ 0 w 9787990"/>
              <a:gd name="connsiteY4-108" fmla="*/ 2880175 h 2880175"/>
              <a:gd name="connsiteX0-109" fmla="*/ 0 w 9787990"/>
              <a:gd name="connsiteY0-110" fmla="*/ 2880175 h 2880175"/>
              <a:gd name="connsiteX1-111" fmla="*/ 4434406 w 9787990"/>
              <a:gd name="connsiteY1-112" fmla="*/ 446193 h 2880175"/>
              <a:gd name="connsiteX2-113" fmla="*/ 8748932 w 9787990"/>
              <a:gd name="connsiteY2-114" fmla="*/ 386177 h 2880175"/>
              <a:gd name="connsiteX3-115" fmla="*/ 9787990 w 9787990"/>
              <a:gd name="connsiteY3-116" fmla="*/ 2796613 h 2880175"/>
              <a:gd name="connsiteX4-117" fmla="*/ 0 w 9787990"/>
              <a:gd name="connsiteY4-118" fmla="*/ 2880175 h 2880175"/>
              <a:gd name="connsiteX0-119" fmla="*/ 0 w 9787990"/>
              <a:gd name="connsiteY0-120" fmla="*/ 2840095 h 2840095"/>
              <a:gd name="connsiteX1-121" fmla="*/ 4434406 w 9787990"/>
              <a:gd name="connsiteY1-122" fmla="*/ 406113 h 2840095"/>
              <a:gd name="connsiteX2-123" fmla="*/ 8558432 w 9787990"/>
              <a:gd name="connsiteY2-124" fmla="*/ 441347 h 2840095"/>
              <a:gd name="connsiteX3-125" fmla="*/ 9787990 w 9787990"/>
              <a:gd name="connsiteY3-126" fmla="*/ 2756533 h 2840095"/>
              <a:gd name="connsiteX4-127" fmla="*/ 0 w 9787990"/>
              <a:gd name="connsiteY4-128" fmla="*/ 2840095 h 2840095"/>
              <a:gd name="connsiteX0-129" fmla="*/ 0 w 9787990"/>
              <a:gd name="connsiteY0-130" fmla="*/ 2840095 h 2840095"/>
              <a:gd name="connsiteX1-131" fmla="*/ 4434406 w 9787990"/>
              <a:gd name="connsiteY1-132" fmla="*/ 406113 h 2840095"/>
              <a:gd name="connsiteX2-133" fmla="*/ 8558432 w 9787990"/>
              <a:gd name="connsiteY2-134" fmla="*/ 441347 h 2840095"/>
              <a:gd name="connsiteX3-135" fmla="*/ 9787990 w 9787990"/>
              <a:gd name="connsiteY3-136" fmla="*/ 2756533 h 2840095"/>
              <a:gd name="connsiteX4-137" fmla="*/ 0 w 9787990"/>
              <a:gd name="connsiteY4-138" fmla="*/ 2840095 h 28400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17" y="connsiteY4-18"/>
              </a:cxn>
            </a:cxnLst>
            <a:rect l="l" t="t" r="r" b="b"/>
            <a:pathLst>
              <a:path w="9787990" h="2840095">
                <a:moveTo>
                  <a:pt x="0" y="2840095"/>
                </a:moveTo>
                <a:cubicBezTo>
                  <a:pt x="1478135" y="2028768"/>
                  <a:pt x="2822921" y="1198390"/>
                  <a:pt x="4434406" y="406113"/>
                </a:cubicBezTo>
                <a:cubicBezTo>
                  <a:pt x="5815431" y="-280642"/>
                  <a:pt x="7044057" y="23202"/>
                  <a:pt x="8558432" y="441347"/>
                </a:cubicBezTo>
                <a:cubicBezTo>
                  <a:pt x="9590585" y="1111476"/>
                  <a:pt x="9746437" y="2010204"/>
                  <a:pt x="9787990" y="2756533"/>
                </a:cubicBezTo>
                <a:cubicBezTo>
                  <a:pt x="6633277" y="2847887"/>
                  <a:pt x="4831113" y="2710641"/>
                  <a:pt x="0" y="2840095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9000"/>
            </a:schemeClr>
          </a:solidFill>
          <a:ln w="81537" cap="flat">
            <a:noFill/>
            <a:prstDash val="solid"/>
            <a:miter/>
          </a:ln>
          <a:effectLst>
            <a:glow>
              <a:schemeClr val="accent1">
                <a:lumMod val="60000"/>
                <a:lumOff val="40000"/>
              </a:schemeClr>
            </a:glow>
            <a:softEdge rad="444500"/>
          </a:effectLst>
        </p:spPr>
        <p:txBody>
          <a:bodyPr rtlCol="0" anchor="ctr"/>
          <a:lstStyle/>
          <a:p>
            <a:endParaRPr 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18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516" y="-5186"/>
            <a:ext cx="5097893" cy="1190836"/>
          </a:xfrm>
          <a:prstGeom prst="rect">
            <a:avLst/>
          </a:prstGeom>
        </p:spPr>
      </p:pic>
      <p:sp>
        <p:nvSpPr>
          <p:cNvPr id="2" name="标题占位符 1"/>
          <p:cNvSpPr>
            <a:spLocks noGrp="1"/>
          </p:cNvSpPr>
          <p:nvPr userDrawn="1">
            <p:ph type="title"/>
            <p:custDataLst>
              <p:tags r:id="rId20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 userDrawn="1">
            <p:ph type="body" idx="1"/>
            <p:custDataLst>
              <p:tags r:id="rId21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2"/>
            <p:custDataLst>
              <p:tags r:id="rId22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3"/>
            <p:custDataLst>
              <p:tags r:id="rId23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4"/>
            <p:custDataLst>
              <p:tags r:id="rId24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/>
          </a:p>
        </p:txBody>
      </p:sp>
      <p:sp>
        <p:nvSpPr>
          <p:cNvPr id="9" name="KSO_TEMPLATE" hidden="1"/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8000"/>
                </a:schemeClr>
              </a:gs>
              <a:gs pos="100000">
                <a:schemeClr val="accent1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2">
              <a:lumMod val="90000"/>
              <a:lumOff val="10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2">
              <a:lumMod val="90000"/>
              <a:lumOff val="10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2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2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200" kern="1200">
          <a:solidFill>
            <a:schemeClr val="tx2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tags" Target="../tags/tag8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tags" Target="../tags/tag90.xml"/><Relationship Id="rId1" Type="http://schemas.openxmlformats.org/officeDocument/2006/relationships/tags" Target="../tags/tag89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3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tags" Target="../tags/tag9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tags" Target="../tags/tag95.xml"/><Relationship Id="rId1" Type="http://schemas.openxmlformats.org/officeDocument/2006/relationships/tags" Target="../tags/tag9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tags" Target="../tags/tag97.xml"/><Relationship Id="rId1" Type="http://schemas.openxmlformats.org/officeDocument/2006/relationships/tags" Target="../tags/tag9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tr-TR" altLang="en-US" sz="4000">
                <a:latin typeface="+mj-lt"/>
              </a:rPr>
              <a:t>Медицинская презентация </a:t>
            </a:r>
            <a:endParaRPr lang="tr-TR" altLang="en-US" sz="4000">
              <a:latin typeface="+mj-lt"/>
            </a:endParaRPr>
          </a:p>
        </p:txBody>
      </p:sp>
      <p:sp>
        <p:nvSpPr>
          <p:cNvPr id="7" name="副标题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>
                <a:latin typeface="+mj-lt"/>
              </a:rPr>
              <a:t>Click to add subtitle</a:t>
            </a:r>
            <a:endParaRPr lang="en-US"/>
          </a:p>
        </p:txBody>
      </p:sp>
      <p:sp>
        <p:nvSpPr>
          <p:cNvPr id="10" name="署名"/>
          <p:cNvSpPr>
            <a:spLocks noGrp="1"/>
          </p:cNvSpPr>
          <p:nvPr>
            <p:ph type="body" sz="quarter" idx="17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>
                <a:latin typeface="+mn-lt"/>
              </a:rPr>
              <a:t>Name</a:t>
            </a:r>
            <a:endParaRPr lang="en-US"/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Заголовок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47700" y="258445"/>
            <a:ext cx="10515600" cy="561721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norm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/>
            <a:r>
              <a:rPr lang="en-US" altLang="en-US">
                <a:solidFill>
                  <a:schemeClr val="tx1"/>
                </a:solidFill>
              </a:rPr>
              <a:t>Здоровый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образ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жизни</a:t>
            </a:r>
            <a:br>
              <a:rPr lang="en-US" altLang="en-US">
                <a:solidFill>
                  <a:schemeClr val="tx1"/>
                </a:solidFill>
              </a:rPr>
            </a:br>
            <a:r>
              <a:rPr lang="en-US" altLang="en-US">
                <a:solidFill>
                  <a:schemeClr val="tx1"/>
                </a:solidFill>
              </a:rPr>
              <a:t>Медицинская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обзорная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презентация</a:t>
            </a:r>
            <a:br>
              <a:rPr lang="en-US" altLang="en-US">
                <a:solidFill>
                  <a:schemeClr val="tx1"/>
                </a:solidFill>
              </a:rPr>
            </a:br>
            <a:br>
              <a:rPr lang="en-US" altLang="en-US">
                <a:solidFill>
                  <a:schemeClr val="tx1"/>
                </a:solidFill>
              </a:rPr>
            </a:br>
            <a:br>
              <a:rPr lang="en-US" altLang="en-US">
                <a:solidFill>
                  <a:schemeClr val="tx1"/>
                </a:solidFill>
              </a:rPr>
            </a:br>
            <a:r>
              <a:rPr lang="tr-TR" altLang="en-US">
                <a:solidFill>
                  <a:schemeClr val="tx1"/>
                </a:solidFill>
              </a:rPr>
              <a:t>                              </a:t>
            </a:r>
            <a:br>
              <a:rPr lang="tr-TR" altLang="en-US">
                <a:solidFill>
                  <a:schemeClr val="tx1"/>
                </a:solidFill>
              </a:rPr>
            </a:br>
            <a:r>
              <a:rPr lang="tr-TR" altLang="en-US">
                <a:solidFill>
                  <a:schemeClr val="tx1"/>
                </a:solidFill>
              </a:rPr>
              <a:t>                                                    </a:t>
            </a:r>
            <a:r>
              <a:rPr lang="en-US" altLang="en-US">
                <a:solidFill>
                  <a:schemeClr val="tx1"/>
                </a:solidFill>
              </a:rPr>
              <a:t>Автор</a:t>
            </a:r>
            <a:r>
              <a:rPr lang="en-US" altLang="ru-RU">
                <a:solidFill>
                  <a:schemeClr val="tx1"/>
                </a:solidFill>
              </a:rPr>
              <a:t>: Zebo</a:t>
            </a:r>
            <a:endParaRPr lang="en-US" altLang="ru-RU">
              <a:solidFill>
                <a:schemeClr val="tx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Замещающее содержимое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47700" y="941705"/>
            <a:ext cx="10515600" cy="52355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ru-RU" sz="3600" b="1">
              <a:solidFill>
                <a:schemeClr val="tx1"/>
              </a:solidFill>
            </a:endParaRPr>
          </a:p>
          <a:p>
            <a:r>
              <a:rPr lang="en-US" altLang="ru-RU" sz="3600" b="1">
                <a:solidFill>
                  <a:schemeClr val="tx1"/>
                </a:solidFill>
              </a:rPr>
              <a:t>• </a:t>
            </a:r>
            <a:r>
              <a:rPr lang="en-US" altLang="en-US" sz="3600" b="1">
                <a:solidFill>
                  <a:schemeClr val="tx1"/>
                </a:solidFill>
              </a:rPr>
              <a:t>Усталость</a:t>
            </a:r>
            <a:endParaRPr lang="en-US" altLang="en-US" sz="3600" b="1">
              <a:solidFill>
                <a:schemeClr val="tx1"/>
              </a:solidFill>
            </a:endParaRPr>
          </a:p>
          <a:p>
            <a:endParaRPr lang="en-US" altLang="en-US" sz="3600" b="1">
              <a:solidFill>
                <a:schemeClr val="tx1"/>
              </a:solidFill>
            </a:endParaRPr>
          </a:p>
          <a:p>
            <a:r>
              <a:rPr lang="en-US" altLang="ru-RU" sz="3600" b="1">
                <a:solidFill>
                  <a:schemeClr val="tx1"/>
                </a:solidFill>
              </a:rPr>
              <a:t>• </a:t>
            </a:r>
            <a:r>
              <a:rPr lang="en-US" altLang="en-US" sz="3600" b="1">
                <a:solidFill>
                  <a:schemeClr val="tx1"/>
                </a:solidFill>
              </a:rPr>
              <a:t>Головные</a:t>
            </a:r>
            <a:r>
              <a:rPr lang="en-US" altLang="ru-RU" sz="3600" b="1">
                <a:solidFill>
                  <a:schemeClr val="tx1"/>
                </a:solidFill>
              </a:rPr>
              <a:t> </a:t>
            </a:r>
            <a:r>
              <a:rPr lang="en-US" altLang="en-US" sz="3600" b="1">
                <a:solidFill>
                  <a:schemeClr val="tx1"/>
                </a:solidFill>
              </a:rPr>
              <a:t>боли</a:t>
            </a:r>
            <a:endParaRPr lang="en-US" altLang="en-US" sz="3600" b="1">
              <a:solidFill>
                <a:schemeClr val="tx1"/>
              </a:solidFill>
            </a:endParaRPr>
          </a:p>
          <a:p>
            <a:endParaRPr lang="en-US" altLang="en-US" sz="3600" b="1">
              <a:solidFill>
                <a:schemeClr val="tx1"/>
              </a:solidFill>
            </a:endParaRPr>
          </a:p>
          <a:p>
            <a:r>
              <a:rPr lang="en-US" altLang="ru-RU" sz="3600" b="1">
                <a:solidFill>
                  <a:schemeClr val="tx1"/>
                </a:solidFill>
              </a:rPr>
              <a:t>• </a:t>
            </a:r>
            <a:r>
              <a:rPr lang="en-US" altLang="en-US" sz="3600" b="1">
                <a:solidFill>
                  <a:schemeClr val="tx1"/>
                </a:solidFill>
              </a:rPr>
              <a:t>Нарушение</a:t>
            </a:r>
            <a:r>
              <a:rPr lang="en-US" altLang="ru-RU" sz="3600" b="1">
                <a:solidFill>
                  <a:schemeClr val="tx1"/>
                </a:solidFill>
              </a:rPr>
              <a:t> </a:t>
            </a:r>
            <a:r>
              <a:rPr lang="en-US" altLang="en-US" sz="3600" b="1">
                <a:solidFill>
                  <a:schemeClr val="tx1"/>
                </a:solidFill>
              </a:rPr>
              <a:t>сна</a:t>
            </a:r>
            <a:endParaRPr lang="en-US" altLang="en-US" sz="3600" b="1">
              <a:solidFill>
                <a:schemeClr val="tx1"/>
              </a:solidFill>
            </a:endParaRPr>
          </a:p>
          <a:p>
            <a:endParaRPr lang="en-US" altLang="en-US" sz="3600" b="1">
              <a:solidFill>
                <a:schemeClr val="tx1"/>
              </a:solidFill>
            </a:endParaRPr>
          </a:p>
          <a:p>
            <a:r>
              <a:rPr lang="en-US" altLang="ru-RU" sz="3600" b="1">
                <a:solidFill>
                  <a:schemeClr val="tx1"/>
                </a:solidFill>
              </a:rPr>
              <a:t>• </a:t>
            </a:r>
            <a:r>
              <a:rPr lang="en-US" altLang="en-US" sz="3600" b="1">
                <a:solidFill>
                  <a:schemeClr val="tx1"/>
                </a:solidFill>
              </a:rPr>
              <a:t>Снижение</a:t>
            </a:r>
            <a:r>
              <a:rPr lang="en-US" altLang="ru-RU" sz="3600" b="1">
                <a:solidFill>
                  <a:schemeClr val="tx1"/>
                </a:solidFill>
              </a:rPr>
              <a:t> </a:t>
            </a:r>
            <a:r>
              <a:rPr lang="en-US" altLang="en-US" sz="3600" b="1">
                <a:solidFill>
                  <a:schemeClr val="tx1"/>
                </a:solidFill>
              </a:rPr>
              <a:t>энергии</a:t>
            </a:r>
            <a:endParaRPr lang="en-US" altLang="en-US" sz="3600" b="1">
              <a:solidFill>
                <a:schemeClr val="tx1"/>
              </a:solidFill>
            </a:endParaRPr>
          </a:p>
        </p:txBody>
      </p:sp>
      <p:sp>
        <p:nvSpPr>
          <p:cNvPr id="9" name="Заголовок 6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381250" y="372428"/>
            <a:ext cx="5080000" cy="862330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lvl1pPr marL="0" marR="0" algn="l" defTabSz="266700" rtl="0" eaLnBrk="1" fontAlgn="auto" latinLnBrk="0" hangingPunct="1">
              <a:lnSpc>
                <a:spcPct val="114000"/>
              </a:lnSpc>
              <a:spcBef>
                <a:spcPct val="0"/>
              </a:spcBef>
              <a:buClrTx/>
              <a:buSzTx/>
              <a:buFontTx/>
              <a:buNone/>
              <a:defRPr kumimoji="0" lang="en-US" altLang="zh-CN" sz="4400" b="1" i="0" u="none" strike="noStrike" kern="1200" cap="none" spc="0" normalizeH="0" baseline="0" noProof="1">
                <a:solidFill>
                  <a:srgbClr val="4F81BD"/>
                </a:solidFill>
                <a:latin typeface="+mj-lt"/>
                <a:ea typeface="+mj-ea"/>
                <a:cs typeface="Arial Black" panose="020B0A04020102020204" charset="0"/>
              </a:defRPr>
            </a:lvl1pPr>
          </a:lstStyle>
          <a:p>
            <a:r>
              <a:rPr lang="tr-TR" altLang="en-US">
                <a:solidFill>
                  <a:schemeClr val="accent1">
                    <a:lumMod val="50000"/>
                  </a:schemeClr>
                </a:solidFill>
              </a:rPr>
              <a:t> Симптомы</a:t>
            </a:r>
            <a:endParaRPr lang="tr-TR" altLang="en-US">
              <a:solidFill>
                <a:schemeClr val="accent1">
                  <a:lumMod val="50000"/>
                </a:schemeClr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Замещающее содержимое 4"/>
          <p:cNvSpPr/>
          <p:nvPr>
            <p:custDataLst>
              <p:tags r:id="rId1"/>
            </p:custDataLst>
          </p:nvPr>
        </p:nvSpPr>
        <p:spPr>
          <a:xfrm>
            <a:off x="532130" y="115887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rmAutofit fontScale="900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4400" b="1">
                <a:solidFill>
                  <a:schemeClr val="accent5">
                    <a:lumMod val="50000"/>
                  </a:schemeClr>
                </a:solidFill>
                <a:cs typeface="Arial Black" panose="020B0A04020102020204" charset="0"/>
              </a:rPr>
              <a:t>Возможные</a:t>
            </a:r>
            <a:r>
              <a:rPr lang="en-US" altLang="ru-RU" sz="4400" b="1">
                <a:solidFill>
                  <a:schemeClr val="accent5">
                    <a:lumMod val="50000"/>
                  </a:schemeClr>
                </a:solidFill>
                <a:cs typeface="Arial Black" panose="020B0A04020102020204" charset="0"/>
              </a:rPr>
              <a:t> </a:t>
            </a:r>
            <a:r>
              <a:rPr lang="en-US" altLang="en-US" sz="4400" b="1">
                <a:solidFill>
                  <a:schemeClr val="accent5">
                    <a:lumMod val="50000"/>
                  </a:schemeClr>
                </a:solidFill>
                <a:cs typeface="Arial Black" panose="020B0A04020102020204" charset="0"/>
              </a:rPr>
              <a:t>причины</a:t>
            </a:r>
            <a:endParaRPr lang="en-US" altLang="en-US">
              <a:solidFill>
                <a:schemeClr val="tx1"/>
              </a:solidFill>
            </a:endParaRPr>
          </a:p>
          <a:p>
            <a:endParaRPr lang="en-US" altLang="ru-RU">
              <a:solidFill>
                <a:schemeClr val="tx1"/>
              </a:solidFill>
            </a:endParaRPr>
          </a:p>
          <a:p>
            <a:r>
              <a:rPr lang="en-US" altLang="ru-RU">
                <a:solidFill>
                  <a:schemeClr val="tx1"/>
                </a:solidFill>
              </a:rPr>
              <a:t>• </a:t>
            </a:r>
            <a:r>
              <a:rPr lang="en-US" altLang="en-US">
                <a:solidFill>
                  <a:schemeClr val="tx1"/>
                </a:solidFill>
              </a:rPr>
              <a:t>Дефицит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витаминов</a:t>
            </a:r>
            <a:endParaRPr lang="en-US" altLang="en-US">
              <a:solidFill>
                <a:schemeClr val="tx1"/>
              </a:solidFill>
            </a:endParaRPr>
          </a:p>
          <a:p>
            <a:endParaRPr lang="en-US" altLang="ru-RU">
              <a:solidFill>
                <a:schemeClr val="tx1"/>
              </a:solidFill>
            </a:endParaRPr>
          </a:p>
          <a:p>
            <a:r>
              <a:rPr lang="en-US" altLang="ru-RU">
                <a:solidFill>
                  <a:schemeClr val="tx1"/>
                </a:solidFill>
              </a:rPr>
              <a:t>• </a:t>
            </a:r>
            <a:r>
              <a:rPr lang="en-US" altLang="en-US">
                <a:solidFill>
                  <a:schemeClr val="tx1"/>
                </a:solidFill>
              </a:rPr>
              <a:t>Хронический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стресс</a:t>
            </a:r>
            <a:endParaRPr lang="en-US" altLang="en-US">
              <a:solidFill>
                <a:schemeClr val="tx1"/>
              </a:solidFill>
            </a:endParaRPr>
          </a:p>
          <a:p>
            <a:endParaRPr lang="en-US" altLang="ru-RU">
              <a:solidFill>
                <a:schemeClr val="tx1"/>
              </a:solidFill>
            </a:endParaRPr>
          </a:p>
          <a:p>
            <a:r>
              <a:rPr lang="en-US" altLang="ru-RU">
                <a:solidFill>
                  <a:schemeClr val="tx1"/>
                </a:solidFill>
              </a:rPr>
              <a:t>• </a:t>
            </a:r>
            <a:r>
              <a:rPr lang="en-US" altLang="en-US">
                <a:solidFill>
                  <a:schemeClr val="tx1"/>
                </a:solidFill>
              </a:rPr>
              <a:t>Неправильное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питание</a:t>
            </a:r>
            <a:endParaRPr lang="en-US" altLang="en-US">
              <a:solidFill>
                <a:schemeClr val="tx1"/>
              </a:solidFill>
            </a:endParaRPr>
          </a:p>
          <a:p>
            <a:endParaRPr lang="en-US" altLang="ru-RU">
              <a:solidFill>
                <a:schemeClr val="tx1"/>
              </a:solidFill>
            </a:endParaRPr>
          </a:p>
          <a:p>
            <a:r>
              <a:rPr lang="en-US" altLang="ru-RU">
                <a:solidFill>
                  <a:schemeClr val="tx1"/>
                </a:solidFill>
              </a:rPr>
              <a:t>• </a:t>
            </a:r>
            <a:r>
              <a:rPr lang="en-US" altLang="en-US">
                <a:solidFill>
                  <a:schemeClr val="tx1"/>
                </a:solidFill>
              </a:rPr>
              <a:t>Малоподвижный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образ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жизни</a:t>
            </a:r>
            <a:endParaRPr lang="en-US" altLang="en-US">
              <a:solidFill>
                <a:schemeClr val="tx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Замещающее содержимое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47700" y="810260"/>
            <a:ext cx="10515600" cy="4785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rmAutofit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4400" b="1">
                <a:solidFill>
                  <a:schemeClr val="accent5">
                    <a:lumMod val="50000"/>
                  </a:schemeClr>
                </a:solidFill>
                <a:cs typeface="Arial Black" panose="020B0A04020102020204" charset="0"/>
              </a:rPr>
              <a:t>Возможные</a:t>
            </a:r>
            <a:r>
              <a:rPr lang="en-US" altLang="ru-RU" sz="4400" b="1">
                <a:solidFill>
                  <a:schemeClr val="accent5">
                    <a:lumMod val="50000"/>
                  </a:schemeClr>
                </a:solidFill>
                <a:cs typeface="Arial Black" panose="020B0A04020102020204" charset="0"/>
              </a:rPr>
              <a:t> </a:t>
            </a:r>
            <a:r>
              <a:rPr lang="en-US" altLang="en-US" sz="4400" b="1">
                <a:solidFill>
                  <a:schemeClr val="accent5">
                    <a:lumMod val="50000"/>
                  </a:schemeClr>
                </a:solidFill>
                <a:cs typeface="Arial Black" panose="020B0A04020102020204" charset="0"/>
              </a:rPr>
              <a:t>причины</a:t>
            </a:r>
            <a:endParaRPr lang="en-US" altLang="en-US" sz="4400" b="1">
              <a:solidFill>
                <a:schemeClr val="accent5">
                  <a:lumMod val="50000"/>
                </a:schemeClr>
              </a:solidFill>
              <a:cs typeface="Arial Black" panose="020B0A04020102020204" charset="0"/>
            </a:endParaRPr>
          </a:p>
          <a:p>
            <a:endParaRPr lang="en-US" altLang="ru-RU">
              <a:solidFill>
                <a:schemeClr val="tx1"/>
              </a:solidFill>
            </a:endParaRPr>
          </a:p>
          <a:p>
            <a:r>
              <a:rPr lang="en-US" altLang="ru-RU">
                <a:solidFill>
                  <a:schemeClr val="tx1"/>
                </a:solidFill>
              </a:rPr>
              <a:t>• </a:t>
            </a:r>
            <a:r>
              <a:rPr lang="en-US" altLang="en-US">
                <a:solidFill>
                  <a:schemeClr val="tx1"/>
                </a:solidFill>
              </a:rPr>
              <a:t>Дефицит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витаминов</a:t>
            </a:r>
            <a:endParaRPr lang="en-US" altLang="en-US">
              <a:solidFill>
                <a:schemeClr val="tx1"/>
              </a:solidFill>
            </a:endParaRPr>
          </a:p>
          <a:p>
            <a:endParaRPr lang="en-US" altLang="ru-RU">
              <a:solidFill>
                <a:schemeClr val="tx1"/>
              </a:solidFill>
            </a:endParaRPr>
          </a:p>
          <a:p>
            <a:r>
              <a:rPr lang="en-US" altLang="ru-RU">
                <a:solidFill>
                  <a:schemeClr val="tx1"/>
                </a:solidFill>
              </a:rPr>
              <a:t>• </a:t>
            </a:r>
            <a:r>
              <a:rPr lang="en-US" altLang="en-US">
                <a:solidFill>
                  <a:schemeClr val="tx1"/>
                </a:solidFill>
              </a:rPr>
              <a:t>Хронический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стресс</a:t>
            </a:r>
            <a:endParaRPr lang="en-US" altLang="en-US">
              <a:solidFill>
                <a:schemeClr val="tx1"/>
              </a:solidFill>
            </a:endParaRPr>
          </a:p>
          <a:p>
            <a:endParaRPr lang="en-US" altLang="ru-RU">
              <a:solidFill>
                <a:schemeClr val="tx1"/>
              </a:solidFill>
            </a:endParaRPr>
          </a:p>
          <a:p>
            <a:r>
              <a:rPr lang="en-US" altLang="ru-RU">
                <a:solidFill>
                  <a:schemeClr val="tx1"/>
                </a:solidFill>
              </a:rPr>
              <a:t>• </a:t>
            </a:r>
            <a:r>
              <a:rPr lang="en-US" altLang="en-US">
                <a:solidFill>
                  <a:schemeClr val="tx1"/>
                </a:solidFill>
              </a:rPr>
              <a:t>Неправильное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питание</a:t>
            </a:r>
            <a:endParaRPr lang="en-US" altLang="en-US">
              <a:solidFill>
                <a:schemeClr val="tx1"/>
              </a:solidFill>
            </a:endParaRPr>
          </a:p>
          <a:p>
            <a:endParaRPr lang="en-US" altLang="ru-RU">
              <a:solidFill>
                <a:schemeClr val="tx1"/>
              </a:solidFill>
            </a:endParaRPr>
          </a:p>
          <a:p>
            <a:r>
              <a:rPr lang="en-US" altLang="ru-RU">
                <a:solidFill>
                  <a:schemeClr val="tx1"/>
                </a:solidFill>
              </a:rPr>
              <a:t>• </a:t>
            </a:r>
            <a:r>
              <a:rPr lang="en-US" altLang="en-US">
                <a:solidFill>
                  <a:schemeClr val="tx1"/>
                </a:solidFill>
              </a:rPr>
              <a:t>Малоподвижный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образ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жизни</a:t>
            </a:r>
            <a:endParaRPr lang="en-US" altLang="en-US">
              <a:solidFill>
                <a:schemeClr val="tx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Замещающее содержимое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47700" y="563880"/>
            <a:ext cx="10515600" cy="56134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4400">
                <a:solidFill>
                  <a:schemeClr val="accent5">
                    <a:lumMod val="50000"/>
                  </a:schemeClr>
                </a:solidFill>
                <a:cs typeface="Arial Black" panose="020B0A04020102020204" charset="0"/>
              </a:rPr>
              <a:t>Лечение</a:t>
            </a:r>
            <a:r>
              <a:rPr lang="en-US" altLang="ru-RU" sz="4400">
                <a:solidFill>
                  <a:schemeClr val="accent5">
                    <a:lumMod val="50000"/>
                  </a:schemeClr>
                </a:solidFill>
                <a:cs typeface="Arial Black" panose="020B0A04020102020204" charset="0"/>
              </a:rPr>
              <a:t> </a:t>
            </a:r>
            <a:r>
              <a:rPr lang="en-US" altLang="en-US" sz="4400">
                <a:solidFill>
                  <a:schemeClr val="accent5">
                    <a:lumMod val="50000"/>
                  </a:schemeClr>
                </a:solidFill>
                <a:cs typeface="Arial Black" panose="020B0A04020102020204" charset="0"/>
              </a:rPr>
              <a:t>и</a:t>
            </a:r>
            <a:r>
              <a:rPr lang="en-US" altLang="ru-RU" sz="4400">
                <a:solidFill>
                  <a:schemeClr val="accent5">
                    <a:lumMod val="50000"/>
                  </a:schemeClr>
                </a:solidFill>
                <a:cs typeface="Arial Black" panose="020B0A04020102020204" charset="0"/>
              </a:rPr>
              <a:t> </a:t>
            </a:r>
            <a:r>
              <a:rPr lang="en-US" altLang="en-US" sz="4400">
                <a:solidFill>
                  <a:schemeClr val="accent5">
                    <a:lumMod val="50000"/>
                  </a:schemeClr>
                </a:solidFill>
                <a:cs typeface="Arial Black" panose="020B0A04020102020204" charset="0"/>
              </a:rPr>
              <a:t>профилактика</a:t>
            </a:r>
            <a:endParaRPr lang="en-US" altLang="en-US" sz="4400">
              <a:solidFill>
                <a:schemeClr val="accent5">
                  <a:lumMod val="50000"/>
                </a:schemeClr>
              </a:solidFill>
              <a:cs typeface="Arial Black" panose="020B0A04020102020204" charset="0"/>
            </a:endParaRPr>
          </a:p>
          <a:p>
            <a:r>
              <a:rPr lang="en-US" altLang="en-US" sz="4000" b="1">
                <a:solidFill>
                  <a:schemeClr val="tx1"/>
                </a:solidFill>
                <a:cs typeface="Arial Black" panose="020B0A04020102020204" charset="0"/>
              </a:rPr>
              <a:t>Образ</a:t>
            </a:r>
            <a:r>
              <a:rPr lang="en-US" altLang="ru-RU" sz="4000" b="1">
                <a:solidFill>
                  <a:schemeClr val="tx1"/>
                </a:solidFill>
                <a:cs typeface="Arial Black" panose="020B0A04020102020204" charset="0"/>
              </a:rPr>
              <a:t> </a:t>
            </a:r>
            <a:r>
              <a:rPr lang="en-US" altLang="en-US" sz="4000" b="1">
                <a:solidFill>
                  <a:schemeClr val="tx1"/>
                </a:solidFill>
                <a:cs typeface="Arial Black" panose="020B0A04020102020204" charset="0"/>
              </a:rPr>
              <a:t>жизни</a:t>
            </a:r>
            <a:r>
              <a:rPr lang="en-US" altLang="ru-RU" sz="4000" b="1">
                <a:solidFill>
                  <a:schemeClr val="tx1"/>
                </a:solidFill>
                <a:cs typeface="Arial Black" panose="020B0A04020102020204" charset="0"/>
              </a:rPr>
              <a:t>:</a:t>
            </a:r>
            <a:endParaRPr lang="en-US" altLang="ru-RU" sz="4000" b="1">
              <a:solidFill>
                <a:schemeClr val="tx1"/>
              </a:solidFill>
              <a:cs typeface="Arial Black" panose="020B0A04020102020204" charset="0"/>
            </a:endParaRPr>
          </a:p>
          <a:p>
            <a:endParaRPr lang="en-US" altLang="ru-RU">
              <a:solidFill>
                <a:schemeClr val="tx1"/>
              </a:solidFill>
            </a:endParaRPr>
          </a:p>
          <a:p>
            <a:r>
              <a:rPr lang="en-US" altLang="ru-RU">
                <a:solidFill>
                  <a:schemeClr val="tx1"/>
                </a:solidFill>
              </a:rPr>
              <a:t>• </a:t>
            </a:r>
            <a:r>
              <a:rPr lang="en-US" altLang="en-US">
                <a:solidFill>
                  <a:schemeClr val="tx1"/>
                </a:solidFill>
              </a:rPr>
              <a:t>Сбалансированное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питание</a:t>
            </a:r>
            <a:endParaRPr lang="en-US" altLang="en-US">
              <a:solidFill>
                <a:schemeClr val="tx1"/>
              </a:solidFill>
            </a:endParaRPr>
          </a:p>
          <a:p>
            <a:endParaRPr lang="en-US" altLang="ru-RU">
              <a:solidFill>
                <a:schemeClr val="tx1"/>
              </a:solidFill>
            </a:endParaRPr>
          </a:p>
          <a:p>
            <a:r>
              <a:rPr lang="en-US" altLang="ru-RU">
                <a:solidFill>
                  <a:schemeClr val="tx1"/>
                </a:solidFill>
              </a:rPr>
              <a:t>• </a:t>
            </a:r>
            <a:r>
              <a:rPr lang="en-US" altLang="en-US">
                <a:solidFill>
                  <a:schemeClr val="tx1"/>
                </a:solidFill>
              </a:rPr>
              <a:t>Регулярный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сон</a:t>
            </a:r>
            <a:endParaRPr lang="en-US" altLang="en-US">
              <a:solidFill>
                <a:schemeClr val="tx1"/>
              </a:solidFill>
            </a:endParaRPr>
          </a:p>
          <a:p>
            <a:endParaRPr lang="en-US" altLang="ru-RU">
              <a:solidFill>
                <a:schemeClr val="tx1"/>
              </a:solidFill>
            </a:endParaRPr>
          </a:p>
          <a:p>
            <a:r>
              <a:rPr lang="en-US" altLang="ru-RU">
                <a:solidFill>
                  <a:schemeClr val="tx1"/>
                </a:solidFill>
              </a:rPr>
              <a:t>• </a:t>
            </a:r>
            <a:r>
              <a:rPr lang="en-US" altLang="en-US">
                <a:solidFill>
                  <a:schemeClr val="tx1"/>
                </a:solidFill>
              </a:rPr>
              <a:t>Физическая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активность</a:t>
            </a:r>
            <a:endParaRPr lang="en-US" altLang="en-US">
              <a:solidFill>
                <a:schemeClr val="tx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Замещающее содержимое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47700" y="1057275"/>
            <a:ext cx="10515600" cy="47428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4400">
                <a:solidFill>
                  <a:schemeClr val="accent5">
                    <a:lumMod val="50000"/>
                  </a:schemeClr>
                </a:solidFill>
                <a:cs typeface="Arial Black" panose="020B0A04020102020204" charset="0"/>
              </a:rPr>
              <a:t>Медицинский</a:t>
            </a:r>
            <a:r>
              <a:rPr lang="en-US" altLang="ru-RU" sz="4400">
                <a:solidFill>
                  <a:schemeClr val="accent5">
                    <a:lumMod val="50000"/>
                  </a:schemeClr>
                </a:solidFill>
                <a:cs typeface="Arial Black" panose="020B0A04020102020204" charset="0"/>
              </a:rPr>
              <a:t> </a:t>
            </a:r>
            <a:r>
              <a:rPr lang="en-US" altLang="en-US" sz="4400">
                <a:solidFill>
                  <a:schemeClr val="accent5">
                    <a:lumMod val="50000"/>
                  </a:schemeClr>
                </a:solidFill>
                <a:cs typeface="Arial Black" panose="020B0A04020102020204" charset="0"/>
              </a:rPr>
              <a:t>подход</a:t>
            </a:r>
            <a:r>
              <a:rPr lang="en-US" altLang="ru-RU" sz="4400">
                <a:solidFill>
                  <a:schemeClr val="accent5">
                    <a:lumMod val="50000"/>
                  </a:schemeClr>
                </a:solidFill>
                <a:cs typeface="Arial Black" panose="020B0A04020102020204" charset="0"/>
              </a:rPr>
              <a:t>:</a:t>
            </a:r>
            <a:endParaRPr lang="en-US" altLang="ru-RU" sz="4400">
              <a:solidFill>
                <a:schemeClr val="accent5">
                  <a:lumMod val="50000"/>
                </a:schemeClr>
              </a:solidFill>
              <a:cs typeface="Arial Black" panose="020B0A04020102020204" charset="0"/>
            </a:endParaRPr>
          </a:p>
          <a:p>
            <a:endParaRPr lang="en-US" altLang="ru-RU" sz="4400">
              <a:solidFill>
                <a:schemeClr val="tx1"/>
              </a:solidFill>
              <a:cs typeface="Arial Black" panose="020B0A04020102020204" charset="0"/>
            </a:endParaRPr>
          </a:p>
          <a:p>
            <a:r>
              <a:rPr lang="en-US" altLang="ru-RU">
                <a:solidFill>
                  <a:schemeClr val="tx1"/>
                </a:solidFill>
              </a:rPr>
              <a:t>• </a:t>
            </a:r>
            <a:r>
              <a:rPr lang="en-US" altLang="en-US">
                <a:solidFill>
                  <a:schemeClr val="tx1"/>
                </a:solidFill>
              </a:rPr>
              <a:t>Витамины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по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назначению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врача</a:t>
            </a:r>
            <a:endParaRPr lang="en-US" altLang="en-US">
              <a:solidFill>
                <a:schemeClr val="tx1"/>
              </a:solidFill>
            </a:endParaRPr>
          </a:p>
          <a:p>
            <a:endParaRPr lang="en-US" altLang="ru-RU">
              <a:solidFill>
                <a:schemeClr val="tx1"/>
              </a:solidFill>
            </a:endParaRPr>
          </a:p>
          <a:p>
            <a:r>
              <a:rPr lang="en-US" altLang="ru-RU">
                <a:solidFill>
                  <a:schemeClr val="tx1"/>
                </a:solidFill>
              </a:rPr>
              <a:t>• </a:t>
            </a:r>
            <a:r>
              <a:rPr lang="en-US" altLang="en-US">
                <a:solidFill>
                  <a:schemeClr val="tx1"/>
                </a:solidFill>
              </a:rPr>
              <a:t>Регулярный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контроль</a:t>
            </a:r>
            <a:r>
              <a:rPr lang="en-US" altLang="ru-RU">
                <a:solidFill>
                  <a:schemeClr val="tx1"/>
                </a:solidFill>
              </a:rPr>
              <a:t> </a:t>
            </a:r>
            <a:r>
              <a:rPr lang="en-US" altLang="en-US">
                <a:solidFill>
                  <a:schemeClr val="tx1"/>
                </a:solidFill>
              </a:rPr>
              <a:t>здоровья</a:t>
            </a:r>
            <a:endParaRPr lang="en-US" altLang="en-US">
              <a:solidFill>
                <a:schemeClr val="tx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KSO_WM_UNIT_INDEX" val="1"/>
  <p:tag name="KSO_WM_UNIT_TEXT_SUBTYPE" val="a"/>
  <p:tag name="KSO_WM_UNIT_SUBTYPE" val="a"/>
  <p:tag name="KSO_WM_UNIT_TYPE" val="f"/>
  <p:tag name="KSO_WM_BEAUTIFY_FLAG" val="#wm#"/>
</p:tagLst>
</file>

<file path=ppt/tags/tag101.xml><?xml version="1.0" encoding="utf-8"?>
<p:tagLst xmlns:p="http://schemas.openxmlformats.org/presentationml/2006/main">
  <p:tag name="KSO_WM_SLIDE_TYPE" val="text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2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</p:tagLst>
</file>

<file path=ppt/tags/tag13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3*i*4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4*i*2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4*i*4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PRESET_TEXT" val="节编号"/>
  <p:tag name="KSO_WM_UNIT_NOCLEAR" val="0"/>
  <p:tag name="KSO_WM_UNIT_VALUE" val="13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24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24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3.0"/>
  <p:tag name="KSO_WM_BEAUTIFY_FLAG" val="#wm#"/>
</p:tagLst>
</file>

<file path=ppt/tags/tag40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文本样式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42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文本样式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</p:tagLst>
</file>

<file path=ppt/tags/tag60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1*i*4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1*i*5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1*i*6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74.xml><?xml version="1.0" encoding="utf-8"?>
<p:tagLst xmlns:p="http://schemas.openxmlformats.org/presentationml/2006/main">
  <p:tag name="KSO_WM_UNIT_SUBTYPE" val="b"/>
  <p:tag name="KSO_WM_UNIT_PRESET_TEXT" val="署名占位符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5"/>
  <p:tag name="KSO_WM_UNIT_ID" val="_11*f*5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0*i*3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0*i*4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0*a*1"/>
  <p:tag name="KSO_WM_UNIT_LAYERLEVEL" val="1"/>
  <p:tag name="KSO_WM_TAG_VERSION" val="1.0"/>
  <p:tag name="KSO_WM_BEAUTIFY_FLAG" val="#wm#"/>
  <p:tag name="KSO_WM_TEMPLATE_CATEGORY" val="custom"/>
  <p:tag name="KSO_WM_TEMPLATE_INDEX" val="20238023"/>
</p:tagLst>
</file>

<file path=ppt/tags/tag8.xml><?xml version="1.0" encoding="utf-8"?>
<p:tagLst xmlns:p="http://schemas.openxmlformats.org/presentationml/2006/main">
  <p:tag name="KSO_WM_UNIT_SUBTYPE" val="b"/>
  <p:tag name="KSO_WM_UNIT_PRESET_TEXT" val="署名占位符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4"/>
  <p:tag name="KSO_WM_UNIT_ID" val="_1*f*4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0*f*1"/>
  <p:tag name="KSO_WM_UNIT_LAYERLEVEL" val="1"/>
  <p:tag name="KSO_WM_TAG_VERSION" val="1.0"/>
  <p:tag name="KSO_WM_BEAUTIFY_FLAG" val="#wm#"/>
  <p:tag name="KSO_WM_TEMPLATE_CATEGORY" val="custom"/>
  <p:tag name="KSO_WM_TEMPLATE_INDEX" val="20238023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TEMPLATE_THUMBS_INDEX" val="1、9"/>
  <p:tag name="KSO_WM_SPECIAL_SOURCE" val="bdnull"/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8023"/>
</p:tagLst>
</file>

<file path=ppt/tags/tag8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8023_1*a*1"/>
  <p:tag name="KSO_WM_TEMPLATE_CATEGORY" val="custom"/>
  <p:tag name="KSO_WM_TEMPLATE_INDEX" val="20238023"/>
  <p:tag name="KSO_WM_UNIT_LAYERLEVEL" val="1"/>
  <p:tag name="KSO_WM_TAG_VERSION" val="3.0"/>
  <p:tag name="KSO_WM_BEAUTIFY_FLAG" val="#wm#"/>
  <p:tag name="KSO_WM_UNIT_PRESET_TEXT" val="The title goes here"/>
</p:tagLst>
</file>

<file path=ppt/tags/tag8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8023_1*b*1"/>
  <p:tag name="KSO_WM_TEMPLATE_CATEGORY" val="custom"/>
  <p:tag name="KSO_WM_TEMPLATE_INDEX" val="20238023"/>
  <p:tag name="KSO_WM_UNIT_LAYERLEVEL" val="1"/>
  <p:tag name="KSO_WM_TAG_VERSION" val="3.0"/>
  <p:tag name="KSO_WM_BEAUTIFY_FLAG" val="#wm#"/>
  <p:tag name="KSO_WM_UNIT_PRESET_TEXT" val="Click to add subtitle"/>
</p:tagLst>
</file>

<file path=ppt/tags/tag87.xml><?xml version="1.0" encoding="utf-8"?>
<p:tagLst xmlns:p="http://schemas.openxmlformats.org/presentationml/2006/main">
  <p:tag name="KSO_WM_UNIT_SUBTYPE" val="b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4"/>
  <p:tag name="KSO_WM_UNIT_ID" val="custom20238023_1*f*4"/>
  <p:tag name="KSO_WM_TEMPLATE_CATEGORY" val="custom"/>
  <p:tag name="KSO_WM_TEMPLATE_INDEX" val="20238023"/>
  <p:tag name="KSO_WM_UNIT_LAYERLEVEL" val="1"/>
  <p:tag name="KSO_WM_TAG_VERSION" val="3.0"/>
  <p:tag name="KSO_WM_BEAUTIFY_FLAG" val="#wm#"/>
  <p:tag name="KSO_WM_UNIT_PRESET_TEXT" val="Name"/>
</p:tagLst>
</file>

<file path=ppt/tags/tag88.xml><?xml version="1.0" encoding="utf-8"?>
<p:tagLst xmlns:p="http://schemas.openxmlformats.org/presentationml/2006/main">
  <p:tag name="KSO_WM_TEMPLATE_THUMBS_INDEX" val="1、9"/>
  <p:tag name="KSO_WM_SPECIAL_SOURCE" val="bdnull"/>
  <p:tag name="KSO_WM_SLIDE_ID" val="custom20238023_1"/>
  <p:tag name="KSO_WM_TEMPLATE_SUBCATEGORY" val="29"/>
  <p:tag name="KSO_WM_TEMPLATE_MASTER_TYPE" val="0"/>
  <p:tag name="KSO_WM_TEMPLATE_COLOR_TYPE" val="0"/>
  <p:tag name="KSO_WM_SLIDE_TYPE" val="title"/>
  <p:tag name="KSO_WM_SLIDE_SUBTYPE" val="pureTxt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8023"/>
  <p:tag name="KSO_WM_SLIDE_LAYOUT" val="a_b_f"/>
  <p:tag name="KSO_WM_SLIDE_LAYOUT_CNT" val="1_1_1"/>
  <p:tag name="KSO_WM_SLIDE_THEME_ID" val="3321273"/>
  <p:tag name="KSO_WM_SLIDE_THEME_NAME" val="Z_20238023_Green Gradient"/>
</p:tagLst>
</file>

<file path=ppt/tags/tag89.xml><?xml version="1.0" encoding="utf-8"?>
<p:tagLst xmlns:p="http://schemas.openxmlformats.org/presentationml/2006/main">
  <p:tag name="KSO_WM_UNIT_INDEX" val="1"/>
  <p:tag name="KSO_WM_UNIT_TEXT_SUBTYPE" val="a"/>
  <p:tag name="KSO_WM_UNIT_SUBTYPE" val="a"/>
  <p:tag name="KSO_WM_UNIT_TYPE" val="f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SLIDE_TYPE" val="text"/>
  <p:tag name="KSO_WM_BEAUTIFY_FLAG" val="#wm#"/>
</p:tagLst>
</file>

<file path=ppt/tags/tag91.xml><?xml version="1.0" encoding="utf-8"?>
<p:tagLst xmlns:p="http://schemas.openxmlformats.org/presentationml/2006/main">
  <p:tag name="KSO_WM_UNIT_INDEX" val="1"/>
  <p:tag name="KSO_WM_UNIT_TEXT_SUBTYPE" val="a"/>
  <p:tag name="KSO_WM_UNIT_SUBTYPE" val="a"/>
  <p:tag name="KSO_WM_UNIT_TYPE" val="f"/>
  <p:tag name="KSO_WM_BEAUTIFY_FLAG" val="#wm#"/>
</p:tagLst>
</file>

<file path=ppt/tags/tag92.xml><?xml version="1.0" encoding="utf-8"?>
<p:tagLst xmlns:p="http://schemas.openxmlformats.org/presentationml/2006/main">
  <p:tag name="KSO_WM_UNIT_INDEX" val="2"/>
  <p:tag name="KSO_WM_UNIT_TYPE" val="a"/>
  <p:tag name="KSO_WM_BEAUTIFY_FLAG" val="#wm#"/>
</p:tagLst>
</file>

<file path=ppt/tags/tag93.xml><?xml version="1.0" encoding="utf-8"?>
<p:tagLst xmlns:p="http://schemas.openxmlformats.org/presentationml/2006/main">
  <p:tag name="KSO_WM_SLIDE_TYPE" val="text"/>
  <p:tag name="KSO_WM_BEAUTIFY_FLAG" val="#wm#"/>
</p:tagLst>
</file>

<file path=ppt/tags/tag94.xml><?xml version="1.0" encoding="utf-8"?>
<p:tagLst xmlns:p="http://schemas.openxmlformats.org/presentationml/2006/main">
  <p:tag name="KSO_WM_UNIT_INDEX" val="1"/>
  <p:tag name="KSO_WM_UNIT_TEXT_SUBTYPE" val="a"/>
  <p:tag name="KSO_WM_UNIT_SUBTYPE" val="a"/>
  <p:tag name="KSO_WM_UNIT_TYPE" val="f"/>
  <p:tag name="KSO_WM_BEAUTIFY_FLAG" val="#wm#"/>
</p:tagLst>
</file>

<file path=ppt/tags/tag95.xml><?xml version="1.0" encoding="utf-8"?>
<p:tagLst xmlns:p="http://schemas.openxmlformats.org/presentationml/2006/main">
  <p:tag name="KSO_WM_SLIDE_TYPE" val="text"/>
  <p:tag name="KSO_WM_BEAUTIFY_FLAG" val="#wm#"/>
</p:tagLst>
</file>

<file path=ppt/tags/tag96.xml><?xml version="1.0" encoding="utf-8"?>
<p:tagLst xmlns:p="http://schemas.openxmlformats.org/presentationml/2006/main">
  <p:tag name="KSO_WM_UNIT_INDEX" val="1"/>
  <p:tag name="KSO_WM_UNIT_TEXT_SUBTYPE" val="a"/>
  <p:tag name="KSO_WM_UNIT_SUBTYPE" val="a"/>
  <p:tag name="KSO_WM_UNIT_TYPE" val="f"/>
  <p:tag name="KSO_WM_BEAUTIFY_FLAG" val="#wm#"/>
</p:tagLst>
</file>

<file path=ppt/tags/tag97.xml><?xml version="1.0" encoding="utf-8"?>
<p:tagLst xmlns:p="http://schemas.openxmlformats.org/presentationml/2006/main">
  <p:tag name="KSO_WM_SLIDE_TYPE" val="text"/>
  <p:tag name="KSO_WM_BEAUTIFY_FLAG" val="#wm#"/>
</p:tagLst>
</file>

<file path=ppt/tags/tag98.xml><?xml version="1.0" encoding="utf-8"?>
<p:tagLst xmlns:p="http://schemas.openxmlformats.org/presentationml/2006/main">
  <p:tag name="KSO_WM_UNIT_INDEX" val="1"/>
  <p:tag name="KSO_WM_UNIT_TEXT_SUBTYPE" val="a"/>
  <p:tag name="KSO_WM_UNIT_SUBTYPE" val="a"/>
  <p:tag name="KSO_WM_UNIT_TYPE" val="f"/>
  <p:tag name="KSO_WM_BEAUTIFY_FLAG" val="#wm#"/>
</p:tagLst>
</file>

<file path=ppt/tags/tag99.xml><?xml version="1.0" encoding="utf-8"?>
<p:tagLst xmlns:p="http://schemas.openxmlformats.org/presentationml/2006/main">
  <p:tag name="KSO_WM_SLIDE_TYPE" val="text"/>
  <p:tag name="KSO_WM_BEAUTIFY_FLAG" val="#wm#"/>
</p:tagLst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自定义 54">
      <a:dk1>
        <a:srgbClr val="000000"/>
      </a:dk1>
      <a:lt1>
        <a:srgbClr val="FFFFFF"/>
      </a:lt1>
      <a:dk2>
        <a:srgbClr val="071A00"/>
      </a:dk2>
      <a:lt2>
        <a:srgbClr val="F7FFF7"/>
      </a:lt2>
      <a:accent1>
        <a:srgbClr val="00B212"/>
      </a:accent1>
      <a:accent2>
        <a:srgbClr val="EEC120"/>
      </a:accent2>
      <a:accent3>
        <a:srgbClr val="1F77C8"/>
      </a:accent3>
      <a:accent4>
        <a:srgbClr val="00B6B6"/>
      </a:accent4>
      <a:accent5>
        <a:srgbClr val="E58C06"/>
      </a:accent5>
      <a:accent6>
        <a:srgbClr val="B25D00"/>
      </a:accent6>
      <a:hlink>
        <a:srgbClr val="5FCBFB"/>
      </a:hlink>
      <a:folHlink>
        <a:srgbClr val="B759BC"/>
      </a:folHlink>
    </a:clrScheme>
    <a:fontScheme name="立体">
      <a:majorFont>
        <a:latin typeface="Nunito Sans ExtraBold"/>
        <a:ea typeface="Nunito Sans ExtraBold"/>
        <a:cs typeface=""/>
      </a:majorFont>
      <a:minorFont>
        <a:latin typeface="Nunito Sans"/>
        <a:ea typeface="Nunito 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bg1">
                <a:alpha val="18000"/>
              </a:schemeClr>
            </a:gs>
            <a:gs pos="100000">
              <a:schemeClr val="accent1">
                <a:alpha val="25000"/>
              </a:schemeClr>
            </a:gs>
          </a:gsLst>
          <a:lin ang="0" scaled="1"/>
          <a:tileRect/>
        </a:gradFill>
        <a:ln>
          <a:noFill/>
        </a:ln>
      </a:spPr>
      <a:bodyPr rtlCol="0" anchor="ctr"/>
      <a:lstStyle>
        <a:defPPr algn="ctr">
          <a:defRPr lang="en-US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>
              <a:alpha val="32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b">
        <a:normAutofit/>
      </a:bodyPr>
      <a:lstStyle>
        <a:defPPr algn="r">
          <a:lnSpc>
            <a:spcPct val="100000"/>
          </a:lnSpc>
          <a:defRPr lang="en-US" sz="2000" b="1" spc="300" dirty="0">
            <a:solidFill>
              <a:schemeClr val="accent1">
                <a:lumMod val="50000"/>
              </a:schemeClr>
            </a:solidFill>
            <a:latin typeface="+mj-ea"/>
            <a:ea typeface="+mj-ea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656</Words>
  <Application>WPS Presentation</Application>
  <PresentationFormat>宽屏</PresentationFormat>
  <Paragraphs>53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</vt:i4>
      </vt:variant>
    </vt:vector>
  </HeadingPairs>
  <TitlesOfParts>
    <vt:vector size="25" baseType="lpstr">
      <vt:lpstr>Arial</vt:lpstr>
      <vt:lpstr>SimSun</vt:lpstr>
      <vt:lpstr>Wingdings</vt:lpstr>
      <vt:lpstr>Calibri Light</vt:lpstr>
      <vt:lpstr>Arial Unicode MS</vt:lpstr>
      <vt:lpstr>Microsoft YaHei</vt:lpstr>
      <vt:lpstr>Calibri</vt:lpstr>
      <vt:lpstr>Cambria</vt:lpstr>
      <vt:lpstr>ＭＳ 明朝</vt:lpstr>
      <vt:lpstr>Calibri</vt:lpstr>
      <vt:lpstr>MS Gothic</vt:lpstr>
      <vt:lpstr>Arial Narrow</vt:lpstr>
      <vt:lpstr>Arial Black</vt:lpstr>
      <vt:lpstr>Segoe Print</vt:lpstr>
      <vt:lpstr>Nunito Sans ExtraBold</vt:lpstr>
      <vt:lpstr>Nunito Sans</vt:lpstr>
      <vt:lpstr>Blue Waves</vt:lpstr>
      <vt:lpstr>Office Theme</vt:lpstr>
      <vt:lpstr>Медицинская презентация </vt:lpstr>
      <vt:lpstr>Здоровый образ жизни Медицинская обзорная презентация                                                                                      Автор: Zebo</vt:lpstr>
      <vt:lpstr> Симптомы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Zebosh Zebosh</cp:lastModifiedBy>
  <cp:revision>6</cp:revision>
  <dcterms:created xsi:type="dcterms:W3CDTF">2025-07-23T00:59:00Z</dcterms:created>
  <dcterms:modified xsi:type="dcterms:W3CDTF">2025-12-09T14:41:36Z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1049-12.2.0.23155</vt:lpwstr>
  </property>
  <property fmtid="{D5CDD505-2E9C-101B-9397-08002B2CF9AE}" pid="3" name="ICV">
    <vt:lpwstr>D1BD8E38CB6D4773B7231D16D4709650_11</vt:lpwstr>
  </property>
</Properties>
</file>