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984E"/>
    <a:srgbClr val="86723A"/>
    <a:srgbClr val="A68D48"/>
    <a:srgbClr val="CBB065"/>
    <a:srgbClr val="5E5028"/>
    <a:srgbClr val="AA9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473B-44FC-47C3-A0ED-4A978CA3D5B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72A3-D3CB-4A46-A524-ED2F470132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772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473B-44FC-47C3-A0ED-4A978CA3D5B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72A3-D3CB-4A46-A524-ED2F470132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00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473B-44FC-47C3-A0ED-4A978CA3D5B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72A3-D3CB-4A46-A524-ED2F470132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68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473B-44FC-47C3-A0ED-4A978CA3D5B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72A3-D3CB-4A46-A524-ED2F470132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707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473B-44FC-47C3-A0ED-4A978CA3D5B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72A3-D3CB-4A46-A524-ED2F470132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84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473B-44FC-47C3-A0ED-4A978CA3D5B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72A3-D3CB-4A46-A524-ED2F470132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473B-44FC-47C3-A0ED-4A978CA3D5B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72A3-D3CB-4A46-A524-ED2F470132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33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473B-44FC-47C3-A0ED-4A978CA3D5B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72A3-D3CB-4A46-A524-ED2F470132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2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473B-44FC-47C3-A0ED-4A978CA3D5B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72A3-D3CB-4A46-A524-ED2F470132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521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473B-44FC-47C3-A0ED-4A978CA3D5B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72A3-D3CB-4A46-A524-ED2F470132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84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473B-44FC-47C3-A0ED-4A978CA3D5B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72A3-D3CB-4A46-A524-ED2F470132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067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473B-44FC-47C3-A0ED-4A978CA3D5B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072A3-D3CB-4A46-A524-ED2F470132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0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46510"/>
            <a:ext cx="11951369" cy="6511490"/>
          </a:xfrm>
          <a:prstGeom prst="rect">
            <a:avLst/>
          </a:prstGeom>
          <a:solidFill>
            <a:srgbClr val="5E5028">
              <a:alpha val="7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8254" y="22859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Я творець свого життя</a:t>
            </a:r>
            <a:r>
              <a:rPr lang="uk-UA" dirty="0" smtClean="0">
                <a:latin typeface="Complex" panose="00000400000000000000" pitchFamily="2" charset="0"/>
                <a:cs typeface="Complex" panose="00000400000000000000" pitchFamily="2" charset="0"/>
              </a:rPr>
              <a:t/>
            </a:r>
            <a:br>
              <a:rPr lang="uk-UA" dirty="0" smtClean="0">
                <a:latin typeface="Complex" panose="00000400000000000000" pitchFamily="2" charset="0"/>
                <a:cs typeface="Complex" panose="00000400000000000000" pitchFamily="2" charset="0"/>
              </a:rPr>
            </a:br>
            <a:endParaRPr lang="uk-UA" dirty="0"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079" y="4382194"/>
            <a:ext cx="9144000" cy="165576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Модуль 1</a:t>
            </a:r>
            <a:endParaRPr lang="uk-UA" sz="3600" dirty="0">
              <a:solidFill>
                <a:schemeClr val="bg1"/>
              </a:solidFill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930409" y="1913698"/>
            <a:ext cx="4543133" cy="4476848"/>
          </a:xfrm>
          <a:prstGeom prst="ellipse">
            <a:avLst/>
          </a:prstGeom>
          <a:solidFill>
            <a:srgbClr val="A68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60" y="1166326"/>
            <a:ext cx="5898503" cy="115884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Як буде проходити курс</a:t>
            </a:r>
            <a:endParaRPr lang="uk-UA" b="1" dirty="0">
              <a:solidFill>
                <a:srgbClr val="5E50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215" y="2761862"/>
            <a:ext cx="6075784" cy="28458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 основному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телеграм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каналі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буде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уся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необхідна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інформація</a:t>
            </a:r>
            <a:endParaRPr lang="ru-RU" sz="2000" dirty="0" smtClean="0">
              <a:solidFill>
                <a:srgbClr val="5E50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чаті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ми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ділимося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домашніми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завданнями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інсайтами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змінами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у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житті</a:t>
            </a:r>
            <a:endParaRPr lang="ru-RU" sz="2000" dirty="0" smtClean="0">
              <a:solidFill>
                <a:srgbClr val="5E50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Якщо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є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питання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ми </a:t>
            </a:r>
            <a:r>
              <a:rPr lang="ru-RU" sz="2000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пишемо</a:t>
            </a:r>
            <a:r>
              <a:rPr lang="ru-RU" sz="2000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кураторам</a:t>
            </a:r>
          </a:p>
          <a:p>
            <a:endParaRPr lang="uk-UA" dirty="0"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  <p:sp>
        <p:nvSpPr>
          <p:cNvPr id="4" name="Хорда 3"/>
          <p:cNvSpPr/>
          <p:nvPr/>
        </p:nvSpPr>
        <p:spPr>
          <a:xfrm rot="6742774">
            <a:off x="278113" y="5322687"/>
            <a:ext cx="2518512" cy="2611077"/>
          </a:xfrm>
          <a:prstGeom prst="chord">
            <a:avLst>
              <a:gd name="adj1" fmla="val 3386520"/>
              <a:gd name="adj2" fmla="val 15499621"/>
            </a:avLst>
          </a:prstGeom>
          <a:solidFill>
            <a:srgbClr val="CBB06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4631872" y="176456"/>
            <a:ext cx="289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B2984E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Павло </a:t>
            </a:r>
            <a:r>
              <a:rPr lang="uk-UA" sz="2000" dirty="0" err="1" smtClean="0">
                <a:solidFill>
                  <a:srgbClr val="B2984E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Карченков</a:t>
            </a:r>
            <a:endParaRPr lang="uk-UA" sz="2000" dirty="0">
              <a:solidFill>
                <a:srgbClr val="B2984E"/>
              </a:solidFill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55" t="15635" r="474" b="1823"/>
          <a:stretch/>
        </p:blipFill>
        <p:spPr>
          <a:xfrm>
            <a:off x="7602214" y="2258931"/>
            <a:ext cx="4543133" cy="44768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14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373" y="491257"/>
            <a:ext cx="9696062" cy="121174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Правила проходження курсу</a:t>
            </a:r>
            <a:r>
              <a:rPr lang="uk-UA" b="1" dirty="0" smtClean="0">
                <a:solidFill>
                  <a:srgbClr val="5E5028"/>
                </a:solidFill>
              </a:rPr>
              <a:t/>
            </a:r>
            <a:br>
              <a:rPr lang="uk-UA" b="1" dirty="0" smtClean="0">
                <a:solidFill>
                  <a:srgbClr val="5E5028"/>
                </a:solidFill>
              </a:rPr>
            </a:br>
            <a:endParaRPr lang="uk-UA" b="1" dirty="0">
              <a:solidFill>
                <a:srgbClr val="5E502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874" y="2887682"/>
            <a:ext cx="29951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Отримуємо задоволення від процесу і фокусуємось на роботі</a:t>
            </a:r>
          </a:p>
          <a:p>
            <a:r>
              <a:rPr lang="uk-UA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Маємо чітке розуміння що усі ми різні і у кожного своя швидкість трансформації</a:t>
            </a:r>
          </a:p>
          <a:p>
            <a:r>
              <a:rPr lang="uk-UA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Від щирого серця радіємо та захоплюємося результатом інших</a:t>
            </a:r>
            <a:endParaRPr lang="uk-UA" dirty="0">
              <a:solidFill>
                <a:srgbClr val="5E50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544" y="111727"/>
            <a:ext cx="2962913" cy="542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977" y="2359754"/>
            <a:ext cx="2686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Ніяких очікувань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3731" y="3410125"/>
            <a:ext cx="2565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обезцінюємо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не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засуджуємо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не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навчаємо</a:t>
            </a:r>
            <a:endParaRPr lang="ru-RU" dirty="0" smtClean="0">
              <a:solidFill>
                <a:srgbClr val="5E50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даємо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порад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і не просимо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їх</a:t>
            </a:r>
            <a:endParaRPr lang="ru-RU" dirty="0" smtClean="0">
              <a:solidFill>
                <a:srgbClr val="5E50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3731" y="2313395"/>
            <a:ext cx="2696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Прийняти роль учня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0203" y="3410125"/>
            <a:ext cx="2379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 будь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якому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суспільстві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чи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спільноті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має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бути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ієрархія</a:t>
            </a:r>
            <a:endParaRPr lang="ru-RU" dirty="0" smtClean="0">
              <a:solidFill>
                <a:srgbClr val="5E50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Друг - подруга,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чоловік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жінка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вчитель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учень</a:t>
            </a:r>
            <a:endParaRPr lang="ru-RU" dirty="0" smtClean="0">
              <a:solidFill>
                <a:srgbClr val="5E50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8510" y="2286741"/>
            <a:ext cx="250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Відкриваємось до нових знань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03837" y="3410125"/>
            <a:ext cx="2332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Кожного дня практики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медитації</a:t>
            </a:r>
            <a:endParaRPr lang="ru-RU" dirty="0" smtClean="0">
              <a:solidFill>
                <a:srgbClr val="5E50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Кожного дня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цільові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дії</a:t>
            </a:r>
            <a:endParaRPr lang="ru-RU" dirty="0" smtClean="0">
              <a:solidFill>
                <a:srgbClr val="5E50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Кожного дня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фізична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активність</a:t>
            </a:r>
            <a:endParaRPr lang="ru-RU" dirty="0" smtClean="0">
              <a:solidFill>
                <a:srgbClr val="5E50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Вихідний</a:t>
            </a:r>
            <a:r>
              <a:rPr lang="ru-RU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обов’язково</a:t>
            </a:r>
            <a:endParaRPr lang="ru-RU" dirty="0" smtClean="0">
              <a:solidFill>
                <a:srgbClr val="5E50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3209" y="2238473"/>
            <a:ext cx="2344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5E50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Чітко виконуємо усі завдання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9965095" y="1193852"/>
            <a:ext cx="1035698" cy="950849"/>
          </a:xfrm>
          <a:prstGeom prst="ellipse">
            <a:avLst/>
          </a:prstGeom>
          <a:solidFill>
            <a:srgbClr val="B29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034" y="1410922"/>
            <a:ext cx="584163" cy="5841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007" y="1238055"/>
            <a:ext cx="1036410" cy="9510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865" y="1430915"/>
            <a:ext cx="584693" cy="58469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7756" y="1238055"/>
            <a:ext cx="1036410" cy="9510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501" y="1227474"/>
            <a:ext cx="1036410" cy="9510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814" y="1309856"/>
            <a:ext cx="786294" cy="78629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416" y="1350713"/>
            <a:ext cx="704579" cy="70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B2984E"/>
            </a:solidFill>
            <a:latin typeface="Complex" panose="00000400000000000000" pitchFamily="2" charset="0"/>
            <a:cs typeface="Complex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132</Words>
  <Application>Microsoft Office PowerPoint</Application>
  <PresentationFormat>Широкоэкранный</PresentationFormat>
  <Paragraphs>23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Complex</vt:lpstr>
      <vt:lpstr>Courier New</vt:lpstr>
      <vt:lpstr>Тема Office</vt:lpstr>
      <vt:lpstr>Я творець свого життя </vt:lpstr>
      <vt:lpstr>Як буде проходити курс</vt:lpstr>
      <vt:lpstr>Правила проходження курсу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творець свого життя</dc:title>
  <dc:creator>Пользователь Windows</dc:creator>
  <cp:lastModifiedBy>Пользователь Windows</cp:lastModifiedBy>
  <cp:revision>8</cp:revision>
  <dcterms:created xsi:type="dcterms:W3CDTF">2025-02-09T09:39:43Z</dcterms:created>
  <dcterms:modified xsi:type="dcterms:W3CDTF">2025-02-09T10:36:31Z</dcterms:modified>
</cp:coreProperties>
</file>