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0.jpg" ContentType="image/pn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8"/>
  </p:notesMasterIdLst>
  <p:handoutMasterIdLst>
    <p:handoutMasterId r:id="rId29"/>
  </p:handoutMasterIdLst>
  <p:sldIdLst>
    <p:sldId id="256" r:id="rId5"/>
    <p:sldId id="260" r:id="rId6"/>
    <p:sldId id="258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0" r:id="rId27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unixxq" initials="b" lastIdx="1" clrIdx="0">
    <p:extLst>
      <p:ext uri="{19B8F6BF-5375-455C-9EA6-DF929625EA0E}">
        <p15:presenceInfo xmlns:p15="http://schemas.microsoft.com/office/powerpoint/2012/main" userId="brunixxq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E3E"/>
    <a:srgbClr val="6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7853C-536D-4A76-A0AE-DD22124D55A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84328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CC1CDA-D42E-4F1C-8451-E921B77F17A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286CAF-46BF-4A89-833D-302BF057BCE3}">
      <dgm:prSet phldrT="[Текст]"/>
      <dgm:spPr/>
      <dgm:t>
        <a:bodyPr/>
        <a:lstStyle/>
        <a:p>
          <a:r>
            <a:rPr lang="uk-UA" dirty="0"/>
            <a:t>860 р.</a:t>
          </a:r>
          <a:endParaRPr lang="ru-RU" dirty="0"/>
        </a:p>
      </dgm:t>
    </dgm:pt>
    <dgm:pt modelId="{F564B9B8-F467-48B1-95BE-2BCD3183F18C}" type="parTrans" cxnId="{7B0AE124-96A0-4E2F-B59E-4C8B0081B55B}">
      <dgm:prSet/>
      <dgm:spPr/>
      <dgm:t>
        <a:bodyPr/>
        <a:lstStyle/>
        <a:p>
          <a:endParaRPr lang="ru-RU"/>
        </a:p>
      </dgm:t>
    </dgm:pt>
    <dgm:pt modelId="{6F8D7F93-7842-43E4-AA51-6D7270A63CD3}" type="sibTrans" cxnId="{7B0AE124-96A0-4E2F-B59E-4C8B0081B55B}">
      <dgm:prSet/>
      <dgm:spPr/>
      <dgm:t>
        <a:bodyPr/>
        <a:lstStyle/>
        <a:p>
          <a:endParaRPr lang="ru-RU"/>
        </a:p>
      </dgm:t>
    </dgm:pt>
    <dgm:pt modelId="{F4E76247-3C26-4B21-8D15-34F63FA594D2}">
      <dgm:prSet phldrT="[Текст]"/>
      <dgm:spPr/>
      <dgm:t>
        <a:bodyPr/>
        <a:lstStyle/>
        <a:p>
          <a:r>
            <a:rPr lang="uk-UA" dirty="0"/>
            <a:t>882 р.</a:t>
          </a:r>
          <a:endParaRPr lang="ru-RU" dirty="0"/>
        </a:p>
      </dgm:t>
    </dgm:pt>
    <dgm:pt modelId="{8C89EE24-B78B-4A41-8F66-502C599AF9CE}" type="parTrans" cxnId="{7DAEE049-591A-4574-8E1E-DA22C1954616}">
      <dgm:prSet/>
      <dgm:spPr/>
      <dgm:t>
        <a:bodyPr/>
        <a:lstStyle/>
        <a:p>
          <a:endParaRPr lang="ru-RU"/>
        </a:p>
      </dgm:t>
    </dgm:pt>
    <dgm:pt modelId="{9A472983-46D7-4811-ADA1-EF3CDB3938A7}" type="sibTrans" cxnId="{7DAEE049-591A-4574-8E1E-DA22C1954616}">
      <dgm:prSet/>
      <dgm:spPr/>
      <dgm:t>
        <a:bodyPr/>
        <a:lstStyle/>
        <a:p>
          <a:endParaRPr lang="ru-RU"/>
        </a:p>
      </dgm:t>
    </dgm:pt>
    <dgm:pt modelId="{E6871F7A-9E1E-44E9-8734-B074B20B1E63}">
      <dgm:prSet phldrT="[Текст]"/>
      <dgm:spPr/>
      <dgm:t>
        <a:bodyPr/>
        <a:lstStyle/>
        <a:p>
          <a:r>
            <a:rPr lang="uk-UA" dirty="0"/>
            <a:t>907, 911 рр.</a:t>
          </a:r>
          <a:endParaRPr lang="ru-RU" dirty="0"/>
        </a:p>
      </dgm:t>
    </dgm:pt>
    <dgm:pt modelId="{1778C9CA-2A62-4269-9E04-5121556D1531}" type="parTrans" cxnId="{FE194963-AE19-40DD-82FD-BDB04280F912}">
      <dgm:prSet/>
      <dgm:spPr/>
      <dgm:t>
        <a:bodyPr/>
        <a:lstStyle/>
        <a:p>
          <a:endParaRPr lang="ru-RU"/>
        </a:p>
      </dgm:t>
    </dgm:pt>
    <dgm:pt modelId="{D179297C-C9EE-40E2-97B5-FB7F5A4E3ABA}" type="sibTrans" cxnId="{FE194963-AE19-40DD-82FD-BDB04280F912}">
      <dgm:prSet/>
      <dgm:spPr/>
      <dgm:t>
        <a:bodyPr/>
        <a:lstStyle/>
        <a:p>
          <a:endParaRPr lang="ru-RU"/>
        </a:p>
      </dgm:t>
    </dgm:pt>
    <dgm:pt modelId="{342DEFEA-796B-4F2C-A601-8F4DE14F1CF1}">
      <dgm:prSet phldrT="[Текст]"/>
      <dgm:spPr/>
      <dgm:t>
        <a:bodyPr/>
        <a:lstStyle/>
        <a:p>
          <a:r>
            <a:rPr lang="uk-UA" dirty="0"/>
            <a:t>1187 р.</a:t>
          </a:r>
          <a:endParaRPr lang="ru-RU" dirty="0"/>
        </a:p>
      </dgm:t>
    </dgm:pt>
    <dgm:pt modelId="{CBFAD6C1-C832-483A-8A30-7861E8DA1295}" type="parTrans" cxnId="{FFDAE3EF-5C13-4537-8C5F-0D9085AE55DB}">
      <dgm:prSet/>
      <dgm:spPr/>
      <dgm:t>
        <a:bodyPr/>
        <a:lstStyle/>
        <a:p>
          <a:endParaRPr lang="ru-RU"/>
        </a:p>
      </dgm:t>
    </dgm:pt>
    <dgm:pt modelId="{607C3B2F-930F-47EB-B8E2-698611C3F523}" type="sibTrans" cxnId="{FFDAE3EF-5C13-4537-8C5F-0D9085AE55DB}">
      <dgm:prSet/>
      <dgm:spPr/>
      <dgm:t>
        <a:bodyPr/>
        <a:lstStyle/>
        <a:p>
          <a:endParaRPr lang="ru-RU"/>
        </a:p>
      </dgm:t>
    </dgm:pt>
    <dgm:pt modelId="{95F68885-B0BA-4F9E-A125-05A9558624D4}">
      <dgm:prSet phldrT="[Текст]"/>
      <dgm:spPr/>
      <dgm:t>
        <a:bodyPr/>
        <a:lstStyle/>
        <a:p>
          <a:r>
            <a:rPr lang="uk-UA" dirty="0"/>
            <a:t>941, 944 рр.</a:t>
          </a:r>
          <a:endParaRPr lang="ru-RU" dirty="0"/>
        </a:p>
      </dgm:t>
    </dgm:pt>
    <dgm:pt modelId="{44A232FB-CF40-4ADC-A7E9-81FAAAB30E8F}" type="parTrans" cxnId="{F389B7E7-548A-4AD9-ACE3-8C3FD1850905}">
      <dgm:prSet/>
      <dgm:spPr/>
      <dgm:t>
        <a:bodyPr/>
        <a:lstStyle/>
        <a:p>
          <a:endParaRPr lang="ru-RU"/>
        </a:p>
      </dgm:t>
    </dgm:pt>
    <dgm:pt modelId="{E4BA2031-8783-4DD6-BEFE-DC3395A69E7C}" type="sibTrans" cxnId="{F389B7E7-548A-4AD9-ACE3-8C3FD1850905}">
      <dgm:prSet/>
      <dgm:spPr/>
      <dgm:t>
        <a:bodyPr/>
        <a:lstStyle/>
        <a:p>
          <a:endParaRPr lang="ru-RU"/>
        </a:p>
      </dgm:t>
    </dgm:pt>
    <dgm:pt modelId="{9FD595F7-5DB4-4545-9643-069C638328BA}">
      <dgm:prSet phldrT="[Текст]"/>
      <dgm:spPr/>
      <dgm:t>
        <a:bodyPr/>
        <a:lstStyle/>
        <a:p>
          <a:r>
            <a:rPr lang="uk-UA" dirty="0"/>
            <a:t>988 р.</a:t>
          </a:r>
          <a:endParaRPr lang="ru-RU" dirty="0"/>
        </a:p>
      </dgm:t>
    </dgm:pt>
    <dgm:pt modelId="{C44467A4-5AD9-455F-BA7E-913DBB53B6BC}" type="parTrans" cxnId="{3376A283-F982-4CFA-BB3A-003DF050EB40}">
      <dgm:prSet/>
      <dgm:spPr/>
      <dgm:t>
        <a:bodyPr/>
        <a:lstStyle/>
        <a:p>
          <a:endParaRPr lang="ru-RU"/>
        </a:p>
      </dgm:t>
    </dgm:pt>
    <dgm:pt modelId="{EFD7C7B9-D1D1-4EF7-9924-D22AA2BD50C7}" type="sibTrans" cxnId="{3376A283-F982-4CFA-BB3A-003DF050EB40}">
      <dgm:prSet/>
      <dgm:spPr/>
      <dgm:t>
        <a:bodyPr/>
        <a:lstStyle/>
        <a:p>
          <a:endParaRPr lang="ru-RU"/>
        </a:p>
      </dgm:t>
    </dgm:pt>
    <dgm:pt modelId="{DA86BA36-239F-4639-A2D7-854776BA3C77}">
      <dgm:prSet phldrT="[Текст]"/>
      <dgm:spPr/>
      <dgm:t>
        <a:bodyPr/>
        <a:lstStyle/>
        <a:p>
          <a:r>
            <a:rPr lang="uk-UA" dirty="0"/>
            <a:t>1019-1054 рр.</a:t>
          </a:r>
          <a:endParaRPr lang="ru-RU" dirty="0"/>
        </a:p>
      </dgm:t>
    </dgm:pt>
    <dgm:pt modelId="{0A694385-36E1-4021-9875-1F7591212751}" type="parTrans" cxnId="{4A1C2585-DEA3-4FC4-A176-C997A77EBA4B}">
      <dgm:prSet/>
      <dgm:spPr/>
      <dgm:t>
        <a:bodyPr/>
        <a:lstStyle/>
        <a:p>
          <a:endParaRPr lang="ru-RU"/>
        </a:p>
      </dgm:t>
    </dgm:pt>
    <dgm:pt modelId="{D769B00C-0D59-4F4C-84ED-B0CBDF81D57F}" type="sibTrans" cxnId="{4A1C2585-DEA3-4FC4-A176-C997A77EBA4B}">
      <dgm:prSet/>
      <dgm:spPr/>
      <dgm:t>
        <a:bodyPr/>
        <a:lstStyle/>
        <a:p>
          <a:endParaRPr lang="ru-RU"/>
        </a:p>
      </dgm:t>
    </dgm:pt>
    <dgm:pt modelId="{2484DF9D-BB06-40AF-BC4E-E51C3A6D4E39}">
      <dgm:prSet phldrT="[Текст]"/>
      <dgm:spPr/>
      <dgm:t>
        <a:bodyPr/>
        <a:lstStyle/>
        <a:p>
          <a:r>
            <a:rPr lang="uk-UA" dirty="0"/>
            <a:t>1036 р.</a:t>
          </a:r>
          <a:endParaRPr lang="ru-RU" dirty="0"/>
        </a:p>
      </dgm:t>
    </dgm:pt>
    <dgm:pt modelId="{71A8A74E-758F-4867-931D-00B034F78B29}" type="parTrans" cxnId="{B167B058-8DC2-4BBC-B5D8-4D4A4D0BE353}">
      <dgm:prSet/>
      <dgm:spPr/>
      <dgm:t>
        <a:bodyPr/>
        <a:lstStyle/>
        <a:p>
          <a:endParaRPr lang="ru-RU"/>
        </a:p>
      </dgm:t>
    </dgm:pt>
    <dgm:pt modelId="{23D51C0E-7A89-4992-AA82-27F568F1B055}" type="sibTrans" cxnId="{B167B058-8DC2-4BBC-B5D8-4D4A4D0BE353}">
      <dgm:prSet/>
      <dgm:spPr/>
      <dgm:t>
        <a:bodyPr/>
        <a:lstStyle/>
        <a:p>
          <a:endParaRPr lang="ru-RU"/>
        </a:p>
      </dgm:t>
    </dgm:pt>
    <dgm:pt modelId="{BA74B3B3-E81D-4ABD-B122-53028C417763}">
      <dgm:prSet phldrT="[Текст]"/>
      <dgm:spPr/>
      <dgm:t>
        <a:bodyPr/>
        <a:lstStyle/>
        <a:p>
          <a:r>
            <a:rPr lang="uk-UA" dirty="0"/>
            <a:t>1097 р.</a:t>
          </a:r>
          <a:endParaRPr lang="ru-RU" dirty="0"/>
        </a:p>
      </dgm:t>
    </dgm:pt>
    <dgm:pt modelId="{EB81F4A4-71BF-43C3-A28D-5566E64D1C36}" type="parTrans" cxnId="{BCA1E7C2-F4D1-4F0E-BD65-5900A347572C}">
      <dgm:prSet/>
      <dgm:spPr/>
      <dgm:t>
        <a:bodyPr/>
        <a:lstStyle/>
        <a:p>
          <a:endParaRPr lang="ru-RU"/>
        </a:p>
      </dgm:t>
    </dgm:pt>
    <dgm:pt modelId="{42C9F48F-9DDD-408D-93EA-622402C18208}" type="sibTrans" cxnId="{BCA1E7C2-F4D1-4F0E-BD65-5900A347572C}">
      <dgm:prSet/>
      <dgm:spPr/>
      <dgm:t>
        <a:bodyPr/>
        <a:lstStyle/>
        <a:p>
          <a:endParaRPr lang="ru-RU"/>
        </a:p>
      </dgm:t>
    </dgm:pt>
    <dgm:pt modelId="{5BB9A958-8F1F-40DB-A906-65DBC8ACE176}">
      <dgm:prSet phldrT="[Текст]"/>
      <dgm:spPr/>
      <dgm:t>
        <a:bodyPr/>
        <a:lstStyle/>
        <a:p>
          <a:r>
            <a:rPr lang="uk-UA" dirty="0"/>
            <a:t>1113 р.</a:t>
          </a:r>
          <a:endParaRPr lang="ru-RU" dirty="0"/>
        </a:p>
      </dgm:t>
    </dgm:pt>
    <dgm:pt modelId="{CF021FB4-64CC-4469-AC54-43648EBD3849}" type="parTrans" cxnId="{217350FE-A8EE-478A-8111-96CE27D9D125}">
      <dgm:prSet/>
      <dgm:spPr/>
      <dgm:t>
        <a:bodyPr/>
        <a:lstStyle/>
        <a:p>
          <a:endParaRPr lang="ru-RU"/>
        </a:p>
      </dgm:t>
    </dgm:pt>
    <dgm:pt modelId="{1223EB4B-2014-461A-B2A6-9593E320B96D}" type="sibTrans" cxnId="{217350FE-A8EE-478A-8111-96CE27D9D125}">
      <dgm:prSet/>
      <dgm:spPr/>
      <dgm:t>
        <a:bodyPr/>
        <a:lstStyle/>
        <a:p>
          <a:endParaRPr lang="ru-RU"/>
        </a:p>
      </dgm:t>
    </dgm:pt>
    <dgm:pt modelId="{BD59AB65-4FF1-4E65-A2E0-C10968235B6E}">
      <dgm:prSet/>
      <dgm:spPr/>
      <dgm:t>
        <a:bodyPr/>
        <a:lstStyle/>
        <a:p>
          <a:r>
            <a:rPr lang="uk-UA" dirty="0"/>
            <a:t>Похід Аскольда на Візантію</a:t>
          </a:r>
          <a:endParaRPr lang="ru-RU" dirty="0"/>
        </a:p>
      </dgm:t>
    </dgm:pt>
    <dgm:pt modelId="{3EF8D0D2-C958-4688-816E-0170288507A5}" type="parTrans" cxnId="{0558D811-48D8-40FE-934B-083F9AE76C2E}">
      <dgm:prSet/>
      <dgm:spPr/>
      <dgm:t>
        <a:bodyPr/>
        <a:lstStyle/>
        <a:p>
          <a:endParaRPr lang="ru-RU"/>
        </a:p>
      </dgm:t>
    </dgm:pt>
    <dgm:pt modelId="{BB348145-8EE0-4146-BF2C-1FC17EF3A1D0}" type="sibTrans" cxnId="{0558D811-48D8-40FE-934B-083F9AE76C2E}">
      <dgm:prSet/>
      <dgm:spPr/>
      <dgm:t>
        <a:bodyPr/>
        <a:lstStyle/>
        <a:p>
          <a:endParaRPr lang="ru-RU"/>
        </a:p>
      </dgm:t>
    </dgm:pt>
    <dgm:pt modelId="{06D344D8-2B01-49BA-B3E2-C4640E0298E8}">
      <dgm:prSet/>
      <dgm:spPr/>
      <dgm:t>
        <a:bodyPr/>
        <a:lstStyle/>
        <a:p>
          <a:r>
            <a:rPr lang="uk-UA" dirty="0"/>
            <a:t>Об’єднання північних і південних руських земель Олегом</a:t>
          </a:r>
          <a:endParaRPr lang="ru-RU" dirty="0"/>
        </a:p>
      </dgm:t>
    </dgm:pt>
    <dgm:pt modelId="{34BE9343-2799-4C35-A5FC-A742EB99340C}" type="parTrans" cxnId="{36291511-0E6F-43EF-90AC-910DD27D5695}">
      <dgm:prSet/>
      <dgm:spPr/>
      <dgm:t>
        <a:bodyPr/>
        <a:lstStyle/>
        <a:p>
          <a:endParaRPr lang="ru-RU"/>
        </a:p>
      </dgm:t>
    </dgm:pt>
    <dgm:pt modelId="{0D9C14FE-78A7-484E-AB11-8D272426C872}" type="sibTrans" cxnId="{36291511-0E6F-43EF-90AC-910DD27D5695}">
      <dgm:prSet/>
      <dgm:spPr/>
      <dgm:t>
        <a:bodyPr/>
        <a:lstStyle/>
        <a:p>
          <a:endParaRPr lang="ru-RU"/>
        </a:p>
      </dgm:t>
    </dgm:pt>
    <dgm:pt modelId="{A652B1CA-BFD6-49EE-8D49-FA0AC07DAB00}">
      <dgm:prSet/>
      <dgm:spPr/>
      <dgm:t>
        <a:bodyPr/>
        <a:lstStyle/>
        <a:p>
          <a:r>
            <a:rPr lang="uk-UA" dirty="0"/>
            <a:t>Успішні походи Олега на Візантію</a:t>
          </a:r>
          <a:endParaRPr lang="ru-RU" dirty="0"/>
        </a:p>
      </dgm:t>
    </dgm:pt>
    <dgm:pt modelId="{CB9B1087-42CB-4AC6-8D48-82ADE3C74578}" type="parTrans" cxnId="{AA4BD6AF-2C07-4B16-BF15-F868C0DF72E3}">
      <dgm:prSet/>
      <dgm:spPr/>
      <dgm:t>
        <a:bodyPr/>
        <a:lstStyle/>
        <a:p>
          <a:endParaRPr lang="ru-RU"/>
        </a:p>
      </dgm:t>
    </dgm:pt>
    <dgm:pt modelId="{F35DC0CA-47FE-4312-B0B4-98145DEC0933}" type="sibTrans" cxnId="{AA4BD6AF-2C07-4B16-BF15-F868C0DF72E3}">
      <dgm:prSet/>
      <dgm:spPr/>
      <dgm:t>
        <a:bodyPr/>
        <a:lstStyle/>
        <a:p>
          <a:endParaRPr lang="ru-RU"/>
        </a:p>
      </dgm:t>
    </dgm:pt>
    <dgm:pt modelId="{2D71AC0F-2723-4DD8-B05D-7CFE5D5FFE96}">
      <dgm:prSet/>
      <dgm:spPr/>
      <dgm:t>
        <a:bodyPr/>
        <a:lstStyle/>
        <a:p>
          <a:r>
            <a:rPr lang="uk-UA" dirty="0"/>
            <a:t>Походи Ігоря на Візантію</a:t>
          </a:r>
          <a:endParaRPr lang="ru-RU" dirty="0"/>
        </a:p>
      </dgm:t>
    </dgm:pt>
    <dgm:pt modelId="{10FE1411-E261-47F1-936E-B31C4D0ACD5F}" type="parTrans" cxnId="{E6B9FDB4-D429-4404-BF33-BAC1F0ED9B2E}">
      <dgm:prSet/>
      <dgm:spPr/>
      <dgm:t>
        <a:bodyPr/>
        <a:lstStyle/>
        <a:p>
          <a:endParaRPr lang="ru-RU"/>
        </a:p>
      </dgm:t>
    </dgm:pt>
    <dgm:pt modelId="{085083C2-931F-43BF-A456-513A0D84BF7D}" type="sibTrans" cxnId="{E6B9FDB4-D429-4404-BF33-BAC1F0ED9B2E}">
      <dgm:prSet/>
      <dgm:spPr/>
      <dgm:t>
        <a:bodyPr/>
        <a:lstStyle/>
        <a:p>
          <a:endParaRPr lang="ru-RU"/>
        </a:p>
      </dgm:t>
    </dgm:pt>
    <dgm:pt modelId="{60A6F118-A9BC-45AA-B4F5-00E4C1004519}">
      <dgm:prSet/>
      <dgm:spPr/>
      <dgm:t>
        <a:bodyPr/>
        <a:lstStyle/>
        <a:p>
          <a:r>
            <a:rPr lang="uk-UA" dirty="0"/>
            <a:t>Хрещення Русі Володимиром Великим </a:t>
          </a:r>
          <a:endParaRPr lang="ru-RU" dirty="0"/>
        </a:p>
      </dgm:t>
    </dgm:pt>
    <dgm:pt modelId="{1374B357-923F-4687-88B6-9C0FD746BFCC}" type="parTrans" cxnId="{ECBC7B98-5930-4048-93E8-01D918E549B6}">
      <dgm:prSet/>
      <dgm:spPr/>
      <dgm:t>
        <a:bodyPr/>
        <a:lstStyle/>
        <a:p>
          <a:endParaRPr lang="ru-RU"/>
        </a:p>
      </dgm:t>
    </dgm:pt>
    <dgm:pt modelId="{7CF5C2F2-62E5-484A-AB28-E78AF6E42459}" type="sibTrans" cxnId="{ECBC7B98-5930-4048-93E8-01D918E549B6}">
      <dgm:prSet/>
      <dgm:spPr/>
      <dgm:t>
        <a:bodyPr/>
        <a:lstStyle/>
        <a:p>
          <a:endParaRPr lang="ru-RU"/>
        </a:p>
      </dgm:t>
    </dgm:pt>
    <dgm:pt modelId="{5F55D49E-A748-43E4-8EEB-6180D5C74433}">
      <dgm:prSet/>
      <dgm:spPr/>
      <dgm:t>
        <a:bodyPr/>
        <a:lstStyle/>
        <a:p>
          <a:r>
            <a:rPr lang="uk-UA" dirty="0"/>
            <a:t>Роки правління Ярослава Мудрого</a:t>
          </a:r>
          <a:endParaRPr lang="ru-RU" dirty="0"/>
        </a:p>
      </dgm:t>
    </dgm:pt>
    <dgm:pt modelId="{261AB7A4-7885-4D11-ABB5-36EAA512DDCE}" type="parTrans" cxnId="{F47C5EC7-C790-49B4-BD28-0D34688432FE}">
      <dgm:prSet/>
      <dgm:spPr/>
      <dgm:t>
        <a:bodyPr/>
        <a:lstStyle/>
        <a:p>
          <a:endParaRPr lang="ru-RU"/>
        </a:p>
      </dgm:t>
    </dgm:pt>
    <dgm:pt modelId="{C84DF7CE-27F6-43A8-BF33-F1717F152A37}" type="sibTrans" cxnId="{F47C5EC7-C790-49B4-BD28-0D34688432FE}">
      <dgm:prSet/>
      <dgm:spPr/>
      <dgm:t>
        <a:bodyPr/>
        <a:lstStyle/>
        <a:p>
          <a:endParaRPr lang="ru-RU"/>
        </a:p>
      </dgm:t>
    </dgm:pt>
    <dgm:pt modelId="{5C258049-B21E-4BBF-A7CC-403C08E507E6}">
      <dgm:prSet/>
      <dgm:spPr/>
      <dgm:t>
        <a:bodyPr/>
        <a:lstStyle/>
        <a:p>
          <a:r>
            <a:rPr lang="uk-UA" dirty="0"/>
            <a:t>Ярослав Мудрий розгромив печенігів</a:t>
          </a:r>
          <a:endParaRPr lang="ru-RU" dirty="0"/>
        </a:p>
      </dgm:t>
    </dgm:pt>
    <dgm:pt modelId="{2C337AE1-E172-46D8-B9FC-2266D74135EC}" type="parTrans" cxnId="{58E09425-6904-42DC-AEAF-16EB388D7C9E}">
      <dgm:prSet/>
      <dgm:spPr/>
      <dgm:t>
        <a:bodyPr/>
        <a:lstStyle/>
        <a:p>
          <a:endParaRPr lang="ru-RU"/>
        </a:p>
      </dgm:t>
    </dgm:pt>
    <dgm:pt modelId="{E34774D3-BAF7-4B1E-914C-DA3B42D03D22}" type="sibTrans" cxnId="{58E09425-6904-42DC-AEAF-16EB388D7C9E}">
      <dgm:prSet/>
      <dgm:spPr/>
      <dgm:t>
        <a:bodyPr/>
        <a:lstStyle/>
        <a:p>
          <a:endParaRPr lang="ru-RU"/>
        </a:p>
      </dgm:t>
    </dgm:pt>
    <dgm:pt modelId="{8926F21E-4C95-4097-AD60-7AF02DB88B8F}">
      <dgm:prSet/>
      <dgm:spPr/>
      <dgm:t>
        <a:bodyPr/>
        <a:lstStyle/>
        <a:p>
          <a:r>
            <a:rPr lang="uk-UA" dirty="0"/>
            <a:t>Любецький з’їзд</a:t>
          </a:r>
          <a:endParaRPr lang="ru-RU" dirty="0"/>
        </a:p>
      </dgm:t>
    </dgm:pt>
    <dgm:pt modelId="{E06462E6-84C2-4D61-B843-8552681B1B59}" type="parTrans" cxnId="{340C7924-219A-4239-84BD-F33CBF4D12D1}">
      <dgm:prSet/>
      <dgm:spPr/>
      <dgm:t>
        <a:bodyPr/>
        <a:lstStyle/>
        <a:p>
          <a:endParaRPr lang="ru-RU"/>
        </a:p>
      </dgm:t>
    </dgm:pt>
    <dgm:pt modelId="{8281D79F-E333-4C9F-B238-5628F6FA88DC}" type="sibTrans" cxnId="{340C7924-219A-4239-84BD-F33CBF4D12D1}">
      <dgm:prSet/>
      <dgm:spPr/>
      <dgm:t>
        <a:bodyPr/>
        <a:lstStyle/>
        <a:p>
          <a:endParaRPr lang="ru-RU"/>
        </a:p>
      </dgm:t>
    </dgm:pt>
    <dgm:pt modelId="{AA757567-8B96-4751-B50B-0412E5F96F94}">
      <dgm:prSet/>
      <dgm:spPr/>
      <dgm:t>
        <a:bodyPr/>
        <a:lstStyle/>
        <a:p>
          <a:r>
            <a:rPr lang="uk-UA" dirty="0"/>
            <a:t>Початок правління Володимира Мономаха; укладання «Повісті минулих літ»</a:t>
          </a:r>
          <a:endParaRPr lang="ru-RU" dirty="0"/>
        </a:p>
      </dgm:t>
    </dgm:pt>
    <dgm:pt modelId="{6B107CFC-AABA-45BA-AE75-F86C346E3CE5}" type="parTrans" cxnId="{01CFA887-C403-49DF-A2C9-A90FDA12F75B}">
      <dgm:prSet/>
      <dgm:spPr/>
      <dgm:t>
        <a:bodyPr/>
        <a:lstStyle/>
        <a:p>
          <a:endParaRPr lang="ru-RU"/>
        </a:p>
      </dgm:t>
    </dgm:pt>
    <dgm:pt modelId="{C7092ED0-36A5-49FA-A278-4FFD9E1DD2AB}" type="sibTrans" cxnId="{01CFA887-C403-49DF-A2C9-A90FDA12F75B}">
      <dgm:prSet/>
      <dgm:spPr/>
      <dgm:t>
        <a:bodyPr/>
        <a:lstStyle/>
        <a:p>
          <a:endParaRPr lang="ru-RU"/>
        </a:p>
      </dgm:t>
    </dgm:pt>
    <dgm:pt modelId="{004C08C8-42EB-4436-8546-80F67A31C35C}">
      <dgm:prSet/>
      <dgm:spPr/>
      <dgm:t>
        <a:bodyPr/>
        <a:lstStyle/>
        <a:p>
          <a:r>
            <a:rPr lang="uk-UA" dirty="0"/>
            <a:t>Перша згадка назви «Україна» в писемних джерелах; створення «Слова о полку Ігоревім»</a:t>
          </a:r>
          <a:endParaRPr lang="ru-RU" dirty="0"/>
        </a:p>
      </dgm:t>
    </dgm:pt>
    <dgm:pt modelId="{3592B465-1531-47C6-8DFD-6EE272FA9003}" type="parTrans" cxnId="{3F2957E1-FF25-4594-81E7-76558F4AA675}">
      <dgm:prSet/>
      <dgm:spPr/>
      <dgm:t>
        <a:bodyPr/>
        <a:lstStyle/>
        <a:p>
          <a:endParaRPr lang="ru-RU"/>
        </a:p>
      </dgm:t>
    </dgm:pt>
    <dgm:pt modelId="{3EAFDFFB-6CC0-4497-B191-818BD95FCCF0}" type="sibTrans" cxnId="{3F2957E1-FF25-4594-81E7-76558F4AA675}">
      <dgm:prSet/>
      <dgm:spPr/>
      <dgm:t>
        <a:bodyPr/>
        <a:lstStyle/>
        <a:p>
          <a:endParaRPr lang="ru-RU"/>
        </a:p>
      </dgm:t>
    </dgm:pt>
    <dgm:pt modelId="{CA00E268-283D-4B47-9302-FDC33FB9F9B5}" type="pres">
      <dgm:prSet presAssocID="{0BCC1CDA-D42E-4F1C-8451-E921B77F17A9}" presName="Name0" presStyleCnt="0">
        <dgm:presLayoutVars>
          <dgm:dir/>
          <dgm:animLvl val="lvl"/>
          <dgm:resizeHandles val="exact"/>
        </dgm:presLayoutVars>
      </dgm:prSet>
      <dgm:spPr/>
    </dgm:pt>
    <dgm:pt modelId="{49F69D71-A773-4CF4-8BFA-94BFF5FE0CBC}" type="pres">
      <dgm:prSet presAssocID="{D4286CAF-46BF-4A89-833D-302BF057BCE3}" presName="composite" presStyleCnt="0"/>
      <dgm:spPr/>
    </dgm:pt>
    <dgm:pt modelId="{5211F599-FFC2-4F89-A7EB-4C131F28056D}" type="pres">
      <dgm:prSet presAssocID="{D4286CAF-46BF-4A89-833D-302BF057BCE3}" presName="parTx" presStyleLbl="node1" presStyleIdx="0" presStyleCnt="10">
        <dgm:presLayoutVars>
          <dgm:chMax val="0"/>
          <dgm:chPref val="0"/>
          <dgm:bulletEnabled val="1"/>
        </dgm:presLayoutVars>
      </dgm:prSet>
      <dgm:spPr/>
    </dgm:pt>
    <dgm:pt modelId="{041A54CC-2938-41C3-842D-3F7430084657}" type="pres">
      <dgm:prSet presAssocID="{D4286CAF-46BF-4A89-833D-302BF057BCE3}" presName="desTx" presStyleLbl="revTx" presStyleIdx="0" presStyleCnt="10">
        <dgm:presLayoutVars>
          <dgm:bulletEnabled val="1"/>
        </dgm:presLayoutVars>
      </dgm:prSet>
      <dgm:spPr/>
    </dgm:pt>
    <dgm:pt modelId="{7A85EE88-E710-4862-89DD-02B163497128}" type="pres">
      <dgm:prSet presAssocID="{6F8D7F93-7842-43E4-AA51-6D7270A63CD3}" presName="space" presStyleCnt="0"/>
      <dgm:spPr/>
    </dgm:pt>
    <dgm:pt modelId="{9D79EA93-4FDB-4000-B63E-959B0263444B}" type="pres">
      <dgm:prSet presAssocID="{F4E76247-3C26-4B21-8D15-34F63FA594D2}" presName="composite" presStyleCnt="0"/>
      <dgm:spPr/>
    </dgm:pt>
    <dgm:pt modelId="{881CE4B7-406A-4A04-B9F8-B7CAD2BB34BD}" type="pres">
      <dgm:prSet presAssocID="{F4E76247-3C26-4B21-8D15-34F63FA594D2}" presName="parTx" presStyleLbl="node1" presStyleIdx="1" presStyleCnt="10">
        <dgm:presLayoutVars>
          <dgm:chMax val="0"/>
          <dgm:chPref val="0"/>
          <dgm:bulletEnabled val="1"/>
        </dgm:presLayoutVars>
      </dgm:prSet>
      <dgm:spPr/>
    </dgm:pt>
    <dgm:pt modelId="{C8D97BBC-FBBF-4778-BCC9-C5C04D608450}" type="pres">
      <dgm:prSet presAssocID="{F4E76247-3C26-4B21-8D15-34F63FA594D2}" presName="desTx" presStyleLbl="revTx" presStyleIdx="1" presStyleCnt="10">
        <dgm:presLayoutVars>
          <dgm:bulletEnabled val="1"/>
        </dgm:presLayoutVars>
      </dgm:prSet>
      <dgm:spPr/>
    </dgm:pt>
    <dgm:pt modelId="{D2E824B2-8507-49C7-BFA6-25649EC9E38F}" type="pres">
      <dgm:prSet presAssocID="{9A472983-46D7-4811-ADA1-EF3CDB3938A7}" presName="space" presStyleCnt="0"/>
      <dgm:spPr/>
    </dgm:pt>
    <dgm:pt modelId="{74387B56-C345-4966-A3B4-375AE387C18C}" type="pres">
      <dgm:prSet presAssocID="{E6871F7A-9E1E-44E9-8734-B074B20B1E63}" presName="composite" presStyleCnt="0"/>
      <dgm:spPr/>
    </dgm:pt>
    <dgm:pt modelId="{3ECF15D1-9166-4785-BFC5-827C3AA53908}" type="pres">
      <dgm:prSet presAssocID="{E6871F7A-9E1E-44E9-8734-B074B20B1E63}" presName="parTx" presStyleLbl="node1" presStyleIdx="2" presStyleCnt="10">
        <dgm:presLayoutVars>
          <dgm:chMax val="0"/>
          <dgm:chPref val="0"/>
          <dgm:bulletEnabled val="1"/>
        </dgm:presLayoutVars>
      </dgm:prSet>
      <dgm:spPr/>
    </dgm:pt>
    <dgm:pt modelId="{49CF27AD-61A4-4FFB-9935-A63719BEFCB7}" type="pres">
      <dgm:prSet presAssocID="{E6871F7A-9E1E-44E9-8734-B074B20B1E63}" presName="desTx" presStyleLbl="revTx" presStyleIdx="2" presStyleCnt="10">
        <dgm:presLayoutVars>
          <dgm:bulletEnabled val="1"/>
        </dgm:presLayoutVars>
      </dgm:prSet>
      <dgm:spPr/>
    </dgm:pt>
    <dgm:pt modelId="{08E6B2EC-E19D-4D36-836E-60ED26B2DAFA}" type="pres">
      <dgm:prSet presAssocID="{D179297C-C9EE-40E2-97B5-FB7F5A4E3ABA}" presName="space" presStyleCnt="0"/>
      <dgm:spPr/>
    </dgm:pt>
    <dgm:pt modelId="{2A687E5A-AF2A-46F0-B8E0-C967EE9F916F}" type="pres">
      <dgm:prSet presAssocID="{95F68885-B0BA-4F9E-A125-05A9558624D4}" presName="composite" presStyleCnt="0"/>
      <dgm:spPr/>
    </dgm:pt>
    <dgm:pt modelId="{045EA1E1-B9CA-4747-AFC2-F9026E509C6B}" type="pres">
      <dgm:prSet presAssocID="{95F68885-B0BA-4F9E-A125-05A9558624D4}" presName="parTx" presStyleLbl="node1" presStyleIdx="3" presStyleCnt="10">
        <dgm:presLayoutVars>
          <dgm:chMax val="0"/>
          <dgm:chPref val="0"/>
          <dgm:bulletEnabled val="1"/>
        </dgm:presLayoutVars>
      </dgm:prSet>
      <dgm:spPr/>
    </dgm:pt>
    <dgm:pt modelId="{AD531715-17A9-492D-A979-6BAD0A4532D7}" type="pres">
      <dgm:prSet presAssocID="{95F68885-B0BA-4F9E-A125-05A9558624D4}" presName="desTx" presStyleLbl="revTx" presStyleIdx="3" presStyleCnt="10">
        <dgm:presLayoutVars>
          <dgm:bulletEnabled val="1"/>
        </dgm:presLayoutVars>
      </dgm:prSet>
      <dgm:spPr/>
    </dgm:pt>
    <dgm:pt modelId="{553637B3-7CC4-43D2-91CD-B265C3035896}" type="pres">
      <dgm:prSet presAssocID="{E4BA2031-8783-4DD6-BEFE-DC3395A69E7C}" presName="space" presStyleCnt="0"/>
      <dgm:spPr/>
    </dgm:pt>
    <dgm:pt modelId="{1B2466D8-D99E-4940-B13D-8D1E2C4067C7}" type="pres">
      <dgm:prSet presAssocID="{9FD595F7-5DB4-4545-9643-069C638328BA}" presName="composite" presStyleCnt="0"/>
      <dgm:spPr/>
    </dgm:pt>
    <dgm:pt modelId="{35749D74-7D09-42CF-BD1B-A8D7ED83FDB4}" type="pres">
      <dgm:prSet presAssocID="{9FD595F7-5DB4-4545-9643-069C638328BA}" presName="parTx" presStyleLbl="node1" presStyleIdx="4" presStyleCnt="10">
        <dgm:presLayoutVars>
          <dgm:chMax val="0"/>
          <dgm:chPref val="0"/>
          <dgm:bulletEnabled val="1"/>
        </dgm:presLayoutVars>
      </dgm:prSet>
      <dgm:spPr/>
    </dgm:pt>
    <dgm:pt modelId="{C36280CF-83A8-4698-81E6-4101F300AC2A}" type="pres">
      <dgm:prSet presAssocID="{9FD595F7-5DB4-4545-9643-069C638328BA}" presName="desTx" presStyleLbl="revTx" presStyleIdx="4" presStyleCnt="10">
        <dgm:presLayoutVars>
          <dgm:bulletEnabled val="1"/>
        </dgm:presLayoutVars>
      </dgm:prSet>
      <dgm:spPr/>
    </dgm:pt>
    <dgm:pt modelId="{4659489F-0595-4145-ADC3-1D8FEBDB5ADB}" type="pres">
      <dgm:prSet presAssocID="{EFD7C7B9-D1D1-4EF7-9924-D22AA2BD50C7}" presName="space" presStyleCnt="0"/>
      <dgm:spPr/>
    </dgm:pt>
    <dgm:pt modelId="{60617695-C6CA-491F-A58B-C1B59A5737DC}" type="pres">
      <dgm:prSet presAssocID="{DA86BA36-239F-4639-A2D7-854776BA3C77}" presName="composite" presStyleCnt="0"/>
      <dgm:spPr/>
    </dgm:pt>
    <dgm:pt modelId="{357453D6-A484-4D4F-B3BE-1103BD93715B}" type="pres">
      <dgm:prSet presAssocID="{DA86BA36-239F-4639-A2D7-854776BA3C77}" presName="parTx" presStyleLbl="node1" presStyleIdx="5" presStyleCnt="10">
        <dgm:presLayoutVars>
          <dgm:chMax val="0"/>
          <dgm:chPref val="0"/>
          <dgm:bulletEnabled val="1"/>
        </dgm:presLayoutVars>
      </dgm:prSet>
      <dgm:spPr/>
    </dgm:pt>
    <dgm:pt modelId="{F83F70F3-0B57-4D9E-A054-5CBA884A12C7}" type="pres">
      <dgm:prSet presAssocID="{DA86BA36-239F-4639-A2D7-854776BA3C77}" presName="desTx" presStyleLbl="revTx" presStyleIdx="5" presStyleCnt="10">
        <dgm:presLayoutVars>
          <dgm:bulletEnabled val="1"/>
        </dgm:presLayoutVars>
      </dgm:prSet>
      <dgm:spPr/>
    </dgm:pt>
    <dgm:pt modelId="{D97768AB-61E5-4B19-8810-2A18F556CC05}" type="pres">
      <dgm:prSet presAssocID="{D769B00C-0D59-4F4C-84ED-B0CBDF81D57F}" presName="space" presStyleCnt="0"/>
      <dgm:spPr/>
    </dgm:pt>
    <dgm:pt modelId="{05C837B9-449D-4EFE-8E34-B91AF20D778C}" type="pres">
      <dgm:prSet presAssocID="{2484DF9D-BB06-40AF-BC4E-E51C3A6D4E39}" presName="composite" presStyleCnt="0"/>
      <dgm:spPr/>
    </dgm:pt>
    <dgm:pt modelId="{43213D53-EDE0-41F7-AA6F-C3E4FE881269}" type="pres">
      <dgm:prSet presAssocID="{2484DF9D-BB06-40AF-BC4E-E51C3A6D4E39}" presName="parTx" presStyleLbl="node1" presStyleIdx="6" presStyleCnt="10">
        <dgm:presLayoutVars>
          <dgm:chMax val="0"/>
          <dgm:chPref val="0"/>
          <dgm:bulletEnabled val="1"/>
        </dgm:presLayoutVars>
      </dgm:prSet>
      <dgm:spPr/>
    </dgm:pt>
    <dgm:pt modelId="{88E0002C-BA44-4623-AABF-14736D4BD3DD}" type="pres">
      <dgm:prSet presAssocID="{2484DF9D-BB06-40AF-BC4E-E51C3A6D4E39}" presName="desTx" presStyleLbl="revTx" presStyleIdx="6" presStyleCnt="10">
        <dgm:presLayoutVars>
          <dgm:bulletEnabled val="1"/>
        </dgm:presLayoutVars>
      </dgm:prSet>
      <dgm:spPr/>
    </dgm:pt>
    <dgm:pt modelId="{6B4C40F9-ED1A-4936-9450-AA1A30A825F1}" type="pres">
      <dgm:prSet presAssocID="{23D51C0E-7A89-4992-AA82-27F568F1B055}" presName="space" presStyleCnt="0"/>
      <dgm:spPr/>
    </dgm:pt>
    <dgm:pt modelId="{C7B2FBC7-AE42-4715-9340-448FF4867B92}" type="pres">
      <dgm:prSet presAssocID="{BA74B3B3-E81D-4ABD-B122-53028C417763}" presName="composite" presStyleCnt="0"/>
      <dgm:spPr/>
    </dgm:pt>
    <dgm:pt modelId="{AB37B1BC-5446-4293-B41B-F9EC14B7E93D}" type="pres">
      <dgm:prSet presAssocID="{BA74B3B3-E81D-4ABD-B122-53028C417763}" presName="parTx" presStyleLbl="node1" presStyleIdx="7" presStyleCnt="10">
        <dgm:presLayoutVars>
          <dgm:chMax val="0"/>
          <dgm:chPref val="0"/>
          <dgm:bulletEnabled val="1"/>
        </dgm:presLayoutVars>
      </dgm:prSet>
      <dgm:spPr/>
    </dgm:pt>
    <dgm:pt modelId="{067A9BB5-EDFA-4ED8-A5C6-910F1F6615CE}" type="pres">
      <dgm:prSet presAssocID="{BA74B3B3-E81D-4ABD-B122-53028C417763}" presName="desTx" presStyleLbl="revTx" presStyleIdx="7" presStyleCnt="10">
        <dgm:presLayoutVars>
          <dgm:bulletEnabled val="1"/>
        </dgm:presLayoutVars>
      </dgm:prSet>
      <dgm:spPr/>
    </dgm:pt>
    <dgm:pt modelId="{8B62017F-D70F-4C2F-8F3A-8EF818BC2CA6}" type="pres">
      <dgm:prSet presAssocID="{42C9F48F-9DDD-408D-93EA-622402C18208}" presName="space" presStyleCnt="0"/>
      <dgm:spPr/>
    </dgm:pt>
    <dgm:pt modelId="{5397D650-10F6-43EA-BB10-7D90A6E0F431}" type="pres">
      <dgm:prSet presAssocID="{5BB9A958-8F1F-40DB-A906-65DBC8ACE176}" presName="composite" presStyleCnt="0"/>
      <dgm:spPr/>
    </dgm:pt>
    <dgm:pt modelId="{1B4DF130-3397-4F5D-8522-674B0A697FB0}" type="pres">
      <dgm:prSet presAssocID="{5BB9A958-8F1F-40DB-A906-65DBC8ACE176}" presName="parTx" presStyleLbl="node1" presStyleIdx="8" presStyleCnt="10">
        <dgm:presLayoutVars>
          <dgm:chMax val="0"/>
          <dgm:chPref val="0"/>
          <dgm:bulletEnabled val="1"/>
        </dgm:presLayoutVars>
      </dgm:prSet>
      <dgm:spPr/>
    </dgm:pt>
    <dgm:pt modelId="{185A1100-41CA-4D6E-94ED-090DB8B14BDC}" type="pres">
      <dgm:prSet presAssocID="{5BB9A958-8F1F-40DB-A906-65DBC8ACE176}" presName="desTx" presStyleLbl="revTx" presStyleIdx="8" presStyleCnt="10">
        <dgm:presLayoutVars>
          <dgm:bulletEnabled val="1"/>
        </dgm:presLayoutVars>
      </dgm:prSet>
      <dgm:spPr/>
    </dgm:pt>
    <dgm:pt modelId="{5A75E4C2-6952-46E8-9FA6-3910D2C66295}" type="pres">
      <dgm:prSet presAssocID="{1223EB4B-2014-461A-B2A6-9593E320B96D}" presName="space" presStyleCnt="0"/>
      <dgm:spPr/>
    </dgm:pt>
    <dgm:pt modelId="{55941829-D8C8-4E42-93CC-A111A7E0648E}" type="pres">
      <dgm:prSet presAssocID="{342DEFEA-796B-4F2C-A601-8F4DE14F1CF1}" presName="composite" presStyleCnt="0"/>
      <dgm:spPr/>
    </dgm:pt>
    <dgm:pt modelId="{36351248-6922-4C23-94EF-35DDBF56432F}" type="pres">
      <dgm:prSet presAssocID="{342DEFEA-796B-4F2C-A601-8F4DE14F1CF1}" presName="parTx" presStyleLbl="node1" presStyleIdx="9" presStyleCnt="10">
        <dgm:presLayoutVars>
          <dgm:chMax val="0"/>
          <dgm:chPref val="0"/>
          <dgm:bulletEnabled val="1"/>
        </dgm:presLayoutVars>
      </dgm:prSet>
      <dgm:spPr/>
    </dgm:pt>
    <dgm:pt modelId="{90D33212-66A5-4A9A-BEDA-709FCCD51543}" type="pres">
      <dgm:prSet presAssocID="{342DEFEA-796B-4F2C-A601-8F4DE14F1CF1}" presName="desTx" presStyleLbl="revTx" presStyleIdx="9" presStyleCnt="10">
        <dgm:presLayoutVars>
          <dgm:bulletEnabled val="1"/>
        </dgm:presLayoutVars>
      </dgm:prSet>
      <dgm:spPr/>
    </dgm:pt>
  </dgm:ptLst>
  <dgm:cxnLst>
    <dgm:cxn modelId="{FEDF5F02-53AF-41DB-9953-2019F617C09A}" type="presOf" srcId="{06D344D8-2B01-49BA-B3E2-C4640E0298E8}" destId="{C8D97BBC-FBBF-4778-BCC9-C5C04D608450}" srcOrd="0" destOrd="0" presId="urn:microsoft.com/office/officeart/2005/8/layout/chevron1"/>
    <dgm:cxn modelId="{14DD8204-DAFE-4610-BE93-546A677B816A}" type="presOf" srcId="{DA86BA36-239F-4639-A2D7-854776BA3C77}" destId="{357453D6-A484-4D4F-B3BE-1103BD93715B}" srcOrd="0" destOrd="0" presId="urn:microsoft.com/office/officeart/2005/8/layout/chevron1"/>
    <dgm:cxn modelId="{C339FD0F-DA0A-4A4F-834B-A989F32861C4}" type="presOf" srcId="{E6871F7A-9E1E-44E9-8734-B074B20B1E63}" destId="{3ECF15D1-9166-4785-BFC5-827C3AA53908}" srcOrd="0" destOrd="0" presId="urn:microsoft.com/office/officeart/2005/8/layout/chevron1"/>
    <dgm:cxn modelId="{36291511-0E6F-43EF-90AC-910DD27D5695}" srcId="{F4E76247-3C26-4B21-8D15-34F63FA594D2}" destId="{06D344D8-2B01-49BA-B3E2-C4640E0298E8}" srcOrd="0" destOrd="0" parTransId="{34BE9343-2799-4C35-A5FC-A742EB99340C}" sibTransId="{0D9C14FE-78A7-484E-AB11-8D272426C872}"/>
    <dgm:cxn modelId="{0558D811-48D8-40FE-934B-083F9AE76C2E}" srcId="{D4286CAF-46BF-4A89-833D-302BF057BCE3}" destId="{BD59AB65-4FF1-4E65-A2E0-C10968235B6E}" srcOrd="0" destOrd="0" parTransId="{3EF8D0D2-C958-4688-816E-0170288507A5}" sibTransId="{BB348145-8EE0-4146-BF2C-1FC17EF3A1D0}"/>
    <dgm:cxn modelId="{29D39F18-90AA-4B5B-978E-9877AE21F32E}" type="presOf" srcId="{2484DF9D-BB06-40AF-BC4E-E51C3A6D4E39}" destId="{43213D53-EDE0-41F7-AA6F-C3E4FE881269}" srcOrd="0" destOrd="0" presId="urn:microsoft.com/office/officeart/2005/8/layout/chevron1"/>
    <dgm:cxn modelId="{340C7924-219A-4239-84BD-F33CBF4D12D1}" srcId="{BA74B3B3-E81D-4ABD-B122-53028C417763}" destId="{8926F21E-4C95-4097-AD60-7AF02DB88B8F}" srcOrd="0" destOrd="0" parTransId="{E06462E6-84C2-4D61-B843-8552681B1B59}" sibTransId="{8281D79F-E333-4C9F-B238-5628F6FA88DC}"/>
    <dgm:cxn modelId="{D5E1D824-428F-4F3C-8D36-66241009021D}" type="presOf" srcId="{60A6F118-A9BC-45AA-B4F5-00E4C1004519}" destId="{C36280CF-83A8-4698-81E6-4101F300AC2A}" srcOrd="0" destOrd="0" presId="urn:microsoft.com/office/officeart/2005/8/layout/chevron1"/>
    <dgm:cxn modelId="{7B0AE124-96A0-4E2F-B59E-4C8B0081B55B}" srcId="{0BCC1CDA-D42E-4F1C-8451-E921B77F17A9}" destId="{D4286CAF-46BF-4A89-833D-302BF057BCE3}" srcOrd="0" destOrd="0" parTransId="{F564B9B8-F467-48B1-95BE-2BCD3183F18C}" sibTransId="{6F8D7F93-7842-43E4-AA51-6D7270A63CD3}"/>
    <dgm:cxn modelId="{58E09425-6904-42DC-AEAF-16EB388D7C9E}" srcId="{2484DF9D-BB06-40AF-BC4E-E51C3A6D4E39}" destId="{5C258049-B21E-4BBF-A7CC-403C08E507E6}" srcOrd="0" destOrd="0" parTransId="{2C337AE1-E172-46D8-B9FC-2266D74135EC}" sibTransId="{E34774D3-BAF7-4B1E-914C-DA3B42D03D22}"/>
    <dgm:cxn modelId="{72508231-0A7B-4BFB-BA63-0C2C4EBF0302}" type="presOf" srcId="{5BB9A958-8F1F-40DB-A906-65DBC8ACE176}" destId="{1B4DF130-3397-4F5D-8522-674B0A697FB0}" srcOrd="0" destOrd="0" presId="urn:microsoft.com/office/officeart/2005/8/layout/chevron1"/>
    <dgm:cxn modelId="{7CD1843D-1915-4964-A9EE-0B2E56C78BE2}" type="presOf" srcId="{5F55D49E-A748-43E4-8EEB-6180D5C74433}" destId="{F83F70F3-0B57-4D9E-A054-5CBA884A12C7}" srcOrd="0" destOrd="0" presId="urn:microsoft.com/office/officeart/2005/8/layout/chevron1"/>
    <dgm:cxn modelId="{FE194963-AE19-40DD-82FD-BDB04280F912}" srcId="{0BCC1CDA-D42E-4F1C-8451-E921B77F17A9}" destId="{E6871F7A-9E1E-44E9-8734-B074B20B1E63}" srcOrd="2" destOrd="0" parTransId="{1778C9CA-2A62-4269-9E04-5121556D1531}" sibTransId="{D179297C-C9EE-40E2-97B5-FB7F5A4E3ABA}"/>
    <dgm:cxn modelId="{7DAEE049-591A-4574-8E1E-DA22C1954616}" srcId="{0BCC1CDA-D42E-4F1C-8451-E921B77F17A9}" destId="{F4E76247-3C26-4B21-8D15-34F63FA594D2}" srcOrd="1" destOrd="0" parTransId="{8C89EE24-B78B-4A41-8F66-502C599AF9CE}" sibTransId="{9A472983-46D7-4811-ADA1-EF3CDB3938A7}"/>
    <dgm:cxn modelId="{B7ED5455-5513-4CF5-9D51-91F6B6C1AFBC}" type="presOf" srcId="{A652B1CA-BFD6-49EE-8D49-FA0AC07DAB00}" destId="{49CF27AD-61A4-4FFB-9935-A63719BEFCB7}" srcOrd="0" destOrd="0" presId="urn:microsoft.com/office/officeart/2005/8/layout/chevron1"/>
    <dgm:cxn modelId="{B167B058-8DC2-4BBC-B5D8-4D4A4D0BE353}" srcId="{0BCC1CDA-D42E-4F1C-8451-E921B77F17A9}" destId="{2484DF9D-BB06-40AF-BC4E-E51C3A6D4E39}" srcOrd="6" destOrd="0" parTransId="{71A8A74E-758F-4867-931D-00B034F78B29}" sibTransId="{23D51C0E-7A89-4992-AA82-27F568F1B055}"/>
    <dgm:cxn modelId="{3376A283-F982-4CFA-BB3A-003DF050EB40}" srcId="{0BCC1CDA-D42E-4F1C-8451-E921B77F17A9}" destId="{9FD595F7-5DB4-4545-9643-069C638328BA}" srcOrd="4" destOrd="0" parTransId="{C44467A4-5AD9-455F-BA7E-913DBB53B6BC}" sibTransId="{EFD7C7B9-D1D1-4EF7-9924-D22AA2BD50C7}"/>
    <dgm:cxn modelId="{4A1C2585-DEA3-4FC4-A176-C997A77EBA4B}" srcId="{0BCC1CDA-D42E-4F1C-8451-E921B77F17A9}" destId="{DA86BA36-239F-4639-A2D7-854776BA3C77}" srcOrd="5" destOrd="0" parTransId="{0A694385-36E1-4021-9875-1F7591212751}" sibTransId="{D769B00C-0D59-4F4C-84ED-B0CBDF81D57F}"/>
    <dgm:cxn modelId="{01CFA887-C403-49DF-A2C9-A90FDA12F75B}" srcId="{5BB9A958-8F1F-40DB-A906-65DBC8ACE176}" destId="{AA757567-8B96-4751-B50B-0412E5F96F94}" srcOrd="0" destOrd="0" parTransId="{6B107CFC-AABA-45BA-AE75-F86C346E3CE5}" sibTransId="{C7092ED0-36A5-49FA-A278-4FFD9E1DD2AB}"/>
    <dgm:cxn modelId="{D08D118A-122C-45E4-843D-E22B4F42C18E}" type="presOf" srcId="{AA757567-8B96-4751-B50B-0412E5F96F94}" destId="{185A1100-41CA-4D6E-94ED-090DB8B14BDC}" srcOrd="0" destOrd="0" presId="urn:microsoft.com/office/officeart/2005/8/layout/chevron1"/>
    <dgm:cxn modelId="{ECBC7B98-5930-4048-93E8-01D918E549B6}" srcId="{9FD595F7-5DB4-4545-9643-069C638328BA}" destId="{60A6F118-A9BC-45AA-B4F5-00E4C1004519}" srcOrd="0" destOrd="0" parTransId="{1374B357-923F-4687-88B6-9C0FD746BFCC}" sibTransId="{7CF5C2F2-62E5-484A-AB28-E78AF6E42459}"/>
    <dgm:cxn modelId="{79A8289E-E3EF-4174-B2A2-56DBCEEA02DE}" type="presOf" srcId="{0BCC1CDA-D42E-4F1C-8451-E921B77F17A9}" destId="{CA00E268-283D-4B47-9302-FDC33FB9F9B5}" srcOrd="0" destOrd="0" presId="urn:microsoft.com/office/officeart/2005/8/layout/chevron1"/>
    <dgm:cxn modelId="{6E5739A2-23B5-4D8F-AD8B-9C3777E05496}" type="presOf" srcId="{95F68885-B0BA-4F9E-A125-05A9558624D4}" destId="{045EA1E1-B9CA-4747-AFC2-F9026E509C6B}" srcOrd="0" destOrd="0" presId="urn:microsoft.com/office/officeart/2005/8/layout/chevron1"/>
    <dgm:cxn modelId="{AA4BD6AF-2C07-4B16-BF15-F868C0DF72E3}" srcId="{E6871F7A-9E1E-44E9-8734-B074B20B1E63}" destId="{A652B1CA-BFD6-49EE-8D49-FA0AC07DAB00}" srcOrd="0" destOrd="0" parTransId="{CB9B1087-42CB-4AC6-8D48-82ADE3C74578}" sibTransId="{F35DC0CA-47FE-4312-B0B4-98145DEC0933}"/>
    <dgm:cxn modelId="{3B12EAB0-EEDE-46D8-8827-F40C9755A231}" type="presOf" srcId="{2D71AC0F-2723-4DD8-B05D-7CFE5D5FFE96}" destId="{AD531715-17A9-492D-A979-6BAD0A4532D7}" srcOrd="0" destOrd="0" presId="urn:microsoft.com/office/officeart/2005/8/layout/chevron1"/>
    <dgm:cxn modelId="{E6B9FDB4-D429-4404-BF33-BAC1F0ED9B2E}" srcId="{95F68885-B0BA-4F9E-A125-05A9558624D4}" destId="{2D71AC0F-2723-4DD8-B05D-7CFE5D5FFE96}" srcOrd="0" destOrd="0" parTransId="{10FE1411-E261-47F1-936E-B31C4D0ACD5F}" sibTransId="{085083C2-931F-43BF-A456-513A0D84BF7D}"/>
    <dgm:cxn modelId="{EF2BD8B6-A3D3-456E-9F8F-4FCC11027DE3}" type="presOf" srcId="{D4286CAF-46BF-4A89-833D-302BF057BCE3}" destId="{5211F599-FFC2-4F89-A7EB-4C131F28056D}" srcOrd="0" destOrd="0" presId="urn:microsoft.com/office/officeart/2005/8/layout/chevron1"/>
    <dgm:cxn modelId="{2D9F52C2-E852-4B70-817A-107344510485}" type="presOf" srcId="{BA74B3B3-E81D-4ABD-B122-53028C417763}" destId="{AB37B1BC-5446-4293-B41B-F9EC14B7E93D}" srcOrd="0" destOrd="0" presId="urn:microsoft.com/office/officeart/2005/8/layout/chevron1"/>
    <dgm:cxn modelId="{BCA1E7C2-F4D1-4F0E-BD65-5900A347572C}" srcId="{0BCC1CDA-D42E-4F1C-8451-E921B77F17A9}" destId="{BA74B3B3-E81D-4ABD-B122-53028C417763}" srcOrd="7" destOrd="0" parTransId="{EB81F4A4-71BF-43C3-A28D-5566E64D1C36}" sibTransId="{42C9F48F-9DDD-408D-93EA-622402C18208}"/>
    <dgm:cxn modelId="{70163FC6-7FAB-4975-928F-584A0DD1D966}" type="presOf" srcId="{9FD595F7-5DB4-4545-9643-069C638328BA}" destId="{35749D74-7D09-42CF-BD1B-A8D7ED83FDB4}" srcOrd="0" destOrd="0" presId="urn:microsoft.com/office/officeart/2005/8/layout/chevron1"/>
    <dgm:cxn modelId="{F47C5EC7-C790-49B4-BD28-0D34688432FE}" srcId="{DA86BA36-239F-4639-A2D7-854776BA3C77}" destId="{5F55D49E-A748-43E4-8EEB-6180D5C74433}" srcOrd="0" destOrd="0" parTransId="{261AB7A4-7885-4D11-ABB5-36EAA512DDCE}" sibTransId="{C84DF7CE-27F6-43A8-BF33-F1717F152A37}"/>
    <dgm:cxn modelId="{8BEE0ACF-6BC5-4972-ABA5-826FE1216BB2}" type="presOf" srcId="{342DEFEA-796B-4F2C-A601-8F4DE14F1CF1}" destId="{36351248-6922-4C23-94EF-35DDBF56432F}" srcOrd="0" destOrd="0" presId="urn:microsoft.com/office/officeart/2005/8/layout/chevron1"/>
    <dgm:cxn modelId="{1D6911D4-8D4D-49EE-A922-B3F3ED67D6E4}" type="presOf" srcId="{F4E76247-3C26-4B21-8D15-34F63FA594D2}" destId="{881CE4B7-406A-4A04-B9F8-B7CAD2BB34BD}" srcOrd="0" destOrd="0" presId="urn:microsoft.com/office/officeart/2005/8/layout/chevron1"/>
    <dgm:cxn modelId="{2472D9D9-92A2-4A93-985D-4F6FF1D469BD}" type="presOf" srcId="{004C08C8-42EB-4436-8546-80F67A31C35C}" destId="{90D33212-66A5-4A9A-BEDA-709FCCD51543}" srcOrd="0" destOrd="0" presId="urn:microsoft.com/office/officeart/2005/8/layout/chevron1"/>
    <dgm:cxn modelId="{C46F3CDD-50D0-4111-820C-3CEB80419C58}" type="presOf" srcId="{BD59AB65-4FF1-4E65-A2E0-C10968235B6E}" destId="{041A54CC-2938-41C3-842D-3F7430084657}" srcOrd="0" destOrd="0" presId="urn:microsoft.com/office/officeart/2005/8/layout/chevron1"/>
    <dgm:cxn modelId="{3F2957E1-FF25-4594-81E7-76558F4AA675}" srcId="{342DEFEA-796B-4F2C-A601-8F4DE14F1CF1}" destId="{004C08C8-42EB-4436-8546-80F67A31C35C}" srcOrd="0" destOrd="0" parTransId="{3592B465-1531-47C6-8DFD-6EE272FA9003}" sibTransId="{3EAFDFFB-6CC0-4497-B191-818BD95FCCF0}"/>
    <dgm:cxn modelId="{F389B7E7-548A-4AD9-ACE3-8C3FD1850905}" srcId="{0BCC1CDA-D42E-4F1C-8451-E921B77F17A9}" destId="{95F68885-B0BA-4F9E-A125-05A9558624D4}" srcOrd="3" destOrd="0" parTransId="{44A232FB-CF40-4ADC-A7E9-81FAAAB30E8F}" sibTransId="{E4BA2031-8783-4DD6-BEFE-DC3395A69E7C}"/>
    <dgm:cxn modelId="{5D9D18EF-57BB-42A5-8818-085908D75087}" type="presOf" srcId="{5C258049-B21E-4BBF-A7CC-403C08E507E6}" destId="{88E0002C-BA44-4623-AABF-14736D4BD3DD}" srcOrd="0" destOrd="0" presId="urn:microsoft.com/office/officeart/2005/8/layout/chevron1"/>
    <dgm:cxn modelId="{FFDAE3EF-5C13-4537-8C5F-0D9085AE55DB}" srcId="{0BCC1CDA-D42E-4F1C-8451-E921B77F17A9}" destId="{342DEFEA-796B-4F2C-A601-8F4DE14F1CF1}" srcOrd="9" destOrd="0" parTransId="{CBFAD6C1-C832-483A-8A30-7861E8DA1295}" sibTransId="{607C3B2F-930F-47EB-B8E2-698611C3F523}"/>
    <dgm:cxn modelId="{AE89A7FA-19C7-4B88-80BB-137D62E62CBB}" type="presOf" srcId="{8926F21E-4C95-4097-AD60-7AF02DB88B8F}" destId="{067A9BB5-EDFA-4ED8-A5C6-910F1F6615CE}" srcOrd="0" destOrd="0" presId="urn:microsoft.com/office/officeart/2005/8/layout/chevron1"/>
    <dgm:cxn modelId="{217350FE-A8EE-478A-8111-96CE27D9D125}" srcId="{0BCC1CDA-D42E-4F1C-8451-E921B77F17A9}" destId="{5BB9A958-8F1F-40DB-A906-65DBC8ACE176}" srcOrd="8" destOrd="0" parTransId="{CF021FB4-64CC-4469-AC54-43648EBD3849}" sibTransId="{1223EB4B-2014-461A-B2A6-9593E320B96D}"/>
    <dgm:cxn modelId="{E64D2538-A8C9-4306-BA9C-292AB63F22B1}" type="presParOf" srcId="{CA00E268-283D-4B47-9302-FDC33FB9F9B5}" destId="{49F69D71-A773-4CF4-8BFA-94BFF5FE0CBC}" srcOrd="0" destOrd="0" presId="urn:microsoft.com/office/officeart/2005/8/layout/chevron1"/>
    <dgm:cxn modelId="{31E73B74-E11E-41D7-A502-445BDDFFB2DA}" type="presParOf" srcId="{49F69D71-A773-4CF4-8BFA-94BFF5FE0CBC}" destId="{5211F599-FFC2-4F89-A7EB-4C131F28056D}" srcOrd="0" destOrd="0" presId="urn:microsoft.com/office/officeart/2005/8/layout/chevron1"/>
    <dgm:cxn modelId="{75C2E42C-779F-45EE-9D3C-9CAA09D30937}" type="presParOf" srcId="{49F69D71-A773-4CF4-8BFA-94BFF5FE0CBC}" destId="{041A54CC-2938-41C3-842D-3F7430084657}" srcOrd="1" destOrd="0" presId="urn:microsoft.com/office/officeart/2005/8/layout/chevron1"/>
    <dgm:cxn modelId="{E284EE71-9532-42AD-913E-234FA97A9D2B}" type="presParOf" srcId="{CA00E268-283D-4B47-9302-FDC33FB9F9B5}" destId="{7A85EE88-E710-4862-89DD-02B163497128}" srcOrd="1" destOrd="0" presId="urn:microsoft.com/office/officeart/2005/8/layout/chevron1"/>
    <dgm:cxn modelId="{4EC4620D-FB8C-4630-84E6-D4ECCED792DD}" type="presParOf" srcId="{CA00E268-283D-4B47-9302-FDC33FB9F9B5}" destId="{9D79EA93-4FDB-4000-B63E-959B0263444B}" srcOrd="2" destOrd="0" presId="urn:microsoft.com/office/officeart/2005/8/layout/chevron1"/>
    <dgm:cxn modelId="{7C95D1E7-0E0F-457A-9823-E2C93003CC5C}" type="presParOf" srcId="{9D79EA93-4FDB-4000-B63E-959B0263444B}" destId="{881CE4B7-406A-4A04-B9F8-B7CAD2BB34BD}" srcOrd="0" destOrd="0" presId="urn:microsoft.com/office/officeart/2005/8/layout/chevron1"/>
    <dgm:cxn modelId="{A1DF7296-F49C-4637-AA94-B9C13F599A38}" type="presParOf" srcId="{9D79EA93-4FDB-4000-B63E-959B0263444B}" destId="{C8D97BBC-FBBF-4778-BCC9-C5C04D608450}" srcOrd="1" destOrd="0" presId="urn:microsoft.com/office/officeart/2005/8/layout/chevron1"/>
    <dgm:cxn modelId="{F7532D6B-0295-44F1-921F-126FD5DD4F80}" type="presParOf" srcId="{CA00E268-283D-4B47-9302-FDC33FB9F9B5}" destId="{D2E824B2-8507-49C7-BFA6-25649EC9E38F}" srcOrd="3" destOrd="0" presId="urn:microsoft.com/office/officeart/2005/8/layout/chevron1"/>
    <dgm:cxn modelId="{F1419D62-BC2D-4D8C-9482-3B7145551456}" type="presParOf" srcId="{CA00E268-283D-4B47-9302-FDC33FB9F9B5}" destId="{74387B56-C345-4966-A3B4-375AE387C18C}" srcOrd="4" destOrd="0" presId="urn:microsoft.com/office/officeart/2005/8/layout/chevron1"/>
    <dgm:cxn modelId="{24C75A26-ACFF-4580-ACC4-11FE5A586CA7}" type="presParOf" srcId="{74387B56-C345-4966-A3B4-375AE387C18C}" destId="{3ECF15D1-9166-4785-BFC5-827C3AA53908}" srcOrd="0" destOrd="0" presId="urn:microsoft.com/office/officeart/2005/8/layout/chevron1"/>
    <dgm:cxn modelId="{F30145AE-AD10-463E-9310-FFCD3A5E2C26}" type="presParOf" srcId="{74387B56-C345-4966-A3B4-375AE387C18C}" destId="{49CF27AD-61A4-4FFB-9935-A63719BEFCB7}" srcOrd="1" destOrd="0" presId="urn:microsoft.com/office/officeart/2005/8/layout/chevron1"/>
    <dgm:cxn modelId="{C3B1AE40-2FC0-4D44-9EED-4DAD0D231F73}" type="presParOf" srcId="{CA00E268-283D-4B47-9302-FDC33FB9F9B5}" destId="{08E6B2EC-E19D-4D36-836E-60ED26B2DAFA}" srcOrd="5" destOrd="0" presId="urn:microsoft.com/office/officeart/2005/8/layout/chevron1"/>
    <dgm:cxn modelId="{BC424E65-8B9F-4060-AB26-3C59CD96A59F}" type="presParOf" srcId="{CA00E268-283D-4B47-9302-FDC33FB9F9B5}" destId="{2A687E5A-AF2A-46F0-B8E0-C967EE9F916F}" srcOrd="6" destOrd="0" presId="urn:microsoft.com/office/officeart/2005/8/layout/chevron1"/>
    <dgm:cxn modelId="{98DAB763-BE8B-4E4A-B23C-3160E5237FD8}" type="presParOf" srcId="{2A687E5A-AF2A-46F0-B8E0-C967EE9F916F}" destId="{045EA1E1-B9CA-4747-AFC2-F9026E509C6B}" srcOrd="0" destOrd="0" presId="urn:microsoft.com/office/officeart/2005/8/layout/chevron1"/>
    <dgm:cxn modelId="{07AE5CB8-4079-4D68-B726-5689D74A05EC}" type="presParOf" srcId="{2A687E5A-AF2A-46F0-B8E0-C967EE9F916F}" destId="{AD531715-17A9-492D-A979-6BAD0A4532D7}" srcOrd="1" destOrd="0" presId="urn:microsoft.com/office/officeart/2005/8/layout/chevron1"/>
    <dgm:cxn modelId="{EF7E4038-726F-4ACD-8ADA-6FAD1BF6D216}" type="presParOf" srcId="{CA00E268-283D-4B47-9302-FDC33FB9F9B5}" destId="{553637B3-7CC4-43D2-91CD-B265C3035896}" srcOrd="7" destOrd="0" presId="urn:microsoft.com/office/officeart/2005/8/layout/chevron1"/>
    <dgm:cxn modelId="{6D4D5CE4-980F-4366-81AB-FDFA9A3A7DBC}" type="presParOf" srcId="{CA00E268-283D-4B47-9302-FDC33FB9F9B5}" destId="{1B2466D8-D99E-4940-B13D-8D1E2C4067C7}" srcOrd="8" destOrd="0" presId="urn:microsoft.com/office/officeart/2005/8/layout/chevron1"/>
    <dgm:cxn modelId="{3B525B7C-3B82-4D1E-B1BA-9D41E531B433}" type="presParOf" srcId="{1B2466D8-D99E-4940-B13D-8D1E2C4067C7}" destId="{35749D74-7D09-42CF-BD1B-A8D7ED83FDB4}" srcOrd="0" destOrd="0" presId="urn:microsoft.com/office/officeart/2005/8/layout/chevron1"/>
    <dgm:cxn modelId="{054E9983-C7ED-4330-9B0F-FF2DD7CC10A0}" type="presParOf" srcId="{1B2466D8-D99E-4940-B13D-8D1E2C4067C7}" destId="{C36280CF-83A8-4698-81E6-4101F300AC2A}" srcOrd="1" destOrd="0" presId="urn:microsoft.com/office/officeart/2005/8/layout/chevron1"/>
    <dgm:cxn modelId="{62930360-01B1-4772-90CA-4204B38E7D89}" type="presParOf" srcId="{CA00E268-283D-4B47-9302-FDC33FB9F9B5}" destId="{4659489F-0595-4145-ADC3-1D8FEBDB5ADB}" srcOrd="9" destOrd="0" presId="urn:microsoft.com/office/officeart/2005/8/layout/chevron1"/>
    <dgm:cxn modelId="{5127C596-002F-402F-8698-56F3B0AA6D13}" type="presParOf" srcId="{CA00E268-283D-4B47-9302-FDC33FB9F9B5}" destId="{60617695-C6CA-491F-A58B-C1B59A5737DC}" srcOrd="10" destOrd="0" presId="urn:microsoft.com/office/officeart/2005/8/layout/chevron1"/>
    <dgm:cxn modelId="{8CDFEEEB-DA9A-4207-9BEB-BEAF899B6594}" type="presParOf" srcId="{60617695-C6CA-491F-A58B-C1B59A5737DC}" destId="{357453D6-A484-4D4F-B3BE-1103BD93715B}" srcOrd="0" destOrd="0" presId="urn:microsoft.com/office/officeart/2005/8/layout/chevron1"/>
    <dgm:cxn modelId="{008A3002-5EE4-4C58-A1E5-FA961F77091E}" type="presParOf" srcId="{60617695-C6CA-491F-A58B-C1B59A5737DC}" destId="{F83F70F3-0B57-4D9E-A054-5CBA884A12C7}" srcOrd="1" destOrd="0" presId="urn:microsoft.com/office/officeart/2005/8/layout/chevron1"/>
    <dgm:cxn modelId="{99003FF9-9E83-4CDD-BD23-9D645A0D75ED}" type="presParOf" srcId="{CA00E268-283D-4B47-9302-FDC33FB9F9B5}" destId="{D97768AB-61E5-4B19-8810-2A18F556CC05}" srcOrd="11" destOrd="0" presId="urn:microsoft.com/office/officeart/2005/8/layout/chevron1"/>
    <dgm:cxn modelId="{F9284E4D-F22B-4E30-8FA6-F9D9CDECC37D}" type="presParOf" srcId="{CA00E268-283D-4B47-9302-FDC33FB9F9B5}" destId="{05C837B9-449D-4EFE-8E34-B91AF20D778C}" srcOrd="12" destOrd="0" presId="urn:microsoft.com/office/officeart/2005/8/layout/chevron1"/>
    <dgm:cxn modelId="{1109BC01-2CAF-49FF-A303-38EC8D1DE98A}" type="presParOf" srcId="{05C837B9-449D-4EFE-8E34-B91AF20D778C}" destId="{43213D53-EDE0-41F7-AA6F-C3E4FE881269}" srcOrd="0" destOrd="0" presId="urn:microsoft.com/office/officeart/2005/8/layout/chevron1"/>
    <dgm:cxn modelId="{7EE5DA7E-9CF9-4200-94D0-6739F4ABC2C6}" type="presParOf" srcId="{05C837B9-449D-4EFE-8E34-B91AF20D778C}" destId="{88E0002C-BA44-4623-AABF-14736D4BD3DD}" srcOrd="1" destOrd="0" presId="urn:microsoft.com/office/officeart/2005/8/layout/chevron1"/>
    <dgm:cxn modelId="{DD06F4CB-7C28-486D-98B9-F76C59CD4FAE}" type="presParOf" srcId="{CA00E268-283D-4B47-9302-FDC33FB9F9B5}" destId="{6B4C40F9-ED1A-4936-9450-AA1A30A825F1}" srcOrd="13" destOrd="0" presId="urn:microsoft.com/office/officeart/2005/8/layout/chevron1"/>
    <dgm:cxn modelId="{2478D28C-6EEB-406A-A8E8-B0BC7A9C3678}" type="presParOf" srcId="{CA00E268-283D-4B47-9302-FDC33FB9F9B5}" destId="{C7B2FBC7-AE42-4715-9340-448FF4867B92}" srcOrd="14" destOrd="0" presId="urn:microsoft.com/office/officeart/2005/8/layout/chevron1"/>
    <dgm:cxn modelId="{D5ECA97F-6EEE-4B4E-8E5E-1263280A77FF}" type="presParOf" srcId="{C7B2FBC7-AE42-4715-9340-448FF4867B92}" destId="{AB37B1BC-5446-4293-B41B-F9EC14B7E93D}" srcOrd="0" destOrd="0" presId="urn:microsoft.com/office/officeart/2005/8/layout/chevron1"/>
    <dgm:cxn modelId="{73EC0A1E-6546-418E-809B-951F9484016E}" type="presParOf" srcId="{C7B2FBC7-AE42-4715-9340-448FF4867B92}" destId="{067A9BB5-EDFA-4ED8-A5C6-910F1F6615CE}" srcOrd="1" destOrd="0" presId="urn:microsoft.com/office/officeart/2005/8/layout/chevron1"/>
    <dgm:cxn modelId="{0592C7F4-15DD-4278-8CE9-6ED8F4B35A0C}" type="presParOf" srcId="{CA00E268-283D-4B47-9302-FDC33FB9F9B5}" destId="{8B62017F-D70F-4C2F-8F3A-8EF818BC2CA6}" srcOrd="15" destOrd="0" presId="urn:microsoft.com/office/officeart/2005/8/layout/chevron1"/>
    <dgm:cxn modelId="{C2CE6DDF-A995-4DE7-91AB-C603F37A9B40}" type="presParOf" srcId="{CA00E268-283D-4B47-9302-FDC33FB9F9B5}" destId="{5397D650-10F6-43EA-BB10-7D90A6E0F431}" srcOrd="16" destOrd="0" presId="urn:microsoft.com/office/officeart/2005/8/layout/chevron1"/>
    <dgm:cxn modelId="{BB39432A-319B-4DF4-8809-7B67F6A75A0A}" type="presParOf" srcId="{5397D650-10F6-43EA-BB10-7D90A6E0F431}" destId="{1B4DF130-3397-4F5D-8522-674B0A697FB0}" srcOrd="0" destOrd="0" presId="urn:microsoft.com/office/officeart/2005/8/layout/chevron1"/>
    <dgm:cxn modelId="{A9FACD46-78A8-40FB-BF04-E3495D5DAEAB}" type="presParOf" srcId="{5397D650-10F6-43EA-BB10-7D90A6E0F431}" destId="{185A1100-41CA-4D6E-94ED-090DB8B14BDC}" srcOrd="1" destOrd="0" presId="urn:microsoft.com/office/officeart/2005/8/layout/chevron1"/>
    <dgm:cxn modelId="{7922950E-C79E-4980-B815-A66EBB01B728}" type="presParOf" srcId="{CA00E268-283D-4B47-9302-FDC33FB9F9B5}" destId="{5A75E4C2-6952-46E8-9FA6-3910D2C66295}" srcOrd="17" destOrd="0" presId="urn:microsoft.com/office/officeart/2005/8/layout/chevron1"/>
    <dgm:cxn modelId="{D1153476-037A-47DD-A38A-919CF3C92CAB}" type="presParOf" srcId="{CA00E268-283D-4B47-9302-FDC33FB9F9B5}" destId="{55941829-D8C8-4E42-93CC-A111A7E0648E}" srcOrd="18" destOrd="0" presId="urn:microsoft.com/office/officeart/2005/8/layout/chevron1"/>
    <dgm:cxn modelId="{409588B7-F7D0-4F7A-9CB8-29ED8008ACFC}" type="presParOf" srcId="{55941829-D8C8-4E42-93CC-A111A7E0648E}" destId="{36351248-6922-4C23-94EF-35DDBF56432F}" srcOrd="0" destOrd="0" presId="urn:microsoft.com/office/officeart/2005/8/layout/chevron1"/>
    <dgm:cxn modelId="{FCBCE2D8-A275-4C63-9EA2-BCF61EC6EC91}" type="presParOf" srcId="{55941829-D8C8-4E42-93CC-A111A7E0648E}" destId="{90D33212-66A5-4A9A-BEDA-709FCCD51543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4C0023-96B7-4E21-9C8D-95406467D7FD}" type="doc">
      <dgm:prSet loTypeId="urn:microsoft.com/office/officeart/2005/8/layout/hierarchy4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AE3FA010-C401-4B0F-97E6-004125B04BB5}">
      <dgm:prSet phldrT="[Текст]"/>
      <dgm:spPr/>
      <dgm:t>
        <a:bodyPr/>
        <a:lstStyle/>
        <a:p>
          <a:r>
            <a:rPr lang="uk-UA" dirty="0"/>
            <a:t>Передумови</a:t>
          </a:r>
          <a:endParaRPr lang="ru-RU" dirty="0"/>
        </a:p>
      </dgm:t>
    </dgm:pt>
    <dgm:pt modelId="{82D02511-EBA2-4BBA-B7AA-C8836A92ADA6}" type="parTrans" cxnId="{BE7EC6DB-57AA-45EE-B5E2-AF566422E682}">
      <dgm:prSet/>
      <dgm:spPr/>
      <dgm:t>
        <a:bodyPr/>
        <a:lstStyle/>
        <a:p>
          <a:endParaRPr lang="ru-RU"/>
        </a:p>
      </dgm:t>
    </dgm:pt>
    <dgm:pt modelId="{00B5E34E-8584-4AFE-9996-B04AAD1CAC06}" type="sibTrans" cxnId="{BE7EC6DB-57AA-45EE-B5E2-AF566422E682}">
      <dgm:prSet/>
      <dgm:spPr/>
      <dgm:t>
        <a:bodyPr/>
        <a:lstStyle/>
        <a:p>
          <a:endParaRPr lang="ru-RU"/>
        </a:p>
      </dgm:t>
    </dgm:pt>
    <dgm:pt modelId="{2426E075-F35E-493B-80B5-55685D5D4282}">
      <dgm:prSet phldrT="[Текст]"/>
      <dgm:spPr/>
      <dgm:t>
        <a:bodyPr/>
        <a:lstStyle/>
        <a:p>
          <a:r>
            <a:rPr lang="uk-UA" dirty="0"/>
            <a:t>Економічні</a:t>
          </a:r>
          <a:endParaRPr lang="ru-RU" dirty="0"/>
        </a:p>
      </dgm:t>
    </dgm:pt>
    <dgm:pt modelId="{02672C4B-D941-403B-9D84-1802E976AFB6}" type="parTrans" cxnId="{90863F5E-8719-4F62-BE71-E6EC70BCD72F}">
      <dgm:prSet/>
      <dgm:spPr/>
      <dgm:t>
        <a:bodyPr/>
        <a:lstStyle/>
        <a:p>
          <a:endParaRPr lang="ru-RU"/>
        </a:p>
      </dgm:t>
    </dgm:pt>
    <dgm:pt modelId="{7993135D-8C6E-4305-BC7F-C529ADD3EADB}" type="sibTrans" cxnId="{90863F5E-8719-4F62-BE71-E6EC70BCD72F}">
      <dgm:prSet/>
      <dgm:spPr/>
      <dgm:t>
        <a:bodyPr/>
        <a:lstStyle/>
        <a:p>
          <a:endParaRPr lang="ru-RU"/>
        </a:p>
      </dgm:t>
    </dgm:pt>
    <dgm:pt modelId="{12D06BAD-4D9F-4E93-ACD4-DE6D73772D43}">
      <dgm:prSet phldrT="[Текст]"/>
      <dgm:spPr/>
      <dgm:t>
        <a:bodyPr/>
        <a:lstStyle/>
        <a:p>
          <a:r>
            <a:rPr lang="uk-UA" dirty="0"/>
            <a:t>Розвиток господарства</a:t>
          </a:r>
          <a:endParaRPr lang="ru-RU" dirty="0"/>
        </a:p>
      </dgm:t>
    </dgm:pt>
    <dgm:pt modelId="{66F00C3B-EAC8-4FF9-8815-615E4C1CFA95}" type="parTrans" cxnId="{D9CDC07A-5230-4612-986E-E87B0AA70BEB}">
      <dgm:prSet/>
      <dgm:spPr/>
      <dgm:t>
        <a:bodyPr/>
        <a:lstStyle/>
        <a:p>
          <a:endParaRPr lang="ru-RU"/>
        </a:p>
      </dgm:t>
    </dgm:pt>
    <dgm:pt modelId="{BECF38B0-1320-402A-8A4A-763E51C5D5A5}" type="sibTrans" cxnId="{D9CDC07A-5230-4612-986E-E87B0AA70BEB}">
      <dgm:prSet/>
      <dgm:spPr/>
      <dgm:t>
        <a:bodyPr/>
        <a:lstStyle/>
        <a:p>
          <a:endParaRPr lang="ru-RU"/>
        </a:p>
      </dgm:t>
    </dgm:pt>
    <dgm:pt modelId="{4FA0E9A0-CCDF-4689-9244-5AF92CD9D9D4}">
      <dgm:prSet phldrT="[Текст]"/>
      <dgm:spPr/>
      <dgm:t>
        <a:bodyPr/>
        <a:lstStyle/>
        <a:p>
          <a:r>
            <a:rPr lang="uk-UA" dirty="0"/>
            <a:t>Зростання доходів від землі</a:t>
          </a:r>
          <a:endParaRPr lang="ru-RU" dirty="0"/>
        </a:p>
      </dgm:t>
    </dgm:pt>
    <dgm:pt modelId="{DC5AD67A-A9C8-4C3F-A7C7-96FBD28EEBF2}" type="parTrans" cxnId="{BA84C716-8B31-4579-A0B8-BDA7B6D28F52}">
      <dgm:prSet/>
      <dgm:spPr/>
      <dgm:t>
        <a:bodyPr/>
        <a:lstStyle/>
        <a:p>
          <a:endParaRPr lang="ru-RU"/>
        </a:p>
      </dgm:t>
    </dgm:pt>
    <dgm:pt modelId="{B329935C-03DA-46C9-A3DF-498E65247120}" type="sibTrans" cxnId="{BA84C716-8B31-4579-A0B8-BDA7B6D28F52}">
      <dgm:prSet/>
      <dgm:spPr/>
      <dgm:t>
        <a:bodyPr/>
        <a:lstStyle/>
        <a:p>
          <a:endParaRPr lang="ru-RU"/>
        </a:p>
      </dgm:t>
    </dgm:pt>
    <dgm:pt modelId="{B3B48296-2568-4737-86EC-3D97BCDE145B}">
      <dgm:prSet phldrT="[Текст]"/>
      <dgm:spPr/>
      <dgm:t>
        <a:bodyPr/>
        <a:lstStyle/>
        <a:p>
          <a:r>
            <a:rPr lang="uk-UA" dirty="0"/>
            <a:t>Соціально-політичні</a:t>
          </a:r>
          <a:endParaRPr lang="ru-RU" dirty="0"/>
        </a:p>
      </dgm:t>
    </dgm:pt>
    <dgm:pt modelId="{9285BB77-EB5B-4A25-9EE5-317A9F9D7F12}" type="parTrans" cxnId="{B3C362CA-2436-4891-9E87-44836EFC59F6}">
      <dgm:prSet/>
      <dgm:spPr/>
      <dgm:t>
        <a:bodyPr/>
        <a:lstStyle/>
        <a:p>
          <a:endParaRPr lang="ru-RU"/>
        </a:p>
      </dgm:t>
    </dgm:pt>
    <dgm:pt modelId="{BBD29298-76A4-40BB-BE37-BD2571DB9FE7}" type="sibTrans" cxnId="{B3C362CA-2436-4891-9E87-44836EFC59F6}">
      <dgm:prSet/>
      <dgm:spPr/>
      <dgm:t>
        <a:bodyPr/>
        <a:lstStyle/>
        <a:p>
          <a:endParaRPr lang="ru-RU"/>
        </a:p>
      </dgm:t>
    </dgm:pt>
    <dgm:pt modelId="{D47B9DB8-374D-41DC-A7AD-1D6C41251AE6}">
      <dgm:prSet phldrT="[Текст]"/>
      <dgm:spPr/>
      <dgm:t>
        <a:bodyPr/>
        <a:lstStyle/>
        <a:p>
          <a:r>
            <a:rPr lang="uk-UA" dirty="0"/>
            <a:t>Джерело влади – військова сила</a:t>
          </a:r>
          <a:endParaRPr lang="ru-RU" dirty="0"/>
        </a:p>
      </dgm:t>
    </dgm:pt>
    <dgm:pt modelId="{ADDB0BF8-3830-4C92-A0FE-766CAF4AB978}" type="parTrans" cxnId="{109CB9D7-49E5-4009-AFD2-0F8EB1F3764D}">
      <dgm:prSet/>
      <dgm:spPr/>
      <dgm:t>
        <a:bodyPr/>
        <a:lstStyle/>
        <a:p>
          <a:endParaRPr lang="ru-RU"/>
        </a:p>
      </dgm:t>
    </dgm:pt>
    <dgm:pt modelId="{3895B911-EDA3-49D1-8043-DC46F59F2977}" type="sibTrans" cxnId="{109CB9D7-49E5-4009-AFD2-0F8EB1F3764D}">
      <dgm:prSet/>
      <dgm:spPr/>
      <dgm:t>
        <a:bodyPr/>
        <a:lstStyle/>
        <a:p>
          <a:endParaRPr lang="ru-RU"/>
        </a:p>
      </dgm:t>
    </dgm:pt>
    <dgm:pt modelId="{09433857-8542-4266-842B-E55A8204128E}">
      <dgm:prSet phldrT="[Текст]"/>
      <dgm:spPr/>
      <dgm:t>
        <a:bodyPr/>
        <a:lstStyle/>
        <a:p>
          <a:r>
            <a:rPr lang="uk-UA" dirty="0"/>
            <a:t>Розмив зрівняльних цінностей</a:t>
          </a:r>
          <a:endParaRPr lang="ru-RU" dirty="0"/>
        </a:p>
      </dgm:t>
    </dgm:pt>
    <dgm:pt modelId="{FDB9C752-1513-41DF-82CF-654517F06727}" type="parTrans" cxnId="{2367679E-E0B6-4B22-B429-A74010D31D94}">
      <dgm:prSet/>
      <dgm:spPr/>
      <dgm:t>
        <a:bodyPr/>
        <a:lstStyle/>
        <a:p>
          <a:endParaRPr lang="ru-RU"/>
        </a:p>
      </dgm:t>
    </dgm:pt>
    <dgm:pt modelId="{E78A2AE0-4CC6-4292-A38E-9183A654040F}" type="sibTrans" cxnId="{2367679E-E0B6-4B22-B429-A74010D31D94}">
      <dgm:prSet/>
      <dgm:spPr/>
      <dgm:t>
        <a:bodyPr/>
        <a:lstStyle/>
        <a:p>
          <a:endParaRPr lang="ru-RU"/>
        </a:p>
      </dgm:t>
    </dgm:pt>
    <dgm:pt modelId="{19EF04EF-2346-429A-BA5D-AA0DCFE0337C}">
      <dgm:prSet phldrT="[Текст]"/>
      <dgm:spPr/>
      <dgm:t>
        <a:bodyPr/>
        <a:lstStyle/>
        <a:p>
          <a:r>
            <a:rPr lang="uk-UA" dirty="0"/>
            <a:t>Ріст самовладдя</a:t>
          </a:r>
          <a:endParaRPr lang="ru-RU" dirty="0"/>
        </a:p>
      </dgm:t>
    </dgm:pt>
    <dgm:pt modelId="{68EFADFB-7E8D-4828-86E3-8FFB98EBA484}" type="parTrans" cxnId="{DF9AF99D-249F-4D1E-926A-1A6302BE2F2D}">
      <dgm:prSet/>
      <dgm:spPr/>
      <dgm:t>
        <a:bodyPr/>
        <a:lstStyle/>
        <a:p>
          <a:endParaRPr lang="ru-RU"/>
        </a:p>
      </dgm:t>
    </dgm:pt>
    <dgm:pt modelId="{0D237C21-BDC7-4321-8CF4-44DD8CE28274}" type="sibTrans" cxnId="{DF9AF99D-249F-4D1E-926A-1A6302BE2F2D}">
      <dgm:prSet/>
      <dgm:spPr/>
      <dgm:t>
        <a:bodyPr/>
        <a:lstStyle/>
        <a:p>
          <a:endParaRPr lang="ru-RU"/>
        </a:p>
      </dgm:t>
    </dgm:pt>
    <dgm:pt modelId="{27BADCE2-6F6A-43F2-A022-1EB6D7D4B449}" type="pres">
      <dgm:prSet presAssocID="{7D4C0023-96B7-4E21-9C8D-95406467D7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BB0D837-F4C9-436C-BC2B-C8FA79251C2D}" type="pres">
      <dgm:prSet presAssocID="{AE3FA010-C401-4B0F-97E6-004125B04BB5}" presName="vertOne" presStyleCnt="0"/>
      <dgm:spPr/>
    </dgm:pt>
    <dgm:pt modelId="{31C284FE-2F4C-47E8-9E0D-875FA140EFEC}" type="pres">
      <dgm:prSet presAssocID="{AE3FA010-C401-4B0F-97E6-004125B04BB5}" presName="txOne" presStyleLbl="node0" presStyleIdx="0" presStyleCnt="1">
        <dgm:presLayoutVars>
          <dgm:chPref val="3"/>
        </dgm:presLayoutVars>
      </dgm:prSet>
      <dgm:spPr/>
    </dgm:pt>
    <dgm:pt modelId="{39F0C473-208E-45CE-BC43-B1472E747D9C}" type="pres">
      <dgm:prSet presAssocID="{AE3FA010-C401-4B0F-97E6-004125B04BB5}" presName="parTransOne" presStyleCnt="0"/>
      <dgm:spPr/>
    </dgm:pt>
    <dgm:pt modelId="{B4ABC36B-C3FF-40EC-8B54-A87A7B7579C4}" type="pres">
      <dgm:prSet presAssocID="{AE3FA010-C401-4B0F-97E6-004125B04BB5}" presName="horzOne" presStyleCnt="0"/>
      <dgm:spPr/>
    </dgm:pt>
    <dgm:pt modelId="{6E7B7F05-5739-40AA-A231-3048EC44656D}" type="pres">
      <dgm:prSet presAssocID="{2426E075-F35E-493B-80B5-55685D5D4282}" presName="vertTwo" presStyleCnt="0"/>
      <dgm:spPr/>
    </dgm:pt>
    <dgm:pt modelId="{16158A95-B0F0-4CE0-882B-C85B4F203BF9}" type="pres">
      <dgm:prSet presAssocID="{2426E075-F35E-493B-80B5-55685D5D4282}" presName="txTwo" presStyleLbl="node2" presStyleIdx="0" presStyleCnt="2">
        <dgm:presLayoutVars>
          <dgm:chPref val="3"/>
        </dgm:presLayoutVars>
      </dgm:prSet>
      <dgm:spPr/>
    </dgm:pt>
    <dgm:pt modelId="{3A92C32D-CB10-4FF1-A6A6-5135C7E4B3F2}" type="pres">
      <dgm:prSet presAssocID="{2426E075-F35E-493B-80B5-55685D5D4282}" presName="parTransTwo" presStyleCnt="0"/>
      <dgm:spPr/>
    </dgm:pt>
    <dgm:pt modelId="{15D3F7B6-993F-4951-861D-31BB97A8D766}" type="pres">
      <dgm:prSet presAssocID="{2426E075-F35E-493B-80B5-55685D5D4282}" presName="horzTwo" presStyleCnt="0"/>
      <dgm:spPr/>
    </dgm:pt>
    <dgm:pt modelId="{8EA3B414-17EB-4B30-8E79-8D9C5157CA27}" type="pres">
      <dgm:prSet presAssocID="{12D06BAD-4D9F-4E93-ACD4-DE6D73772D43}" presName="vertThree" presStyleCnt="0"/>
      <dgm:spPr/>
    </dgm:pt>
    <dgm:pt modelId="{8EBE3721-6DFE-4366-A2CC-9B3677E23BFA}" type="pres">
      <dgm:prSet presAssocID="{12D06BAD-4D9F-4E93-ACD4-DE6D73772D43}" presName="txThree" presStyleLbl="node3" presStyleIdx="0" presStyleCnt="5">
        <dgm:presLayoutVars>
          <dgm:chPref val="3"/>
        </dgm:presLayoutVars>
      </dgm:prSet>
      <dgm:spPr/>
    </dgm:pt>
    <dgm:pt modelId="{57A10142-B09F-4775-AE49-7D1587A94F93}" type="pres">
      <dgm:prSet presAssocID="{12D06BAD-4D9F-4E93-ACD4-DE6D73772D43}" presName="horzThree" presStyleCnt="0"/>
      <dgm:spPr/>
    </dgm:pt>
    <dgm:pt modelId="{E765F2F1-F0B3-4E08-9CC1-2A4DFE3716FE}" type="pres">
      <dgm:prSet presAssocID="{BECF38B0-1320-402A-8A4A-763E51C5D5A5}" presName="sibSpaceThree" presStyleCnt="0"/>
      <dgm:spPr/>
    </dgm:pt>
    <dgm:pt modelId="{511668C8-52BB-455E-B3AD-A3043B25EF33}" type="pres">
      <dgm:prSet presAssocID="{4FA0E9A0-CCDF-4689-9244-5AF92CD9D9D4}" presName="vertThree" presStyleCnt="0"/>
      <dgm:spPr/>
    </dgm:pt>
    <dgm:pt modelId="{11BBC4F3-F34A-46B0-A098-48C169509410}" type="pres">
      <dgm:prSet presAssocID="{4FA0E9A0-CCDF-4689-9244-5AF92CD9D9D4}" presName="txThree" presStyleLbl="node3" presStyleIdx="1" presStyleCnt="5">
        <dgm:presLayoutVars>
          <dgm:chPref val="3"/>
        </dgm:presLayoutVars>
      </dgm:prSet>
      <dgm:spPr/>
    </dgm:pt>
    <dgm:pt modelId="{286D7AEF-CA6A-474E-8747-5203FC0F901E}" type="pres">
      <dgm:prSet presAssocID="{4FA0E9A0-CCDF-4689-9244-5AF92CD9D9D4}" presName="horzThree" presStyleCnt="0"/>
      <dgm:spPr/>
    </dgm:pt>
    <dgm:pt modelId="{DAC2F831-6071-4491-9C92-ABE835B54300}" type="pres">
      <dgm:prSet presAssocID="{7993135D-8C6E-4305-BC7F-C529ADD3EADB}" presName="sibSpaceTwo" presStyleCnt="0"/>
      <dgm:spPr/>
    </dgm:pt>
    <dgm:pt modelId="{5DB080B7-5F88-4F7F-96D5-53D22948F81E}" type="pres">
      <dgm:prSet presAssocID="{B3B48296-2568-4737-86EC-3D97BCDE145B}" presName="vertTwo" presStyleCnt="0"/>
      <dgm:spPr/>
    </dgm:pt>
    <dgm:pt modelId="{98783885-5682-4604-A7AB-5A6F148B7202}" type="pres">
      <dgm:prSet presAssocID="{B3B48296-2568-4737-86EC-3D97BCDE145B}" presName="txTwo" presStyleLbl="node2" presStyleIdx="1" presStyleCnt="2">
        <dgm:presLayoutVars>
          <dgm:chPref val="3"/>
        </dgm:presLayoutVars>
      </dgm:prSet>
      <dgm:spPr/>
    </dgm:pt>
    <dgm:pt modelId="{D2F51E78-5325-422F-9F66-7ABEE307E61E}" type="pres">
      <dgm:prSet presAssocID="{B3B48296-2568-4737-86EC-3D97BCDE145B}" presName="parTransTwo" presStyleCnt="0"/>
      <dgm:spPr/>
    </dgm:pt>
    <dgm:pt modelId="{796952F5-2D22-41D3-AE62-8881DE1B0989}" type="pres">
      <dgm:prSet presAssocID="{B3B48296-2568-4737-86EC-3D97BCDE145B}" presName="horzTwo" presStyleCnt="0"/>
      <dgm:spPr/>
    </dgm:pt>
    <dgm:pt modelId="{75AF432E-B374-4E07-90D8-EDF13EC1ED59}" type="pres">
      <dgm:prSet presAssocID="{D47B9DB8-374D-41DC-A7AD-1D6C41251AE6}" presName="vertThree" presStyleCnt="0"/>
      <dgm:spPr/>
    </dgm:pt>
    <dgm:pt modelId="{86ABBBB1-C9ED-46A7-B079-954F25A62511}" type="pres">
      <dgm:prSet presAssocID="{D47B9DB8-374D-41DC-A7AD-1D6C41251AE6}" presName="txThree" presStyleLbl="node3" presStyleIdx="2" presStyleCnt="5">
        <dgm:presLayoutVars>
          <dgm:chPref val="3"/>
        </dgm:presLayoutVars>
      </dgm:prSet>
      <dgm:spPr/>
    </dgm:pt>
    <dgm:pt modelId="{62E26C55-FA83-43AF-ADE2-E2BCC2749810}" type="pres">
      <dgm:prSet presAssocID="{D47B9DB8-374D-41DC-A7AD-1D6C41251AE6}" presName="horzThree" presStyleCnt="0"/>
      <dgm:spPr/>
    </dgm:pt>
    <dgm:pt modelId="{E6D75781-D9FD-48DC-8578-56DAB8748F29}" type="pres">
      <dgm:prSet presAssocID="{3895B911-EDA3-49D1-8043-DC46F59F2977}" presName="sibSpaceThree" presStyleCnt="0"/>
      <dgm:spPr/>
    </dgm:pt>
    <dgm:pt modelId="{54FAE725-F670-42AC-BFB1-C984A92F0DE2}" type="pres">
      <dgm:prSet presAssocID="{19EF04EF-2346-429A-BA5D-AA0DCFE0337C}" presName="vertThree" presStyleCnt="0"/>
      <dgm:spPr/>
    </dgm:pt>
    <dgm:pt modelId="{AB3A886F-411E-4A82-A68C-DB3B2D34F455}" type="pres">
      <dgm:prSet presAssocID="{19EF04EF-2346-429A-BA5D-AA0DCFE0337C}" presName="txThree" presStyleLbl="node3" presStyleIdx="3" presStyleCnt="5">
        <dgm:presLayoutVars>
          <dgm:chPref val="3"/>
        </dgm:presLayoutVars>
      </dgm:prSet>
      <dgm:spPr/>
    </dgm:pt>
    <dgm:pt modelId="{05FCE0A7-F1C0-4F54-B354-A5F35148CF48}" type="pres">
      <dgm:prSet presAssocID="{19EF04EF-2346-429A-BA5D-AA0DCFE0337C}" presName="horzThree" presStyleCnt="0"/>
      <dgm:spPr/>
    </dgm:pt>
    <dgm:pt modelId="{C1741C90-3A76-4163-9772-F3E664F85ADC}" type="pres">
      <dgm:prSet presAssocID="{0D237C21-BDC7-4321-8CF4-44DD8CE28274}" presName="sibSpaceThree" presStyleCnt="0"/>
      <dgm:spPr/>
    </dgm:pt>
    <dgm:pt modelId="{3E4D3D01-B5B1-4831-B479-EAC83D5E6EB0}" type="pres">
      <dgm:prSet presAssocID="{09433857-8542-4266-842B-E55A8204128E}" presName="vertThree" presStyleCnt="0"/>
      <dgm:spPr/>
    </dgm:pt>
    <dgm:pt modelId="{9BE8EDFC-5E60-4E0D-9B6B-2614332669EB}" type="pres">
      <dgm:prSet presAssocID="{09433857-8542-4266-842B-E55A8204128E}" presName="txThree" presStyleLbl="node3" presStyleIdx="4" presStyleCnt="5">
        <dgm:presLayoutVars>
          <dgm:chPref val="3"/>
        </dgm:presLayoutVars>
      </dgm:prSet>
      <dgm:spPr/>
    </dgm:pt>
    <dgm:pt modelId="{8AFEAE96-A03F-4929-B653-D6AC33CA6DA8}" type="pres">
      <dgm:prSet presAssocID="{09433857-8542-4266-842B-E55A8204128E}" presName="horzThree" presStyleCnt="0"/>
      <dgm:spPr/>
    </dgm:pt>
  </dgm:ptLst>
  <dgm:cxnLst>
    <dgm:cxn modelId="{BA84C716-8B31-4579-A0B8-BDA7B6D28F52}" srcId="{2426E075-F35E-493B-80B5-55685D5D4282}" destId="{4FA0E9A0-CCDF-4689-9244-5AF92CD9D9D4}" srcOrd="1" destOrd="0" parTransId="{DC5AD67A-A9C8-4C3F-A7C7-96FBD28EEBF2}" sibTransId="{B329935C-03DA-46C9-A3DF-498E65247120}"/>
    <dgm:cxn modelId="{8AF16A21-8D79-4F14-8D45-D17C1E70FC29}" type="presOf" srcId="{AE3FA010-C401-4B0F-97E6-004125B04BB5}" destId="{31C284FE-2F4C-47E8-9E0D-875FA140EFEC}" srcOrd="0" destOrd="0" presId="urn:microsoft.com/office/officeart/2005/8/layout/hierarchy4"/>
    <dgm:cxn modelId="{90863F5E-8719-4F62-BE71-E6EC70BCD72F}" srcId="{AE3FA010-C401-4B0F-97E6-004125B04BB5}" destId="{2426E075-F35E-493B-80B5-55685D5D4282}" srcOrd="0" destOrd="0" parTransId="{02672C4B-D941-403B-9D84-1802E976AFB6}" sibTransId="{7993135D-8C6E-4305-BC7F-C529ADD3EADB}"/>
    <dgm:cxn modelId="{D9CDC07A-5230-4612-986E-E87B0AA70BEB}" srcId="{2426E075-F35E-493B-80B5-55685D5D4282}" destId="{12D06BAD-4D9F-4E93-ACD4-DE6D73772D43}" srcOrd="0" destOrd="0" parTransId="{66F00C3B-EAC8-4FF9-8815-615E4C1CFA95}" sibTransId="{BECF38B0-1320-402A-8A4A-763E51C5D5A5}"/>
    <dgm:cxn modelId="{171ED47A-30D7-46AF-8976-9C8A93DFD3B0}" type="presOf" srcId="{09433857-8542-4266-842B-E55A8204128E}" destId="{9BE8EDFC-5E60-4E0D-9B6B-2614332669EB}" srcOrd="0" destOrd="0" presId="urn:microsoft.com/office/officeart/2005/8/layout/hierarchy4"/>
    <dgm:cxn modelId="{AADE5B7D-081E-4E6F-A9C8-707977CF80E7}" type="presOf" srcId="{19EF04EF-2346-429A-BA5D-AA0DCFE0337C}" destId="{AB3A886F-411E-4A82-A68C-DB3B2D34F455}" srcOrd="0" destOrd="0" presId="urn:microsoft.com/office/officeart/2005/8/layout/hierarchy4"/>
    <dgm:cxn modelId="{C18ED88E-48D4-4B96-8385-5939FF0D64BE}" type="presOf" srcId="{2426E075-F35E-493B-80B5-55685D5D4282}" destId="{16158A95-B0F0-4CE0-882B-C85B4F203BF9}" srcOrd="0" destOrd="0" presId="urn:microsoft.com/office/officeart/2005/8/layout/hierarchy4"/>
    <dgm:cxn modelId="{DF9AF99D-249F-4D1E-926A-1A6302BE2F2D}" srcId="{B3B48296-2568-4737-86EC-3D97BCDE145B}" destId="{19EF04EF-2346-429A-BA5D-AA0DCFE0337C}" srcOrd="1" destOrd="0" parTransId="{68EFADFB-7E8D-4828-86E3-8FFB98EBA484}" sibTransId="{0D237C21-BDC7-4321-8CF4-44DD8CE28274}"/>
    <dgm:cxn modelId="{2367679E-E0B6-4B22-B429-A74010D31D94}" srcId="{B3B48296-2568-4737-86EC-3D97BCDE145B}" destId="{09433857-8542-4266-842B-E55A8204128E}" srcOrd="2" destOrd="0" parTransId="{FDB9C752-1513-41DF-82CF-654517F06727}" sibTransId="{E78A2AE0-4CC6-4292-A38E-9183A654040F}"/>
    <dgm:cxn modelId="{A527A8A9-341A-426E-85C4-FC24836D4274}" type="presOf" srcId="{4FA0E9A0-CCDF-4689-9244-5AF92CD9D9D4}" destId="{11BBC4F3-F34A-46B0-A098-48C169509410}" srcOrd="0" destOrd="0" presId="urn:microsoft.com/office/officeart/2005/8/layout/hierarchy4"/>
    <dgm:cxn modelId="{1E6F62C0-163E-406F-9FFA-DC166C9DCF39}" type="presOf" srcId="{D47B9DB8-374D-41DC-A7AD-1D6C41251AE6}" destId="{86ABBBB1-C9ED-46A7-B079-954F25A62511}" srcOrd="0" destOrd="0" presId="urn:microsoft.com/office/officeart/2005/8/layout/hierarchy4"/>
    <dgm:cxn modelId="{25AD3AC2-D0ED-4DC8-A989-E440C21AC60D}" type="presOf" srcId="{7D4C0023-96B7-4E21-9C8D-95406467D7FD}" destId="{27BADCE2-6F6A-43F2-A022-1EB6D7D4B449}" srcOrd="0" destOrd="0" presId="urn:microsoft.com/office/officeart/2005/8/layout/hierarchy4"/>
    <dgm:cxn modelId="{B3C362CA-2436-4891-9E87-44836EFC59F6}" srcId="{AE3FA010-C401-4B0F-97E6-004125B04BB5}" destId="{B3B48296-2568-4737-86EC-3D97BCDE145B}" srcOrd="1" destOrd="0" parTransId="{9285BB77-EB5B-4A25-9EE5-317A9F9D7F12}" sibTransId="{BBD29298-76A4-40BB-BE37-BD2571DB9FE7}"/>
    <dgm:cxn modelId="{A218C1CD-5020-44B3-9871-2F01F987C8E0}" type="presOf" srcId="{B3B48296-2568-4737-86EC-3D97BCDE145B}" destId="{98783885-5682-4604-A7AB-5A6F148B7202}" srcOrd="0" destOrd="0" presId="urn:microsoft.com/office/officeart/2005/8/layout/hierarchy4"/>
    <dgm:cxn modelId="{109CB9D7-49E5-4009-AFD2-0F8EB1F3764D}" srcId="{B3B48296-2568-4737-86EC-3D97BCDE145B}" destId="{D47B9DB8-374D-41DC-A7AD-1D6C41251AE6}" srcOrd="0" destOrd="0" parTransId="{ADDB0BF8-3830-4C92-A0FE-766CAF4AB978}" sibTransId="{3895B911-EDA3-49D1-8043-DC46F59F2977}"/>
    <dgm:cxn modelId="{BE7EC6DB-57AA-45EE-B5E2-AF566422E682}" srcId="{7D4C0023-96B7-4E21-9C8D-95406467D7FD}" destId="{AE3FA010-C401-4B0F-97E6-004125B04BB5}" srcOrd="0" destOrd="0" parTransId="{82D02511-EBA2-4BBA-B7AA-C8836A92ADA6}" sibTransId="{00B5E34E-8584-4AFE-9996-B04AAD1CAC06}"/>
    <dgm:cxn modelId="{B279D4E8-EF3A-4E25-B38E-87DC84896753}" type="presOf" srcId="{12D06BAD-4D9F-4E93-ACD4-DE6D73772D43}" destId="{8EBE3721-6DFE-4366-A2CC-9B3677E23BFA}" srcOrd="0" destOrd="0" presId="urn:microsoft.com/office/officeart/2005/8/layout/hierarchy4"/>
    <dgm:cxn modelId="{ED6E8B19-737B-4943-A2AC-00AE40576479}" type="presParOf" srcId="{27BADCE2-6F6A-43F2-A022-1EB6D7D4B449}" destId="{ABB0D837-F4C9-436C-BC2B-C8FA79251C2D}" srcOrd="0" destOrd="0" presId="urn:microsoft.com/office/officeart/2005/8/layout/hierarchy4"/>
    <dgm:cxn modelId="{7D22C105-FD3E-4B30-B260-EABF0F2CC319}" type="presParOf" srcId="{ABB0D837-F4C9-436C-BC2B-C8FA79251C2D}" destId="{31C284FE-2F4C-47E8-9E0D-875FA140EFEC}" srcOrd="0" destOrd="0" presId="urn:microsoft.com/office/officeart/2005/8/layout/hierarchy4"/>
    <dgm:cxn modelId="{4CD86F75-4BA4-405D-8E4A-48AA0EBCE073}" type="presParOf" srcId="{ABB0D837-F4C9-436C-BC2B-C8FA79251C2D}" destId="{39F0C473-208E-45CE-BC43-B1472E747D9C}" srcOrd="1" destOrd="0" presId="urn:microsoft.com/office/officeart/2005/8/layout/hierarchy4"/>
    <dgm:cxn modelId="{C3EFF7B7-60AA-4DFD-BA1A-FC879B637AA0}" type="presParOf" srcId="{ABB0D837-F4C9-436C-BC2B-C8FA79251C2D}" destId="{B4ABC36B-C3FF-40EC-8B54-A87A7B7579C4}" srcOrd="2" destOrd="0" presId="urn:microsoft.com/office/officeart/2005/8/layout/hierarchy4"/>
    <dgm:cxn modelId="{7F1EE77A-0A28-455C-8B88-60D4F822CE0C}" type="presParOf" srcId="{B4ABC36B-C3FF-40EC-8B54-A87A7B7579C4}" destId="{6E7B7F05-5739-40AA-A231-3048EC44656D}" srcOrd="0" destOrd="0" presId="urn:microsoft.com/office/officeart/2005/8/layout/hierarchy4"/>
    <dgm:cxn modelId="{21AD6F81-30C1-4E50-91D5-788B048BAE56}" type="presParOf" srcId="{6E7B7F05-5739-40AA-A231-3048EC44656D}" destId="{16158A95-B0F0-4CE0-882B-C85B4F203BF9}" srcOrd="0" destOrd="0" presId="urn:microsoft.com/office/officeart/2005/8/layout/hierarchy4"/>
    <dgm:cxn modelId="{90E45FDA-5093-4363-9D02-7C4A8741FB3B}" type="presParOf" srcId="{6E7B7F05-5739-40AA-A231-3048EC44656D}" destId="{3A92C32D-CB10-4FF1-A6A6-5135C7E4B3F2}" srcOrd="1" destOrd="0" presId="urn:microsoft.com/office/officeart/2005/8/layout/hierarchy4"/>
    <dgm:cxn modelId="{FF7BEB60-F1E9-4725-BD00-C457762917DF}" type="presParOf" srcId="{6E7B7F05-5739-40AA-A231-3048EC44656D}" destId="{15D3F7B6-993F-4951-861D-31BB97A8D766}" srcOrd="2" destOrd="0" presId="urn:microsoft.com/office/officeart/2005/8/layout/hierarchy4"/>
    <dgm:cxn modelId="{5892CC40-77A9-4034-A5CC-67C7CF897FCD}" type="presParOf" srcId="{15D3F7B6-993F-4951-861D-31BB97A8D766}" destId="{8EA3B414-17EB-4B30-8E79-8D9C5157CA27}" srcOrd="0" destOrd="0" presId="urn:microsoft.com/office/officeart/2005/8/layout/hierarchy4"/>
    <dgm:cxn modelId="{7A599F7B-0F22-4DE4-A90A-641665C95C59}" type="presParOf" srcId="{8EA3B414-17EB-4B30-8E79-8D9C5157CA27}" destId="{8EBE3721-6DFE-4366-A2CC-9B3677E23BFA}" srcOrd="0" destOrd="0" presId="urn:microsoft.com/office/officeart/2005/8/layout/hierarchy4"/>
    <dgm:cxn modelId="{A991A2A2-4122-4292-93C5-7198C44ED765}" type="presParOf" srcId="{8EA3B414-17EB-4B30-8E79-8D9C5157CA27}" destId="{57A10142-B09F-4775-AE49-7D1587A94F93}" srcOrd="1" destOrd="0" presId="urn:microsoft.com/office/officeart/2005/8/layout/hierarchy4"/>
    <dgm:cxn modelId="{427CCADE-F622-4181-8DC5-B879C67051B9}" type="presParOf" srcId="{15D3F7B6-993F-4951-861D-31BB97A8D766}" destId="{E765F2F1-F0B3-4E08-9CC1-2A4DFE3716FE}" srcOrd="1" destOrd="0" presId="urn:microsoft.com/office/officeart/2005/8/layout/hierarchy4"/>
    <dgm:cxn modelId="{D0CEFC6C-C8B6-48FC-A3FA-5EC7B583A5C6}" type="presParOf" srcId="{15D3F7B6-993F-4951-861D-31BB97A8D766}" destId="{511668C8-52BB-455E-B3AD-A3043B25EF33}" srcOrd="2" destOrd="0" presId="urn:microsoft.com/office/officeart/2005/8/layout/hierarchy4"/>
    <dgm:cxn modelId="{64DCA84B-4761-48D0-86C9-27E380A8F0EE}" type="presParOf" srcId="{511668C8-52BB-455E-B3AD-A3043B25EF33}" destId="{11BBC4F3-F34A-46B0-A098-48C169509410}" srcOrd="0" destOrd="0" presId="urn:microsoft.com/office/officeart/2005/8/layout/hierarchy4"/>
    <dgm:cxn modelId="{DD79AC15-364B-4877-8197-40CFCF810831}" type="presParOf" srcId="{511668C8-52BB-455E-B3AD-A3043B25EF33}" destId="{286D7AEF-CA6A-474E-8747-5203FC0F901E}" srcOrd="1" destOrd="0" presId="urn:microsoft.com/office/officeart/2005/8/layout/hierarchy4"/>
    <dgm:cxn modelId="{5D8E78A3-8F52-40DF-9017-49BD6FA87195}" type="presParOf" srcId="{B4ABC36B-C3FF-40EC-8B54-A87A7B7579C4}" destId="{DAC2F831-6071-4491-9C92-ABE835B54300}" srcOrd="1" destOrd="0" presId="urn:microsoft.com/office/officeart/2005/8/layout/hierarchy4"/>
    <dgm:cxn modelId="{7D9B1411-81AA-41A6-A5B4-374C81F74F83}" type="presParOf" srcId="{B4ABC36B-C3FF-40EC-8B54-A87A7B7579C4}" destId="{5DB080B7-5F88-4F7F-96D5-53D22948F81E}" srcOrd="2" destOrd="0" presId="urn:microsoft.com/office/officeart/2005/8/layout/hierarchy4"/>
    <dgm:cxn modelId="{929FA25B-F8EC-4500-A358-664021C6FF80}" type="presParOf" srcId="{5DB080B7-5F88-4F7F-96D5-53D22948F81E}" destId="{98783885-5682-4604-A7AB-5A6F148B7202}" srcOrd="0" destOrd="0" presId="urn:microsoft.com/office/officeart/2005/8/layout/hierarchy4"/>
    <dgm:cxn modelId="{C0A0A413-4914-4081-9601-4D051D6FB157}" type="presParOf" srcId="{5DB080B7-5F88-4F7F-96D5-53D22948F81E}" destId="{D2F51E78-5325-422F-9F66-7ABEE307E61E}" srcOrd="1" destOrd="0" presId="urn:microsoft.com/office/officeart/2005/8/layout/hierarchy4"/>
    <dgm:cxn modelId="{3DEBB310-D846-4826-8CB2-34B8DC56ABBC}" type="presParOf" srcId="{5DB080B7-5F88-4F7F-96D5-53D22948F81E}" destId="{796952F5-2D22-41D3-AE62-8881DE1B0989}" srcOrd="2" destOrd="0" presId="urn:microsoft.com/office/officeart/2005/8/layout/hierarchy4"/>
    <dgm:cxn modelId="{67BC6652-A792-4FD4-95F4-5F73A71F07C5}" type="presParOf" srcId="{796952F5-2D22-41D3-AE62-8881DE1B0989}" destId="{75AF432E-B374-4E07-90D8-EDF13EC1ED59}" srcOrd="0" destOrd="0" presId="urn:microsoft.com/office/officeart/2005/8/layout/hierarchy4"/>
    <dgm:cxn modelId="{782F9F29-7945-4A9B-99F1-D16FAAFAF761}" type="presParOf" srcId="{75AF432E-B374-4E07-90D8-EDF13EC1ED59}" destId="{86ABBBB1-C9ED-46A7-B079-954F25A62511}" srcOrd="0" destOrd="0" presId="urn:microsoft.com/office/officeart/2005/8/layout/hierarchy4"/>
    <dgm:cxn modelId="{FC459C48-5CB0-49EB-A477-7E68FBE58858}" type="presParOf" srcId="{75AF432E-B374-4E07-90D8-EDF13EC1ED59}" destId="{62E26C55-FA83-43AF-ADE2-E2BCC2749810}" srcOrd="1" destOrd="0" presId="urn:microsoft.com/office/officeart/2005/8/layout/hierarchy4"/>
    <dgm:cxn modelId="{085A9186-49DC-4D4A-B838-57F370E5CC7C}" type="presParOf" srcId="{796952F5-2D22-41D3-AE62-8881DE1B0989}" destId="{E6D75781-D9FD-48DC-8578-56DAB8748F29}" srcOrd="1" destOrd="0" presId="urn:microsoft.com/office/officeart/2005/8/layout/hierarchy4"/>
    <dgm:cxn modelId="{BFB7F806-BA8A-475A-B471-59FF3B16446B}" type="presParOf" srcId="{796952F5-2D22-41D3-AE62-8881DE1B0989}" destId="{54FAE725-F670-42AC-BFB1-C984A92F0DE2}" srcOrd="2" destOrd="0" presId="urn:microsoft.com/office/officeart/2005/8/layout/hierarchy4"/>
    <dgm:cxn modelId="{221C7D3A-1C34-472B-ADD1-02D84FB3A60A}" type="presParOf" srcId="{54FAE725-F670-42AC-BFB1-C984A92F0DE2}" destId="{AB3A886F-411E-4A82-A68C-DB3B2D34F455}" srcOrd="0" destOrd="0" presId="urn:microsoft.com/office/officeart/2005/8/layout/hierarchy4"/>
    <dgm:cxn modelId="{911C0321-E859-4B4E-9D94-CE825A426D9F}" type="presParOf" srcId="{54FAE725-F670-42AC-BFB1-C984A92F0DE2}" destId="{05FCE0A7-F1C0-4F54-B354-A5F35148CF48}" srcOrd="1" destOrd="0" presId="urn:microsoft.com/office/officeart/2005/8/layout/hierarchy4"/>
    <dgm:cxn modelId="{DB4CBE90-7F47-4971-B4D4-C48242DB8700}" type="presParOf" srcId="{796952F5-2D22-41D3-AE62-8881DE1B0989}" destId="{C1741C90-3A76-4163-9772-F3E664F85ADC}" srcOrd="3" destOrd="0" presId="urn:microsoft.com/office/officeart/2005/8/layout/hierarchy4"/>
    <dgm:cxn modelId="{8D8B6113-C326-4E76-B794-A27CD616D6BA}" type="presParOf" srcId="{796952F5-2D22-41D3-AE62-8881DE1B0989}" destId="{3E4D3D01-B5B1-4831-B479-EAC83D5E6EB0}" srcOrd="4" destOrd="0" presId="urn:microsoft.com/office/officeart/2005/8/layout/hierarchy4"/>
    <dgm:cxn modelId="{F96192B0-6D65-4C5A-967A-450D77A32787}" type="presParOf" srcId="{3E4D3D01-B5B1-4831-B479-EAC83D5E6EB0}" destId="{9BE8EDFC-5E60-4E0D-9B6B-2614332669EB}" srcOrd="0" destOrd="0" presId="urn:microsoft.com/office/officeart/2005/8/layout/hierarchy4"/>
    <dgm:cxn modelId="{99508B11-C56A-433A-9B48-E548AE366D51}" type="presParOf" srcId="{3E4D3D01-B5B1-4831-B479-EAC83D5E6EB0}" destId="{8AFEAE96-A03F-4929-B653-D6AC33CA6DA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3683B3-2C1A-4A7E-8C40-B273921D63B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7BDF4A-B044-4688-9BBB-965FDB04669A}">
      <dgm:prSet phldrT="[Текст]" custT="1"/>
      <dgm:spPr/>
      <dgm:t>
        <a:bodyPr/>
        <a:lstStyle/>
        <a:p>
          <a:r>
            <a:rPr lang="uk-UA" sz="1600" b="1" i="0" dirty="0"/>
            <a:t>Князь</a:t>
          </a:r>
          <a:endParaRPr lang="ru-RU" sz="1600" b="1" i="0" dirty="0"/>
        </a:p>
      </dgm:t>
    </dgm:pt>
    <dgm:pt modelId="{46534D6C-FBC9-4DF5-B73A-1DB8D0695DD1}" type="parTrans" cxnId="{EA708C7C-5837-43BF-89EF-D7F013BAA271}">
      <dgm:prSet/>
      <dgm:spPr/>
      <dgm:t>
        <a:bodyPr/>
        <a:lstStyle/>
        <a:p>
          <a:endParaRPr lang="ru-RU" sz="1600" b="1" i="0"/>
        </a:p>
      </dgm:t>
    </dgm:pt>
    <dgm:pt modelId="{8CDEB3F4-F255-4DFC-93E1-F804941A1A0C}" type="sibTrans" cxnId="{EA708C7C-5837-43BF-89EF-D7F013BAA271}">
      <dgm:prSet/>
      <dgm:spPr/>
      <dgm:t>
        <a:bodyPr/>
        <a:lstStyle/>
        <a:p>
          <a:endParaRPr lang="ru-RU" sz="1600" b="1" i="0"/>
        </a:p>
      </dgm:t>
    </dgm:pt>
    <dgm:pt modelId="{FD49DFCF-A787-49E3-935E-7C576F91C9D2}" type="asst">
      <dgm:prSet phldrT="[Текст]" custT="1"/>
      <dgm:spPr/>
      <dgm:t>
        <a:bodyPr/>
        <a:lstStyle/>
        <a:p>
          <a:r>
            <a:rPr lang="uk-UA" sz="1600" b="1" i="0" dirty="0"/>
            <a:t>Дружинники</a:t>
          </a:r>
          <a:endParaRPr lang="ru-RU" sz="1600" b="1" i="0" dirty="0"/>
        </a:p>
      </dgm:t>
    </dgm:pt>
    <dgm:pt modelId="{312E29BD-7145-4212-B7D6-A6EF7DCAC79C}" type="parTrans" cxnId="{D3B1EE8D-37AE-4EC7-9581-BD2F89CEEBB3}">
      <dgm:prSet/>
      <dgm:spPr/>
      <dgm:t>
        <a:bodyPr/>
        <a:lstStyle/>
        <a:p>
          <a:endParaRPr lang="ru-RU" sz="1600" b="1" i="0"/>
        </a:p>
      </dgm:t>
    </dgm:pt>
    <dgm:pt modelId="{06347B36-DF60-431A-B88C-D81A3003A7A0}" type="sibTrans" cxnId="{D3B1EE8D-37AE-4EC7-9581-BD2F89CEEBB3}">
      <dgm:prSet/>
      <dgm:spPr/>
      <dgm:t>
        <a:bodyPr/>
        <a:lstStyle/>
        <a:p>
          <a:endParaRPr lang="ru-RU" sz="1600" b="1" i="0"/>
        </a:p>
      </dgm:t>
    </dgm:pt>
    <dgm:pt modelId="{1DF996EE-4287-493F-90BB-5310CF708823}" type="asst">
      <dgm:prSet phldrT="[Текст]" custT="1"/>
      <dgm:spPr/>
      <dgm:t>
        <a:bodyPr/>
        <a:lstStyle/>
        <a:p>
          <a:r>
            <a:rPr lang="uk-UA" sz="1600" b="1" i="0" dirty="0"/>
            <a:t>Бояри</a:t>
          </a:r>
          <a:endParaRPr lang="ru-RU" sz="1600" b="1" i="0" dirty="0"/>
        </a:p>
      </dgm:t>
    </dgm:pt>
    <dgm:pt modelId="{EE92673C-BD87-45A8-8845-7E0816B5D9FC}" type="parTrans" cxnId="{6E00E572-4146-4695-B42F-5730AA3CEB54}">
      <dgm:prSet/>
      <dgm:spPr/>
      <dgm:t>
        <a:bodyPr/>
        <a:lstStyle/>
        <a:p>
          <a:endParaRPr lang="ru-RU" sz="1600" b="1" i="0"/>
        </a:p>
      </dgm:t>
    </dgm:pt>
    <dgm:pt modelId="{2CF522D9-76FE-42A5-A457-2FFD0D84EAE9}" type="sibTrans" cxnId="{6E00E572-4146-4695-B42F-5730AA3CEB54}">
      <dgm:prSet/>
      <dgm:spPr/>
      <dgm:t>
        <a:bodyPr/>
        <a:lstStyle/>
        <a:p>
          <a:endParaRPr lang="ru-RU" sz="1600" b="1" i="0"/>
        </a:p>
      </dgm:t>
    </dgm:pt>
    <dgm:pt modelId="{58074D89-0D20-46C1-A9C9-3E2A4B4E44A1}" type="asst">
      <dgm:prSet phldrT="[Текст]" custT="1"/>
      <dgm:spPr/>
      <dgm:t>
        <a:bodyPr/>
        <a:lstStyle/>
        <a:p>
          <a:r>
            <a:rPr lang="uk-UA" sz="1600" b="1" i="0" dirty="0"/>
            <a:t>Духівництво</a:t>
          </a:r>
          <a:endParaRPr lang="ru-RU" sz="1600" b="1" i="0" dirty="0"/>
        </a:p>
      </dgm:t>
    </dgm:pt>
    <dgm:pt modelId="{C9A6BB92-7EBD-4C17-AFE4-39D7A7E05C77}" type="parTrans" cxnId="{CEE0DE3A-262D-4B3A-BCDB-66C615D4224D}">
      <dgm:prSet/>
      <dgm:spPr/>
      <dgm:t>
        <a:bodyPr/>
        <a:lstStyle/>
        <a:p>
          <a:endParaRPr lang="ru-RU" sz="1600" b="1" i="0"/>
        </a:p>
      </dgm:t>
    </dgm:pt>
    <dgm:pt modelId="{4BDA0580-E9AF-47F7-922D-EAFFA78441E7}" type="sibTrans" cxnId="{CEE0DE3A-262D-4B3A-BCDB-66C615D4224D}">
      <dgm:prSet/>
      <dgm:spPr/>
      <dgm:t>
        <a:bodyPr/>
        <a:lstStyle/>
        <a:p>
          <a:endParaRPr lang="ru-RU" sz="1600" b="1" i="0"/>
        </a:p>
      </dgm:t>
    </dgm:pt>
    <dgm:pt modelId="{9CEDC253-681E-4AA0-818A-22EF9881BDDA}" type="asst">
      <dgm:prSet phldrT="[Текст]" custT="1"/>
      <dgm:spPr/>
      <dgm:t>
        <a:bodyPr/>
        <a:lstStyle/>
        <a:p>
          <a:r>
            <a:rPr lang="uk-UA" sz="1600" b="1" i="0" dirty="0"/>
            <a:t>Рядові священнослужителі</a:t>
          </a:r>
          <a:endParaRPr lang="ru-RU" sz="1600" b="1" i="0" dirty="0"/>
        </a:p>
      </dgm:t>
    </dgm:pt>
    <dgm:pt modelId="{4337F377-C297-4D64-891A-98C974E837EB}" type="parTrans" cxnId="{1679AE6A-F190-4897-8F75-5C336A71CAC1}">
      <dgm:prSet/>
      <dgm:spPr/>
      <dgm:t>
        <a:bodyPr/>
        <a:lstStyle/>
        <a:p>
          <a:endParaRPr lang="ru-RU" sz="1600" b="1" i="0"/>
        </a:p>
      </dgm:t>
    </dgm:pt>
    <dgm:pt modelId="{3187AF2B-96D5-48EA-BC5F-ACD38A60BBCA}" type="sibTrans" cxnId="{1679AE6A-F190-4897-8F75-5C336A71CAC1}">
      <dgm:prSet/>
      <dgm:spPr/>
      <dgm:t>
        <a:bodyPr/>
        <a:lstStyle/>
        <a:p>
          <a:endParaRPr lang="ru-RU" sz="1600" b="1" i="0"/>
        </a:p>
      </dgm:t>
    </dgm:pt>
    <dgm:pt modelId="{79D5D0E8-FEB0-468B-BF39-AC3966099F55}" type="asst">
      <dgm:prSet phldrT="[Текст]" custT="1"/>
      <dgm:spPr/>
      <dgm:t>
        <a:bodyPr/>
        <a:lstStyle/>
        <a:p>
          <a:r>
            <a:rPr lang="uk-UA" sz="1600" b="1" i="0" dirty="0"/>
            <a:t>Селяни</a:t>
          </a:r>
        </a:p>
      </dgm:t>
    </dgm:pt>
    <dgm:pt modelId="{9E010B31-168E-4F4E-9A27-A2E68B6CAE24}" type="parTrans" cxnId="{83E3AFF9-EBF0-43D1-8ED8-FCF0F58C89B6}">
      <dgm:prSet/>
      <dgm:spPr/>
      <dgm:t>
        <a:bodyPr/>
        <a:lstStyle/>
        <a:p>
          <a:endParaRPr lang="ru-RU" sz="1600" b="1" i="0"/>
        </a:p>
      </dgm:t>
    </dgm:pt>
    <dgm:pt modelId="{BF00862D-0BFA-4BA8-9D04-5B549B7BC954}" type="sibTrans" cxnId="{83E3AFF9-EBF0-43D1-8ED8-FCF0F58C89B6}">
      <dgm:prSet/>
      <dgm:spPr/>
      <dgm:t>
        <a:bodyPr/>
        <a:lstStyle/>
        <a:p>
          <a:endParaRPr lang="ru-RU" sz="1600" b="1" i="0"/>
        </a:p>
      </dgm:t>
    </dgm:pt>
    <dgm:pt modelId="{18F65E17-1CF7-4EB7-B3F3-9CEA9CB3494E}" type="asst">
      <dgm:prSet phldrT="[Текст]" custT="1"/>
      <dgm:spPr/>
      <dgm:t>
        <a:bodyPr/>
        <a:lstStyle/>
        <a:p>
          <a:r>
            <a:rPr lang="uk-UA" sz="1600" b="1" i="0" dirty="0"/>
            <a:t>Закупи</a:t>
          </a:r>
        </a:p>
      </dgm:t>
    </dgm:pt>
    <dgm:pt modelId="{F55CC8E6-A773-4BEB-BD75-3CCC532CC865}" type="parTrans" cxnId="{4D4278FB-71D8-4CDE-85CC-481B5562B6A7}">
      <dgm:prSet/>
      <dgm:spPr/>
      <dgm:t>
        <a:bodyPr/>
        <a:lstStyle/>
        <a:p>
          <a:endParaRPr lang="ru-RU" sz="1600" b="1" i="0"/>
        </a:p>
      </dgm:t>
    </dgm:pt>
    <dgm:pt modelId="{7BF8FABB-4C55-428E-B712-A683693BF89C}" type="sibTrans" cxnId="{4D4278FB-71D8-4CDE-85CC-481B5562B6A7}">
      <dgm:prSet/>
      <dgm:spPr/>
      <dgm:t>
        <a:bodyPr/>
        <a:lstStyle/>
        <a:p>
          <a:endParaRPr lang="ru-RU" sz="1600" b="1" i="0"/>
        </a:p>
      </dgm:t>
    </dgm:pt>
    <dgm:pt modelId="{B3044485-959E-49FF-BADD-6C7DBC553BBC}" type="asst">
      <dgm:prSet phldrT="[Текст]" custT="1"/>
      <dgm:spPr/>
      <dgm:t>
        <a:bodyPr/>
        <a:lstStyle/>
        <a:p>
          <a:r>
            <a:rPr lang="uk-UA" sz="1600" b="1" i="0" dirty="0"/>
            <a:t>Рядовичі</a:t>
          </a:r>
        </a:p>
      </dgm:t>
    </dgm:pt>
    <dgm:pt modelId="{1725189A-A1D2-43CA-B3F6-28FB274F3635}" type="parTrans" cxnId="{5C8E9E3D-B8A3-41CC-B415-97C00A7F178F}">
      <dgm:prSet/>
      <dgm:spPr/>
      <dgm:t>
        <a:bodyPr/>
        <a:lstStyle/>
        <a:p>
          <a:endParaRPr lang="ru-RU" sz="1600" b="1" i="0"/>
        </a:p>
      </dgm:t>
    </dgm:pt>
    <dgm:pt modelId="{10C92CDF-300C-4A9A-B28E-D9F3252518B7}" type="sibTrans" cxnId="{5C8E9E3D-B8A3-41CC-B415-97C00A7F178F}">
      <dgm:prSet/>
      <dgm:spPr/>
      <dgm:t>
        <a:bodyPr/>
        <a:lstStyle/>
        <a:p>
          <a:endParaRPr lang="ru-RU" sz="1600" b="1" i="0"/>
        </a:p>
      </dgm:t>
    </dgm:pt>
    <dgm:pt modelId="{666B8800-CAB3-4A5C-97B2-1A427EAE4525}" type="asst">
      <dgm:prSet phldrT="[Текст]" custT="1"/>
      <dgm:spPr/>
      <dgm:t>
        <a:bodyPr/>
        <a:lstStyle/>
        <a:p>
          <a:r>
            <a:rPr lang="uk-UA" sz="1600" b="1" i="0" dirty="0"/>
            <a:t>Ізгої</a:t>
          </a:r>
        </a:p>
      </dgm:t>
    </dgm:pt>
    <dgm:pt modelId="{A8FC8D34-F5EA-49B3-B883-CCB76FA29336}" type="parTrans" cxnId="{9B7E2438-6D49-40AC-9C10-ADA3C0CA0993}">
      <dgm:prSet/>
      <dgm:spPr/>
      <dgm:t>
        <a:bodyPr/>
        <a:lstStyle/>
        <a:p>
          <a:endParaRPr lang="ru-RU" sz="1600" b="1" i="0"/>
        </a:p>
      </dgm:t>
    </dgm:pt>
    <dgm:pt modelId="{5FEEFBCB-AD40-43E0-9B39-165FD6B75ABC}" type="sibTrans" cxnId="{9B7E2438-6D49-40AC-9C10-ADA3C0CA0993}">
      <dgm:prSet/>
      <dgm:spPr/>
      <dgm:t>
        <a:bodyPr/>
        <a:lstStyle/>
        <a:p>
          <a:endParaRPr lang="ru-RU" sz="1600" b="1" i="0"/>
        </a:p>
      </dgm:t>
    </dgm:pt>
    <dgm:pt modelId="{614634DF-E4AB-4A07-9C7D-2CE53C94A595}" type="asst">
      <dgm:prSet phldrT="[Текст]" custT="1"/>
      <dgm:spPr/>
      <dgm:t>
        <a:bodyPr/>
        <a:lstStyle/>
        <a:p>
          <a:r>
            <a:rPr lang="uk-UA" sz="1600" b="1" i="0" dirty="0"/>
            <a:t>Холопи</a:t>
          </a:r>
        </a:p>
      </dgm:t>
    </dgm:pt>
    <dgm:pt modelId="{069E1B38-D8E4-4857-8CC6-27DE9F5959FD}" type="parTrans" cxnId="{952E2578-8905-4E9D-B8B3-E80623B89490}">
      <dgm:prSet/>
      <dgm:spPr/>
      <dgm:t>
        <a:bodyPr/>
        <a:lstStyle/>
        <a:p>
          <a:endParaRPr lang="ru-RU" sz="1600" b="1" i="0"/>
        </a:p>
      </dgm:t>
    </dgm:pt>
    <dgm:pt modelId="{CDFCE7B7-7589-4CA3-AB20-83781A8C4D86}" type="sibTrans" cxnId="{952E2578-8905-4E9D-B8B3-E80623B89490}">
      <dgm:prSet/>
      <dgm:spPr/>
      <dgm:t>
        <a:bodyPr/>
        <a:lstStyle/>
        <a:p>
          <a:endParaRPr lang="ru-RU" sz="1600" b="1" i="0"/>
        </a:p>
      </dgm:t>
    </dgm:pt>
    <dgm:pt modelId="{3E6156EF-D062-4630-8AFC-673A7488C97B}" type="pres">
      <dgm:prSet presAssocID="{853683B3-2C1A-4A7E-8C40-B273921D63B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04D7690-2327-4E90-9686-476AB4567AF2}" type="pres">
      <dgm:prSet presAssocID="{347BDF4A-B044-4688-9BBB-965FDB04669A}" presName="hierRoot1" presStyleCnt="0"/>
      <dgm:spPr/>
    </dgm:pt>
    <dgm:pt modelId="{66A41957-BE08-4640-BC4C-99174F824F0A}" type="pres">
      <dgm:prSet presAssocID="{347BDF4A-B044-4688-9BBB-965FDB04669A}" presName="composite" presStyleCnt="0"/>
      <dgm:spPr/>
    </dgm:pt>
    <dgm:pt modelId="{37BA992F-3B6F-472C-8FB7-8297766ADDDE}" type="pres">
      <dgm:prSet presAssocID="{347BDF4A-B044-4688-9BBB-965FDB04669A}" presName="background" presStyleLbl="node0" presStyleIdx="0" presStyleCnt="1"/>
      <dgm:spPr/>
    </dgm:pt>
    <dgm:pt modelId="{17B9286E-AB48-437B-9720-6FAC7A5E0A74}" type="pres">
      <dgm:prSet presAssocID="{347BDF4A-B044-4688-9BBB-965FDB04669A}" presName="text" presStyleLbl="fgAcc0" presStyleIdx="0" presStyleCnt="1">
        <dgm:presLayoutVars>
          <dgm:chPref val="3"/>
        </dgm:presLayoutVars>
      </dgm:prSet>
      <dgm:spPr/>
    </dgm:pt>
    <dgm:pt modelId="{81AE83D5-6641-4E3B-8F6A-A8797A5DB5E1}" type="pres">
      <dgm:prSet presAssocID="{347BDF4A-B044-4688-9BBB-965FDB04669A}" presName="hierChild2" presStyleCnt="0"/>
      <dgm:spPr/>
    </dgm:pt>
    <dgm:pt modelId="{19D0415E-C9AD-4677-A18E-4C784EC538F2}" type="pres">
      <dgm:prSet presAssocID="{312E29BD-7145-4212-B7D6-A6EF7DCAC79C}" presName="Name10" presStyleLbl="parChTrans1D2" presStyleIdx="0" presStyleCnt="3"/>
      <dgm:spPr/>
    </dgm:pt>
    <dgm:pt modelId="{604C17BD-7EDF-4A76-A34E-BAE653BBA39B}" type="pres">
      <dgm:prSet presAssocID="{FD49DFCF-A787-49E3-935E-7C576F91C9D2}" presName="hierRoot2" presStyleCnt="0"/>
      <dgm:spPr/>
    </dgm:pt>
    <dgm:pt modelId="{A8274EA8-7EFA-4608-AB54-B0D54AF378CA}" type="pres">
      <dgm:prSet presAssocID="{FD49DFCF-A787-49E3-935E-7C576F91C9D2}" presName="composite2" presStyleCnt="0"/>
      <dgm:spPr/>
    </dgm:pt>
    <dgm:pt modelId="{8861C758-567C-4096-9A30-596812CDEEAC}" type="pres">
      <dgm:prSet presAssocID="{FD49DFCF-A787-49E3-935E-7C576F91C9D2}" presName="background2" presStyleLbl="asst1" presStyleIdx="0" presStyleCnt="9"/>
      <dgm:spPr/>
    </dgm:pt>
    <dgm:pt modelId="{4925E3AE-6099-4221-B2A1-36A0B74188F9}" type="pres">
      <dgm:prSet presAssocID="{FD49DFCF-A787-49E3-935E-7C576F91C9D2}" presName="text2" presStyleLbl="fgAcc2" presStyleIdx="0" presStyleCnt="3">
        <dgm:presLayoutVars>
          <dgm:chPref val="3"/>
        </dgm:presLayoutVars>
      </dgm:prSet>
      <dgm:spPr/>
    </dgm:pt>
    <dgm:pt modelId="{F0A4CC64-0C03-46DE-96C9-7EC809821F95}" type="pres">
      <dgm:prSet presAssocID="{FD49DFCF-A787-49E3-935E-7C576F91C9D2}" presName="hierChild3" presStyleCnt="0"/>
      <dgm:spPr/>
    </dgm:pt>
    <dgm:pt modelId="{B75AAB36-7696-4BFB-A18A-5D216421A8D2}" type="pres">
      <dgm:prSet presAssocID="{9E010B31-168E-4F4E-9A27-A2E68B6CAE24}" presName="Name17" presStyleLbl="parChTrans1D3" presStyleIdx="0" presStyleCnt="6"/>
      <dgm:spPr/>
    </dgm:pt>
    <dgm:pt modelId="{9C042ED2-E6D2-4203-AA95-DDBECA38ECBC}" type="pres">
      <dgm:prSet presAssocID="{79D5D0E8-FEB0-468B-BF39-AC3966099F55}" presName="hierRoot3" presStyleCnt="0"/>
      <dgm:spPr/>
    </dgm:pt>
    <dgm:pt modelId="{E736FC66-55BB-453A-BEA8-3D48A3CB4876}" type="pres">
      <dgm:prSet presAssocID="{79D5D0E8-FEB0-468B-BF39-AC3966099F55}" presName="composite3" presStyleCnt="0"/>
      <dgm:spPr/>
    </dgm:pt>
    <dgm:pt modelId="{595085A3-5575-43CC-9BAF-B586DFDB6890}" type="pres">
      <dgm:prSet presAssocID="{79D5D0E8-FEB0-468B-BF39-AC3966099F55}" presName="background3" presStyleLbl="asst1" presStyleIdx="1" presStyleCnt="9"/>
      <dgm:spPr/>
    </dgm:pt>
    <dgm:pt modelId="{430BFE5A-6233-4202-86C2-7FAC49489CD4}" type="pres">
      <dgm:prSet presAssocID="{79D5D0E8-FEB0-468B-BF39-AC3966099F55}" presName="text3" presStyleLbl="fgAcc3" presStyleIdx="0" presStyleCnt="6">
        <dgm:presLayoutVars>
          <dgm:chPref val="3"/>
        </dgm:presLayoutVars>
      </dgm:prSet>
      <dgm:spPr/>
    </dgm:pt>
    <dgm:pt modelId="{B57F8560-AE60-4F3F-A607-BA41F7132B19}" type="pres">
      <dgm:prSet presAssocID="{79D5D0E8-FEB0-468B-BF39-AC3966099F55}" presName="hierChild4" presStyleCnt="0"/>
      <dgm:spPr/>
    </dgm:pt>
    <dgm:pt modelId="{0C8737FB-1908-4926-96E3-2D0132BBC1A8}" type="pres">
      <dgm:prSet presAssocID="{F55CC8E6-A773-4BEB-BD75-3CCC532CC865}" presName="Name17" presStyleLbl="parChTrans1D3" presStyleIdx="1" presStyleCnt="6"/>
      <dgm:spPr/>
    </dgm:pt>
    <dgm:pt modelId="{CBEEFDF7-4859-49D3-8F93-412E45BB8648}" type="pres">
      <dgm:prSet presAssocID="{18F65E17-1CF7-4EB7-B3F3-9CEA9CB3494E}" presName="hierRoot3" presStyleCnt="0"/>
      <dgm:spPr/>
    </dgm:pt>
    <dgm:pt modelId="{D2313BFF-FD99-4DCE-A947-19A8B6878430}" type="pres">
      <dgm:prSet presAssocID="{18F65E17-1CF7-4EB7-B3F3-9CEA9CB3494E}" presName="composite3" presStyleCnt="0"/>
      <dgm:spPr/>
    </dgm:pt>
    <dgm:pt modelId="{44535DAB-C167-4E4E-8A31-87C49465B20A}" type="pres">
      <dgm:prSet presAssocID="{18F65E17-1CF7-4EB7-B3F3-9CEA9CB3494E}" presName="background3" presStyleLbl="asst1" presStyleIdx="2" presStyleCnt="9"/>
      <dgm:spPr/>
    </dgm:pt>
    <dgm:pt modelId="{DCF32BEA-FCFA-4ACE-9AF5-30449C2A4D75}" type="pres">
      <dgm:prSet presAssocID="{18F65E17-1CF7-4EB7-B3F3-9CEA9CB3494E}" presName="text3" presStyleLbl="fgAcc3" presStyleIdx="1" presStyleCnt="6">
        <dgm:presLayoutVars>
          <dgm:chPref val="3"/>
        </dgm:presLayoutVars>
      </dgm:prSet>
      <dgm:spPr/>
    </dgm:pt>
    <dgm:pt modelId="{497819D7-F9EC-4373-9197-E514978AFBA5}" type="pres">
      <dgm:prSet presAssocID="{18F65E17-1CF7-4EB7-B3F3-9CEA9CB3494E}" presName="hierChild4" presStyleCnt="0"/>
      <dgm:spPr/>
    </dgm:pt>
    <dgm:pt modelId="{13D0BA7D-18D1-497B-A22A-1899C6080B03}" type="pres">
      <dgm:prSet presAssocID="{1725189A-A1D2-43CA-B3F6-28FB274F3635}" presName="Name17" presStyleLbl="parChTrans1D3" presStyleIdx="2" presStyleCnt="6"/>
      <dgm:spPr/>
    </dgm:pt>
    <dgm:pt modelId="{07D663CB-D60E-421B-81DF-D01413651392}" type="pres">
      <dgm:prSet presAssocID="{B3044485-959E-49FF-BADD-6C7DBC553BBC}" presName="hierRoot3" presStyleCnt="0"/>
      <dgm:spPr/>
    </dgm:pt>
    <dgm:pt modelId="{3A4B0FF0-F090-4893-838A-36658F28EE48}" type="pres">
      <dgm:prSet presAssocID="{B3044485-959E-49FF-BADD-6C7DBC553BBC}" presName="composite3" presStyleCnt="0"/>
      <dgm:spPr/>
    </dgm:pt>
    <dgm:pt modelId="{6FA77B82-2ACF-46BD-AF2E-C589E29932A7}" type="pres">
      <dgm:prSet presAssocID="{B3044485-959E-49FF-BADD-6C7DBC553BBC}" presName="background3" presStyleLbl="asst1" presStyleIdx="3" presStyleCnt="9"/>
      <dgm:spPr/>
    </dgm:pt>
    <dgm:pt modelId="{650D961D-F0E0-4237-BABB-0931B081B80A}" type="pres">
      <dgm:prSet presAssocID="{B3044485-959E-49FF-BADD-6C7DBC553BBC}" presName="text3" presStyleLbl="fgAcc3" presStyleIdx="2" presStyleCnt="6">
        <dgm:presLayoutVars>
          <dgm:chPref val="3"/>
        </dgm:presLayoutVars>
      </dgm:prSet>
      <dgm:spPr/>
    </dgm:pt>
    <dgm:pt modelId="{F55DC52F-DB67-4455-9820-4710D5F675D8}" type="pres">
      <dgm:prSet presAssocID="{B3044485-959E-49FF-BADD-6C7DBC553BBC}" presName="hierChild4" presStyleCnt="0"/>
      <dgm:spPr/>
    </dgm:pt>
    <dgm:pt modelId="{1EEAAB62-35EB-4281-8FAD-1F04A5275436}" type="pres">
      <dgm:prSet presAssocID="{A8FC8D34-F5EA-49B3-B883-CCB76FA29336}" presName="Name17" presStyleLbl="parChTrans1D3" presStyleIdx="3" presStyleCnt="6"/>
      <dgm:spPr/>
    </dgm:pt>
    <dgm:pt modelId="{2D8049D4-CF05-4C62-BB59-CA1CB1A5977D}" type="pres">
      <dgm:prSet presAssocID="{666B8800-CAB3-4A5C-97B2-1A427EAE4525}" presName="hierRoot3" presStyleCnt="0"/>
      <dgm:spPr/>
    </dgm:pt>
    <dgm:pt modelId="{DB361C76-55CF-427F-A737-5E6E383AA505}" type="pres">
      <dgm:prSet presAssocID="{666B8800-CAB3-4A5C-97B2-1A427EAE4525}" presName="composite3" presStyleCnt="0"/>
      <dgm:spPr/>
    </dgm:pt>
    <dgm:pt modelId="{A4790281-DEB6-4B04-BEF4-2C96638D55E4}" type="pres">
      <dgm:prSet presAssocID="{666B8800-CAB3-4A5C-97B2-1A427EAE4525}" presName="background3" presStyleLbl="asst1" presStyleIdx="4" presStyleCnt="9"/>
      <dgm:spPr/>
    </dgm:pt>
    <dgm:pt modelId="{D369F963-0074-4FA5-90B7-09DE4A80548B}" type="pres">
      <dgm:prSet presAssocID="{666B8800-CAB3-4A5C-97B2-1A427EAE4525}" presName="text3" presStyleLbl="fgAcc3" presStyleIdx="3" presStyleCnt="6">
        <dgm:presLayoutVars>
          <dgm:chPref val="3"/>
        </dgm:presLayoutVars>
      </dgm:prSet>
      <dgm:spPr/>
    </dgm:pt>
    <dgm:pt modelId="{0521D070-A1A8-4B6A-A9C3-A78441D4D532}" type="pres">
      <dgm:prSet presAssocID="{666B8800-CAB3-4A5C-97B2-1A427EAE4525}" presName="hierChild4" presStyleCnt="0"/>
      <dgm:spPr/>
    </dgm:pt>
    <dgm:pt modelId="{72DE9C18-4865-46C1-A1B9-1AA3CA4EA3C3}" type="pres">
      <dgm:prSet presAssocID="{069E1B38-D8E4-4857-8CC6-27DE9F5959FD}" presName="Name17" presStyleLbl="parChTrans1D3" presStyleIdx="4" presStyleCnt="6"/>
      <dgm:spPr/>
    </dgm:pt>
    <dgm:pt modelId="{32917B57-0BFA-4B2D-AD88-CFDD3005EC04}" type="pres">
      <dgm:prSet presAssocID="{614634DF-E4AB-4A07-9C7D-2CE53C94A595}" presName="hierRoot3" presStyleCnt="0"/>
      <dgm:spPr/>
    </dgm:pt>
    <dgm:pt modelId="{8E8F5AE0-301F-4EF0-92EC-7888362C8EEE}" type="pres">
      <dgm:prSet presAssocID="{614634DF-E4AB-4A07-9C7D-2CE53C94A595}" presName="composite3" presStyleCnt="0"/>
      <dgm:spPr/>
    </dgm:pt>
    <dgm:pt modelId="{B4D4D11A-C7CD-43BB-8F5E-67583D7D641C}" type="pres">
      <dgm:prSet presAssocID="{614634DF-E4AB-4A07-9C7D-2CE53C94A595}" presName="background3" presStyleLbl="asst1" presStyleIdx="5" presStyleCnt="9"/>
      <dgm:spPr/>
    </dgm:pt>
    <dgm:pt modelId="{9AABD8C1-F739-4414-8B97-A23ED0C7EF93}" type="pres">
      <dgm:prSet presAssocID="{614634DF-E4AB-4A07-9C7D-2CE53C94A595}" presName="text3" presStyleLbl="fgAcc3" presStyleIdx="4" presStyleCnt="6">
        <dgm:presLayoutVars>
          <dgm:chPref val="3"/>
        </dgm:presLayoutVars>
      </dgm:prSet>
      <dgm:spPr/>
    </dgm:pt>
    <dgm:pt modelId="{F7EF566D-7BCC-456B-99B8-BDF79444F0A0}" type="pres">
      <dgm:prSet presAssocID="{614634DF-E4AB-4A07-9C7D-2CE53C94A595}" presName="hierChild4" presStyleCnt="0"/>
      <dgm:spPr/>
    </dgm:pt>
    <dgm:pt modelId="{4023CC45-1B59-4C18-943C-D6D1E676781C}" type="pres">
      <dgm:prSet presAssocID="{EE92673C-BD87-45A8-8845-7E0816B5D9FC}" presName="Name10" presStyleLbl="parChTrans1D2" presStyleIdx="1" presStyleCnt="3"/>
      <dgm:spPr/>
    </dgm:pt>
    <dgm:pt modelId="{D6805687-3E9A-444D-922A-39D1621CFED0}" type="pres">
      <dgm:prSet presAssocID="{1DF996EE-4287-493F-90BB-5310CF708823}" presName="hierRoot2" presStyleCnt="0"/>
      <dgm:spPr/>
    </dgm:pt>
    <dgm:pt modelId="{51806856-E404-445B-B1AC-0FB7EBCB514B}" type="pres">
      <dgm:prSet presAssocID="{1DF996EE-4287-493F-90BB-5310CF708823}" presName="composite2" presStyleCnt="0"/>
      <dgm:spPr/>
    </dgm:pt>
    <dgm:pt modelId="{2880308B-1310-42C9-A64D-505A4DFC06DB}" type="pres">
      <dgm:prSet presAssocID="{1DF996EE-4287-493F-90BB-5310CF708823}" presName="background2" presStyleLbl="asst1" presStyleIdx="6" presStyleCnt="9"/>
      <dgm:spPr/>
    </dgm:pt>
    <dgm:pt modelId="{0CF4C499-9DBF-4E48-8CCA-86FE3FE33D9F}" type="pres">
      <dgm:prSet presAssocID="{1DF996EE-4287-493F-90BB-5310CF708823}" presName="text2" presStyleLbl="fgAcc2" presStyleIdx="1" presStyleCnt="3">
        <dgm:presLayoutVars>
          <dgm:chPref val="3"/>
        </dgm:presLayoutVars>
      </dgm:prSet>
      <dgm:spPr/>
    </dgm:pt>
    <dgm:pt modelId="{631D8D87-AE99-4DC4-A537-DC56EF5C3082}" type="pres">
      <dgm:prSet presAssocID="{1DF996EE-4287-493F-90BB-5310CF708823}" presName="hierChild3" presStyleCnt="0"/>
      <dgm:spPr/>
    </dgm:pt>
    <dgm:pt modelId="{183AE610-1A52-4A2A-B2C2-52D6592AC441}" type="pres">
      <dgm:prSet presAssocID="{C9A6BB92-7EBD-4C17-AFE4-39D7A7E05C77}" presName="Name10" presStyleLbl="parChTrans1D2" presStyleIdx="2" presStyleCnt="3"/>
      <dgm:spPr/>
    </dgm:pt>
    <dgm:pt modelId="{274881C4-0155-477F-BD50-CD60844359BC}" type="pres">
      <dgm:prSet presAssocID="{58074D89-0D20-46C1-A9C9-3E2A4B4E44A1}" presName="hierRoot2" presStyleCnt="0"/>
      <dgm:spPr/>
    </dgm:pt>
    <dgm:pt modelId="{5DA2D779-FEEF-4780-BC2F-E525A26E70FD}" type="pres">
      <dgm:prSet presAssocID="{58074D89-0D20-46C1-A9C9-3E2A4B4E44A1}" presName="composite2" presStyleCnt="0"/>
      <dgm:spPr/>
    </dgm:pt>
    <dgm:pt modelId="{A8D5CB96-A650-4B2D-B68D-B55C0E6CEF89}" type="pres">
      <dgm:prSet presAssocID="{58074D89-0D20-46C1-A9C9-3E2A4B4E44A1}" presName="background2" presStyleLbl="asst1" presStyleIdx="7" presStyleCnt="9"/>
      <dgm:spPr/>
    </dgm:pt>
    <dgm:pt modelId="{14BE6244-E8A3-4F69-80A8-44B20C073EBC}" type="pres">
      <dgm:prSet presAssocID="{58074D89-0D20-46C1-A9C9-3E2A4B4E44A1}" presName="text2" presStyleLbl="fgAcc2" presStyleIdx="2" presStyleCnt="3">
        <dgm:presLayoutVars>
          <dgm:chPref val="3"/>
        </dgm:presLayoutVars>
      </dgm:prSet>
      <dgm:spPr/>
    </dgm:pt>
    <dgm:pt modelId="{3C646923-E013-4D4D-A977-E141E41E0CF3}" type="pres">
      <dgm:prSet presAssocID="{58074D89-0D20-46C1-A9C9-3E2A4B4E44A1}" presName="hierChild3" presStyleCnt="0"/>
      <dgm:spPr/>
    </dgm:pt>
    <dgm:pt modelId="{3D555E46-301C-4D48-B69B-25119A226D42}" type="pres">
      <dgm:prSet presAssocID="{4337F377-C297-4D64-891A-98C974E837EB}" presName="Name17" presStyleLbl="parChTrans1D3" presStyleIdx="5" presStyleCnt="6"/>
      <dgm:spPr/>
    </dgm:pt>
    <dgm:pt modelId="{A30D42A9-2B2B-4F3F-ACC0-997084808BEF}" type="pres">
      <dgm:prSet presAssocID="{9CEDC253-681E-4AA0-818A-22EF9881BDDA}" presName="hierRoot3" presStyleCnt="0"/>
      <dgm:spPr/>
    </dgm:pt>
    <dgm:pt modelId="{9060CD9C-97DC-4715-98AA-FDECBDA2ED69}" type="pres">
      <dgm:prSet presAssocID="{9CEDC253-681E-4AA0-818A-22EF9881BDDA}" presName="composite3" presStyleCnt="0"/>
      <dgm:spPr/>
    </dgm:pt>
    <dgm:pt modelId="{81B0D67B-8247-4178-B831-EB8B3DE1A48D}" type="pres">
      <dgm:prSet presAssocID="{9CEDC253-681E-4AA0-818A-22EF9881BDDA}" presName="background3" presStyleLbl="asst1" presStyleIdx="8" presStyleCnt="9"/>
      <dgm:spPr/>
    </dgm:pt>
    <dgm:pt modelId="{69299E89-7FB4-4600-A3BE-13ACBC3A09B1}" type="pres">
      <dgm:prSet presAssocID="{9CEDC253-681E-4AA0-818A-22EF9881BDDA}" presName="text3" presStyleLbl="fgAcc3" presStyleIdx="5" presStyleCnt="6">
        <dgm:presLayoutVars>
          <dgm:chPref val="3"/>
        </dgm:presLayoutVars>
      </dgm:prSet>
      <dgm:spPr/>
    </dgm:pt>
    <dgm:pt modelId="{FB8D35AA-1DB9-4E1B-B5C1-F33226978D9C}" type="pres">
      <dgm:prSet presAssocID="{9CEDC253-681E-4AA0-818A-22EF9881BDDA}" presName="hierChild4" presStyleCnt="0"/>
      <dgm:spPr/>
    </dgm:pt>
  </dgm:ptLst>
  <dgm:cxnLst>
    <dgm:cxn modelId="{0D25490F-D1C5-46DB-AE4C-D53BC282CBD1}" type="presOf" srcId="{58074D89-0D20-46C1-A9C9-3E2A4B4E44A1}" destId="{14BE6244-E8A3-4F69-80A8-44B20C073EBC}" srcOrd="0" destOrd="0" presId="urn:microsoft.com/office/officeart/2005/8/layout/hierarchy1"/>
    <dgm:cxn modelId="{6E7D3719-8C74-494D-B023-8F54DC2AECB6}" type="presOf" srcId="{FD49DFCF-A787-49E3-935E-7C576F91C9D2}" destId="{4925E3AE-6099-4221-B2A1-36A0B74188F9}" srcOrd="0" destOrd="0" presId="urn:microsoft.com/office/officeart/2005/8/layout/hierarchy1"/>
    <dgm:cxn modelId="{222C051E-CAEF-4D65-804A-56ABF36D4411}" type="presOf" srcId="{312E29BD-7145-4212-B7D6-A6EF7DCAC79C}" destId="{19D0415E-C9AD-4677-A18E-4C784EC538F2}" srcOrd="0" destOrd="0" presId="urn:microsoft.com/office/officeart/2005/8/layout/hierarchy1"/>
    <dgm:cxn modelId="{9B7E2438-6D49-40AC-9C10-ADA3C0CA0993}" srcId="{FD49DFCF-A787-49E3-935E-7C576F91C9D2}" destId="{666B8800-CAB3-4A5C-97B2-1A427EAE4525}" srcOrd="3" destOrd="0" parTransId="{A8FC8D34-F5EA-49B3-B883-CCB76FA29336}" sibTransId="{5FEEFBCB-AD40-43E0-9B39-165FD6B75ABC}"/>
    <dgm:cxn modelId="{CEE0DE3A-262D-4B3A-BCDB-66C615D4224D}" srcId="{347BDF4A-B044-4688-9BBB-965FDB04669A}" destId="{58074D89-0D20-46C1-A9C9-3E2A4B4E44A1}" srcOrd="2" destOrd="0" parTransId="{C9A6BB92-7EBD-4C17-AFE4-39D7A7E05C77}" sibTransId="{4BDA0580-E9AF-47F7-922D-EAFFA78441E7}"/>
    <dgm:cxn modelId="{5C8E9E3D-B8A3-41CC-B415-97C00A7F178F}" srcId="{FD49DFCF-A787-49E3-935E-7C576F91C9D2}" destId="{B3044485-959E-49FF-BADD-6C7DBC553BBC}" srcOrd="2" destOrd="0" parTransId="{1725189A-A1D2-43CA-B3F6-28FB274F3635}" sibTransId="{10C92CDF-300C-4A9A-B28E-D9F3252518B7}"/>
    <dgm:cxn modelId="{6A87BB5F-1D78-49FB-B1FE-4D389FFFBACA}" type="presOf" srcId="{B3044485-959E-49FF-BADD-6C7DBC553BBC}" destId="{650D961D-F0E0-4237-BABB-0931B081B80A}" srcOrd="0" destOrd="0" presId="urn:microsoft.com/office/officeart/2005/8/layout/hierarchy1"/>
    <dgm:cxn modelId="{F3BBA960-BAC5-4EE7-BCAB-BA1D1E360729}" type="presOf" srcId="{1725189A-A1D2-43CA-B3F6-28FB274F3635}" destId="{13D0BA7D-18D1-497B-A22A-1899C6080B03}" srcOrd="0" destOrd="0" presId="urn:microsoft.com/office/officeart/2005/8/layout/hierarchy1"/>
    <dgm:cxn modelId="{E5942841-F2CF-4F53-9040-719828AAB8B5}" type="presOf" srcId="{1DF996EE-4287-493F-90BB-5310CF708823}" destId="{0CF4C499-9DBF-4E48-8CCA-86FE3FE33D9F}" srcOrd="0" destOrd="0" presId="urn:microsoft.com/office/officeart/2005/8/layout/hierarchy1"/>
    <dgm:cxn modelId="{2D721C45-C9FB-4EBF-AD23-FE4BCE247F63}" type="presOf" srcId="{666B8800-CAB3-4A5C-97B2-1A427EAE4525}" destId="{D369F963-0074-4FA5-90B7-09DE4A80548B}" srcOrd="0" destOrd="0" presId="urn:microsoft.com/office/officeart/2005/8/layout/hierarchy1"/>
    <dgm:cxn modelId="{1679AE6A-F190-4897-8F75-5C336A71CAC1}" srcId="{58074D89-0D20-46C1-A9C9-3E2A4B4E44A1}" destId="{9CEDC253-681E-4AA0-818A-22EF9881BDDA}" srcOrd="0" destOrd="0" parTransId="{4337F377-C297-4D64-891A-98C974E837EB}" sibTransId="{3187AF2B-96D5-48EA-BC5F-ACD38A60BBCA}"/>
    <dgm:cxn modelId="{EEDA6E6C-2D66-43EC-8DA3-61109AA28929}" type="presOf" srcId="{069E1B38-D8E4-4857-8CC6-27DE9F5959FD}" destId="{72DE9C18-4865-46C1-A1B9-1AA3CA4EA3C3}" srcOrd="0" destOrd="0" presId="urn:microsoft.com/office/officeart/2005/8/layout/hierarchy1"/>
    <dgm:cxn modelId="{91D9A54F-7787-4022-A39C-6067D026E042}" type="presOf" srcId="{614634DF-E4AB-4A07-9C7D-2CE53C94A595}" destId="{9AABD8C1-F739-4414-8B97-A23ED0C7EF93}" srcOrd="0" destOrd="0" presId="urn:microsoft.com/office/officeart/2005/8/layout/hierarchy1"/>
    <dgm:cxn modelId="{24482050-ECCA-4018-A894-70711C1FAB87}" type="presOf" srcId="{853683B3-2C1A-4A7E-8C40-B273921D63B7}" destId="{3E6156EF-D062-4630-8AFC-673A7488C97B}" srcOrd="0" destOrd="0" presId="urn:microsoft.com/office/officeart/2005/8/layout/hierarchy1"/>
    <dgm:cxn modelId="{81C76371-AE4F-4DB0-A81F-6E8E64A1BD2E}" type="presOf" srcId="{F55CC8E6-A773-4BEB-BD75-3CCC532CC865}" destId="{0C8737FB-1908-4926-96E3-2D0132BBC1A8}" srcOrd="0" destOrd="0" presId="urn:microsoft.com/office/officeart/2005/8/layout/hierarchy1"/>
    <dgm:cxn modelId="{6E00E572-4146-4695-B42F-5730AA3CEB54}" srcId="{347BDF4A-B044-4688-9BBB-965FDB04669A}" destId="{1DF996EE-4287-493F-90BB-5310CF708823}" srcOrd="1" destOrd="0" parTransId="{EE92673C-BD87-45A8-8845-7E0816B5D9FC}" sibTransId="{2CF522D9-76FE-42A5-A457-2FFD0D84EAE9}"/>
    <dgm:cxn modelId="{952E2578-8905-4E9D-B8B3-E80623B89490}" srcId="{FD49DFCF-A787-49E3-935E-7C576F91C9D2}" destId="{614634DF-E4AB-4A07-9C7D-2CE53C94A595}" srcOrd="4" destOrd="0" parTransId="{069E1B38-D8E4-4857-8CC6-27DE9F5959FD}" sibTransId="{CDFCE7B7-7589-4CA3-AB20-83781A8C4D86}"/>
    <dgm:cxn modelId="{492E1B7B-3B87-4392-B7B8-956A1963D2B4}" type="presOf" srcId="{A8FC8D34-F5EA-49B3-B883-CCB76FA29336}" destId="{1EEAAB62-35EB-4281-8FAD-1F04A5275436}" srcOrd="0" destOrd="0" presId="urn:microsoft.com/office/officeart/2005/8/layout/hierarchy1"/>
    <dgm:cxn modelId="{EA708C7C-5837-43BF-89EF-D7F013BAA271}" srcId="{853683B3-2C1A-4A7E-8C40-B273921D63B7}" destId="{347BDF4A-B044-4688-9BBB-965FDB04669A}" srcOrd="0" destOrd="0" parTransId="{46534D6C-FBC9-4DF5-B73A-1DB8D0695DD1}" sibTransId="{8CDEB3F4-F255-4DFC-93E1-F804941A1A0C}"/>
    <dgm:cxn modelId="{07133785-B058-4370-9A16-429298C6D624}" type="presOf" srcId="{18F65E17-1CF7-4EB7-B3F3-9CEA9CB3494E}" destId="{DCF32BEA-FCFA-4ACE-9AF5-30449C2A4D75}" srcOrd="0" destOrd="0" presId="urn:microsoft.com/office/officeart/2005/8/layout/hierarchy1"/>
    <dgm:cxn modelId="{D3B1EE8D-37AE-4EC7-9581-BD2F89CEEBB3}" srcId="{347BDF4A-B044-4688-9BBB-965FDB04669A}" destId="{FD49DFCF-A787-49E3-935E-7C576F91C9D2}" srcOrd="0" destOrd="0" parTransId="{312E29BD-7145-4212-B7D6-A6EF7DCAC79C}" sibTransId="{06347B36-DF60-431A-B88C-D81A3003A7A0}"/>
    <dgm:cxn modelId="{7781B499-20D7-4146-A95B-8D20D65B9245}" type="presOf" srcId="{9CEDC253-681E-4AA0-818A-22EF9881BDDA}" destId="{69299E89-7FB4-4600-A3BE-13ACBC3A09B1}" srcOrd="0" destOrd="0" presId="urn:microsoft.com/office/officeart/2005/8/layout/hierarchy1"/>
    <dgm:cxn modelId="{E89E03B0-674E-42E7-B373-E6ADF56A3569}" type="presOf" srcId="{347BDF4A-B044-4688-9BBB-965FDB04669A}" destId="{17B9286E-AB48-437B-9720-6FAC7A5E0A74}" srcOrd="0" destOrd="0" presId="urn:microsoft.com/office/officeart/2005/8/layout/hierarchy1"/>
    <dgm:cxn modelId="{33DCA0B2-7265-42D5-9A9E-646FA2DA86E5}" type="presOf" srcId="{4337F377-C297-4D64-891A-98C974E837EB}" destId="{3D555E46-301C-4D48-B69B-25119A226D42}" srcOrd="0" destOrd="0" presId="urn:microsoft.com/office/officeart/2005/8/layout/hierarchy1"/>
    <dgm:cxn modelId="{1EF848CE-F3DE-48BB-8BB3-8E0131EE11F6}" type="presOf" srcId="{C9A6BB92-7EBD-4C17-AFE4-39D7A7E05C77}" destId="{183AE610-1A52-4A2A-B2C2-52D6592AC441}" srcOrd="0" destOrd="0" presId="urn:microsoft.com/office/officeart/2005/8/layout/hierarchy1"/>
    <dgm:cxn modelId="{022C7DEC-0033-4DC9-9AE4-BEDEC196B359}" type="presOf" srcId="{79D5D0E8-FEB0-468B-BF39-AC3966099F55}" destId="{430BFE5A-6233-4202-86C2-7FAC49489CD4}" srcOrd="0" destOrd="0" presId="urn:microsoft.com/office/officeart/2005/8/layout/hierarchy1"/>
    <dgm:cxn modelId="{3A3245F2-2E82-4A38-9EA5-2F869863B594}" type="presOf" srcId="{EE92673C-BD87-45A8-8845-7E0816B5D9FC}" destId="{4023CC45-1B59-4C18-943C-D6D1E676781C}" srcOrd="0" destOrd="0" presId="urn:microsoft.com/office/officeart/2005/8/layout/hierarchy1"/>
    <dgm:cxn modelId="{83E3AFF9-EBF0-43D1-8ED8-FCF0F58C89B6}" srcId="{FD49DFCF-A787-49E3-935E-7C576F91C9D2}" destId="{79D5D0E8-FEB0-468B-BF39-AC3966099F55}" srcOrd="0" destOrd="0" parTransId="{9E010B31-168E-4F4E-9A27-A2E68B6CAE24}" sibTransId="{BF00862D-0BFA-4BA8-9D04-5B549B7BC954}"/>
    <dgm:cxn modelId="{4D4278FB-71D8-4CDE-85CC-481B5562B6A7}" srcId="{FD49DFCF-A787-49E3-935E-7C576F91C9D2}" destId="{18F65E17-1CF7-4EB7-B3F3-9CEA9CB3494E}" srcOrd="1" destOrd="0" parTransId="{F55CC8E6-A773-4BEB-BD75-3CCC532CC865}" sibTransId="{7BF8FABB-4C55-428E-B712-A683693BF89C}"/>
    <dgm:cxn modelId="{C98C14FF-E05B-48F2-8128-2EC9A0A7F95F}" type="presOf" srcId="{9E010B31-168E-4F4E-9A27-A2E68B6CAE24}" destId="{B75AAB36-7696-4BFB-A18A-5D216421A8D2}" srcOrd="0" destOrd="0" presId="urn:microsoft.com/office/officeart/2005/8/layout/hierarchy1"/>
    <dgm:cxn modelId="{F615479B-F6D6-4247-8999-CAEC3B5EB706}" type="presParOf" srcId="{3E6156EF-D062-4630-8AFC-673A7488C97B}" destId="{B04D7690-2327-4E90-9686-476AB4567AF2}" srcOrd="0" destOrd="0" presId="urn:microsoft.com/office/officeart/2005/8/layout/hierarchy1"/>
    <dgm:cxn modelId="{B2BBF1E0-DA42-4043-BEFD-5EB41756A434}" type="presParOf" srcId="{B04D7690-2327-4E90-9686-476AB4567AF2}" destId="{66A41957-BE08-4640-BC4C-99174F824F0A}" srcOrd="0" destOrd="0" presId="urn:microsoft.com/office/officeart/2005/8/layout/hierarchy1"/>
    <dgm:cxn modelId="{62235BFF-DC0E-4337-BD62-70449C98EC08}" type="presParOf" srcId="{66A41957-BE08-4640-BC4C-99174F824F0A}" destId="{37BA992F-3B6F-472C-8FB7-8297766ADDDE}" srcOrd="0" destOrd="0" presId="urn:microsoft.com/office/officeart/2005/8/layout/hierarchy1"/>
    <dgm:cxn modelId="{A15A0B96-7433-4883-95E9-30C7717BF6D9}" type="presParOf" srcId="{66A41957-BE08-4640-BC4C-99174F824F0A}" destId="{17B9286E-AB48-437B-9720-6FAC7A5E0A74}" srcOrd="1" destOrd="0" presId="urn:microsoft.com/office/officeart/2005/8/layout/hierarchy1"/>
    <dgm:cxn modelId="{70254A48-4C73-4D42-8761-3BEDBE50721E}" type="presParOf" srcId="{B04D7690-2327-4E90-9686-476AB4567AF2}" destId="{81AE83D5-6641-4E3B-8F6A-A8797A5DB5E1}" srcOrd="1" destOrd="0" presId="urn:microsoft.com/office/officeart/2005/8/layout/hierarchy1"/>
    <dgm:cxn modelId="{A0918778-4AD3-42D2-BBA1-E14FC6C525D5}" type="presParOf" srcId="{81AE83D5-6641-4E3B-8F6A-A8797A5DB5E1}" destId="{19D0415E-C9AD-4677-A18E-4C784EC538F2}" srcOrd="0" destOrd="0" presId="urn:microsoft.com/office/officeart/2005/8/layout/hierarchy1"/>
    <dgm:cxn modelId="{39E1B500-14EE-4161-A79F-79722297FCE8}" type="presParOf" srcId="{81AE83D5-6641-4E3B-8F6A-A8797A5DB5E1}" destId="{604C17BD-7EDF-4A76-A34E-BAE653BBA39B}" srcOrd="1" destOrd="0" presId="urn:microsoft.com/office/officeart/2005/8/layout/hierarchy1"/>
    <dgm:cxn modelId="{DC345B3B-DE94-4A18-B1D5-DC0FDD142483}" type="presParOf" srcId="{604C17BD-7EDF-4A76-A34E-BAE653BBA39B}" destId="{A8274EA8-7EFA-4608-AB54-B0D54AF378CA}" srcOrd="0" destOrd="0" presId="urn:microsoft.com/office/officeart/2005/8/layout/hierarchy1"/>
    <dgm:cxn modelId="{E25D314A-1FAE-4425-A297-CF4E2E8EFA85}" type="presParOf" srcId="{A8274EA8-7EFA-4608-AB54-B0D54AF378CA}" destId="{8861C758-567C-4096-9A30-596812CDEEAC}" srcOrd="0" destOrd="0" presId="urn:microsoft.com/office/officeart/2005/8/layout/hierarchy1"/>
    <dgm:cxn modelId="{16D563DA-2A9B-4041-852F-993D2A76D2F5}" type="presParOf" srcId="{A8274EA8-7EFA-4608-AB54-B0D54AF378CA}" destId="{4925E3AE-6099-4221-B2A1-36A0B74188F9}" srcOrd="1" destOrd="0" presId="urn:microsoft.com/office/officeart/2005/8/layout/hierarchy1"/>
    <dgm:cxn modelId="{71CD1340-0D2C-4BAB-BDFA-531E33546286}" type="presParOf" srcId="{604C17BD-7EDF-4A76-A34E-BAE653BBA39B}" destId="{F0A4CC64-0C03-46DE-96C9-7EC809821F95}" srcOrd="1" destOrd="0" presId="urn:microsoft.com/office/officeart/2005/8/layout/hierarchy1"/>
    <dgm:cxn modelId="{C12CCC38-E451-4A53-9B1E-3B4D9319F855}" type="presParOf" srcId="{F0A4CC64-0C03-46DE-96C9-7EC809821F95}" destId="{B75AAB36-7696-4BFB-A18A-5D216421A8D2}" srcOrd="0" destOrd="0" presId="urn:microsoft.com/office/officeart/2005/8/layout/hierarchy1"/>
    <dgm:cxn modelId="{5460E83E-009D-4F64-BEAE-BE268D51431A}" type="presParOf" srcId="{F0A4CC64-0C03-46DE-96C9-7EC809821F95}" destId="{9C042ED2-E6D2-4203-AA95-DDBECA38ECBC}" srcOrd="1" destOrd="0" presId="urn:microsoft.com/office/officeart/2005/8/layout/hierarchy1"/>
    <dgm:cxn modelId="{20B89BE1-F482-412F-AA20-4E32E1B96C20}" type="presParOf" srcId="{9C042ED2-E6D2-4203-AA95-DDBECA38ECBC}" destId="{E736FC66-55BB-453A-BEA8-3D48A3CB4876}" srcOrd="0" destOrd="0" presId="urn:microsoft.com/office/officeart/2005/8/layout/hierarchy1"/>
    <dgm:cxn modelId="{2D3C9130-E37B-44F9-B2B5-A1840772AB29}" type="presParOf" srcId="{E736FC66-55BB-453A-BEA8-3D48A3CB4876}" destId="{595085A3-5575-43CC-9BAF-B586DFDB6890}" srcOrd="0" destOrd="0" presId="urn:microsoft.com/office/officeart/2005/8/layout/hierarchy1"/>
    <dgm:cxn modelId="{8C01BFED-0FE7-425D-9B92-F4A9365C344A}" type="presParOf" srcId="{E736FC66-55BB-453A-BEA8-3D48A3CB4876}" destId="{430BFE5A-6233-4202-86C2-7FAC49489CD4}" srcOrd="1" destOrd="0" presId="urn:microsoft.com/office/officeart/2005/8/layout/hierarchy1"/>
    <dgm:cxn modelId="{D3306228-A4D2-4EB4-9F32-A453DC55D46A}" type="presParOf" srcId="{9C042ED2-E6D2-4203-AA95-DDBECA38ECBC}" destId="{B57F8560-AE60-4F3F-A607-BA41F7132B19}" srcOrd="1" destOrd="0" presId="urn:microsoft.com/office/officeart/2005/8/layout/hierarchy1"/>
    <dgm:cxn modelId="{B2C03D93-07DD-4526-AD5E-C7B24C7D71E4}" type="presParOf" srcId="{F0A4CC64-0C03-46DE-96C9-7EC809821F95}" destId="{0C8737FB-1908-4926-96E3-2D0132BBC1A8}" srcOrd="2" destOrd="0" presId="urn:microsoft.com/office/officeart/2005/8/layout/hierarchy1"/>
    <dgm:cxn modelId="{38243DE1-DF2F-4F0E-AD0C-4057C94FB3F7}" type="presParOf" srcId="{F0A4CC64-0C03-46DE-96C9-7EC809821F95}" destId="{CBEEFDF7-4859-49D3-8F93-412E45BB8648}" srcOrd="3" destOrd="0" presId="urn:microsoft.com/office/officeart/2005/8/layout/hierarchy1"/>
    <dgm:cxn modelId="{0B99140C-8F29-4116-9D13-D6A8305738FC}" type="presParOf" srcId="{CBEEFDF7-4859-49D3-8F93-412E45BB8648}" destId="{D2313BFF-FD99-4DCE-A947-19A8B6878430}" srcOrd="0" destOrd="0" presId="urn:microsoft.com/office/officeart/2005/8/layout/hierarchy1"/>
    <dgm:cxn modelId="{93CCD4B2-B33C-4DE7-9CAC-84BBF33E1AC9}" type="presParOf" srcId="{D2313BFF-FD99-4DCE-A947-19A8B6878430}" destId="{44535DAB-C167-4E4E-8A31-87C49465B20A}" srcOrd="0" destOrd="0" presId="urn:microsoft.com/office/officeart/2005/8/layout/hierarchy1"/>
    <dgm:cxn modelId="{FEA29590-2DE8-44C1-B77A-0169C682DD31}" type="presParOf" srcId="{D2313BFF-FD99-4DCE-A947-19A8B6878430}" destId="{DCF32BEA-FCFA-4ACE-9AF5-30449C2A4D75}" srcOrd="1" destOrd="0" presId="urn:microsoft.com/office/officeart/2005/8/layout/hierarchy1"/>
    <dgm:cxn modelId="{5C0D5FF9-C8B2-4BE2-9C59-3EA6F0E558CA}" type="presParOf" srcId="{CBEEFDF7-4859-49D3-8F93-412E45BB8648}" destId="{497819D7-F9EC-4373-9197-E514978AFBA5}" srcOrd="1" destOrd="0" presId="urn:microsoft.com/office/officeart/2005/8/layout/hierarchy1"/>
    <dgm:cxn modelId="{5D5263F8-EB39-4F95-8E26-47EBFBC8882E}" type="presParOf" srcId="{F0A4CC64-0C03-46DE-96C9-7EC809821F95}" destId="{13D0BA7D-18D1-497B-A22A-1899C6080B03}" srcOrd="4" destOrd="0" presId="urn:microsoft.com/office/officeart/2005/8/layout/hierarchy1"/>
    <dgm:cxn modelId="{31DEBAB7-1082-4D35-95B4-4840A3F0E342}" type="presParOf" srcId="{F0A4CC64-0C03-46DE-96C9-7EC809821F95}" destId="{07D663CB-D60E-421B-81DF-D01413651392}" srcOrd="5" destOrd="0" presId="urn:microsoft.com/office/officeart/2005/8/layout/hierarchy1"/>
    <dgm:cxn modelId="{1ABCDCF4-0CE8-47E2-B4C2-E953A9787A75}" type="presParOf" srcId="{07D663CB-D60E-421B-81DF-D01413651392}" destId="{3A4B0FF0-F090-4893-838A-36658F28EE48}" srcOrd="0" destOrd="0" presId="urn:microsoft.com/office/officeart/2005/8/layout/hierarchy1"/>
    <dgm:cxn modelId="{AF11BCFC-811C-49DA-9484-573B31BC2D35}" type="presParOf" srcId="{3A4B0FF0-F090-4893-838A-36658F28EE48}" destId="{6FA77B82-2ACF-46BD-AF2E-C589E29932A7}" srcOrd="0" destOrd="0" presId="urn:microsoft.com/office/officeart/2005/8/layout/hierarchy1"/>
    <dgm:cxn modelId="{44430372-622D-4847-967F-21657954DADF}" type="presParOf" srcId="{3A4B0FF0-F090-4893-838A-36658F28EE48}" destId="{650D961D-F0E0-4237-BABB-0931B081B80A}" srcOrd="1" destOrd="0" presId="urn:microsoft.com/office/officeart/2005/8/layout/hierarchy1"/>
    <dgm:cxn modelId="{3AD213AE-9DEE-4B8D-8BD0-8FCEDF1E5ED7}" type="presParOf" srcId="{07D663CB-D60E-421B-81DF-D01413651392}" destId="{F55DC52F-DB67-4455-9820-4710D5F675D8}" srcOrd="1" destOrd="0" presId="urn:microsoft.com/office/officeart/2005/8/layout/hierarchy1"/>
    <dgm:cxn modelId="{D3D6B85C-E2BC-4083-A7A8-E7F622274CE3}" type="presParOf" srcId="{F0A4CC64-0C03-46DE-96C9-7EC809821F95}" destId="{1EEAAB62-35EB-4281-8FAD-1F04A5275436}" srcOrd="6" destOrd="0" presId="urn:microsoft.com/office/officeart/2005/8/layout/hierarchy1"/>
    <dgm:cxn modelId="{8FC3A36C-6EFB-4E25-A5A1-7BB185507DE4}" type="presParOf" srcId="{F0A4CC64-0C03-46DE-96C9-7EC809821F95}" destId="{2D8049D4-CF05-4C62-BB59-CA1CB1A5977D}" srcOrd="7" destOrd="0" presId="urn:microsoft.com/office/officeart/2005/8/layout/hierarchy1"/>
    <dgm:cxn modelId="{BA632168-5743-4A78-B767-5E47426909CC}" type="presParOf" srcId="{2D8049D4-CF05-4C62-BB59-CA1CB1A5977D}" destId="{DB361C76-55CF-427F-A737-5E6E383AA505}" srcOrd="0" destOrd="0" presId="urn:microsoft.com/office/officeart/2005/8/layout/hierarchy1"/>
    <dgm:cxn modelId="{A01A3D2E-8EDF-4171-AB5F-C47FCD978201}" type="presParOf" srcId="{DB361C76-55CF-427F-A737-5E6E383AA505}" destId="{A4790281-DEB6-4B04-BEF4-2C96638D55E4}" srcOrd="0" destOrd="0" presId="urn:microsoft.com/office/officeart/2005/8/layout/hierarchy1"/>
    <dgm:cxn modelId="{37D2F5FF-231D-4990-BCA2-A7519C52FC1E}" type="presParOf" srcId="{DB361C76-55CF-427F-A737-5E6E383AA505}" destId="{D369F963-0074-4FA5-90B7-09DE4A80548B}" srcOrd="1" destOrd="0" presId="urn:microsoft.com/office/officeart/2005/8/layout/hierarchy1"/>
    <dgm:cxn modelId="{3446C6BC-E5D0-4260-AE04-5EA8553E921F}" type="presParOf" srcId="{2D8049D4-CF05-4C62-BB59-CA1CB1A5977D}" destId="{0521D070-A1A8-4B6A-A9C3-A78441D4D532}" srcOrd="1" destOrd="0" presId="urn:microsoft.com/office/officeart/2005/8/layout/hierarchy1"/>
    <dgm:cxn modelId="{C3715903-658A-47FB-AB3A-A5CBEB921822}" type="presParOf" srcId="{F0A4CC64-0C03-46DE-96C9-7EC809821F95}" destId="{72DE9C18-4865-46C1-A1B9-1AA3CA4EA3C3}" srcOrd="8" destOrd="0" presId="urn:microsoft.com/office/officeart/2005/8/layout/hierarchy1"/>
    <dgm:cxn modelId="{AAF7C0A1-2C5A-46CA-A365-727F6F487EF4}" type="presParOf" srcId="{F0A4CC64-0C03-46DE-96C9-7EC809821F95}" destId="{32917B57-0BFA-4B2D-AD88-CFDD3005EC04}" srcOrd="9" destOrd="0" presId="urn:microsoft.com/office/officeart/2005/8/layout/hierarchy1"/>
    <dgm:cxn modelId="{2A06678F-4FE3-40F4-A1F1-8340289F3893}" type="presParOf" srcId="{32917B57-0BFA-4B2D-AD88-CFDD3005EC04}" destId="{8E8F5AE0-301F-4EF0-92EC-7888362C8EEE}" srcOrd="0" destOrd="0" presId="urn:microsoft.com/office/officeart/2005/8/layout/hierarchy1"/>
    <dgm:cxn modelId="{2877D280-67CC-4847-93DE-3970674FFBBF}" type="presParOf" srcId="{8E8F5AE0-301F-4EF0-92EC-7888362C8EEE}" destId="{B4D4D11A-C7CD-43BB-8F5E-67583D7D641C}" srcOrd="0" destOrd="0" presId="urn:microsoft.com/office/officeart/2005/8/layout/hierarchy1"/>
    <dgm:cxn modelId="{BA5DFCA5-2DB9-4030-B232-DE9AD3D553AA}" type="presParOf" srcId="{8E8F5AE0-301F-4EF0-92EC-7888362C8EEE}" destId="{9AABD8C1-F739-4414-8B97-A23ED0C7EF93}" srcOrd="1" destOrd="0" presId="urn:microsoft.com/office/officeart/2005/8/layout/hierarchy1"/>
    <dgm:cxn modelId="{188A0038-805D-49E6-8B9A-77704EB6393A}" type="presParOf" srcId="{32917B57-0BFA-4B2D-AD88-CFDD3005EC04}" destId="{F7EF566D-7BCC-456B-99B8-BDF79444F0A0}" srcOrd="1" destOrd="0" presId="urn:microsoft.com/office/officeart/2005/8/layout/hierarchy1"/>
    <dgm:cxn modelId="{F3035D03-4B49-4921-A446-1D3D6DD2DDCF}" type="presParOf" srcId="{81AE83D5-6641-4E3B-8F6A-A8797A5DB5E1}" destId="{4023CC45-1B59-4C18-943C-D6D1E676781C}" srcOrd="2" destOrd="0" presId="urn:microsoft.com/office/officeart/2005/8/layout/hierarchy1"/>
    <dgm:cxn modelId="{0CCFA783-F938-46E5-99BF-0B8D3E8DEFC3}" type="presParOf" srcId="{81AE83D5-6641-4E3B-8F6A-A8797A5DB5E1}" destId="{D6805687-3E9A-444D-922A-39D1621CFED0}" srcOrd="3" destOrd="0" presId="urn:microsoft.com/office/officeart/2005/8/layout/hierarchy1"/>
    <dgm:cxn modelId="{730B34C9-D3C3-40C1-888F-DAF221E081A2}" type="presParOf" srcId="{D6805687-3E9A-444D-922A-39D1621CFED0}" destId="{51806856-E404-445B-B1AC-0FB7EBCB514B}" srcOrd="0" destOrd="0" presId="urn:microsoft.com/office/officeart/2005/8/layout/hierarchy1"/>
    <dgm:cxn modelId="{FBEC83FE-47D3-4F34-84E4-C58B5A603C9C}" type="presParOf" srcId="{51806856-E404-445B-B1AC-0FB7EBCB514B}" destId="{2880308B-1310-42C9-A64D-505A4DFC06DB}" srcOrd="0" destOrd="0" presId="urn:microsoft.com/office/officeart/2005/8/layout/hierarchy1"/>
    <dgm:cxn modelId="{24D3A4BD-3832-498B-9E8B-2F080C8A01F9}" type="presParOf" srcId="{51806856-E404-445B-B1AC-0FB7EBCB514B}" destId="{0CF4C499-9DBF-4E48-8CCA-86FE3FE33D9F}" srcOrd="1" destOrd="0" presId="urn:microsoft.com/office/officeart/2005/8/layout/hierarchy1"/>
    <dgm:cxn modelId="{AAB219D4-8491-4DEB-A7CC-0AECBF046569}" type="presParOf" srcId="{D6805687-3E9A-444D-922A-39D1621CFED0}" destId="{631D8D87-AE99-4DC4-A537-DC56EF5C3082}" srcOrd="1" destOrd="0" presId="urn:microsoft.com/office/officeart/2005/8/layout/hierarchy1"/>
    <dgm:cxn modelId="{F3C68FC5-B62D-44C1-AA3B-FD06D3BA66CC}" type="presParOf" srcId="{81AE83D5-6641-4E3B-8F6A-A8797A5DB5E1}" destId="{183AE610-1A52-4A2A-B2C2-52D6592AC441}" srcOrd="4" destOrd="0" presId="urn:microsoft.com/office/officeart/2005/8/layout/hierarchy1"/>
    <dgm:cxn modelId="{4C6331D7-31BD-4B13-BAE5-7C9AD531A88A}" type="presParOf" srcId="{81AE83D5-6641-4E3B-8F6A-A8797A5DB5E1}" destId="{274881C4-0155-477F-BD50-CD60844359BC}" srcOrd="5" destOrd="0" presId="urn:microsoft.com/office/officeart/2005/8/layout/hierarchy1"/>
    <dgm:cxn modelId="{B6D957DF-6233-44F7-87AB-1C503551B1E5}" type="presParOf" srcId="{274881C4-0155-477F-BD50-CD60844359BC}" destId="{5DA2D779-FEEF-4780-BC2F-E525A26E70FD}" srcOrd="0" destOrd="0" presId="urn:microsoft.com/office/officeart/2005/8/layout/hierarchy1"/>
    <dgm:cxn modelId="{04F9A786-2016-4C72-9A9B-8BF901EFBB2B}" type="presParOf" srcId="{5DA2D779-FEEF-4780-BC2F-E525A26E70FD}" destId="{A8D5CB96-A650-4B2D-B68D-B55C0E6CEF89}" srcOrd="0" destOrd="0" presId="urn:microsoft.com/office/officeart/2005/8/layout/hierarchy1"/>
    <dgm:cxn modelId="{BA3AA661-4D3A-4BF9-A769-AF9BBFD6A3E1}" type="presParOf" srcId="{5DA2D779-FEEF-4780-BC2F-E525A26E70FD}" destId="{14BE6244-E8A3-4F69-80A8-44B20C073EBC}" srcOrd="1" destOrd="0" presId="urn:microsoft.com/office/officeart/2005/8/layout/hierarchy1"/>
    <dgm:cxn modelId="{19AAF6E0-5769-4DA5-BE04-BB232F9B2BD3}" type="presParOf" srcId="{274881C4-0155-477F-BD50-CD60844359BC}" destId="{3C646923-E013-4D4D-A977-E141E41E0CF3}" srcOrd="1" destOrd="0" presId="urn:microsoft.com/office/officeart/2005/8/layout/hierarchy1"/>
    <dgm:cxn modelId="{679DBF00-2A0E-4F70-A813-3961193D6683}" type="presParOf" srcId="{3C646923-E013-4D4D-A977-E141E41E0CF3}" destId="{3D555E46-301C-4D48-B69B-25119A226D42}" srcOrd="0" destOrd="0" presId="urn:microsoft.com/office/officeart/2005/8/layout/hierarchy1"/>
    <dgm:cxn modelId="{8D77E81B-160B-4DC1-A83C-9B2238F5970B}" type="presParOf" srcId="{3C646923-E013-4D4D-A977-E141E41E0CF3}" destId="{A30D42A9-2B2B-4F3F-ACC0-997084808BEF}" srcOrd="1" destOrd="0" presId="urn:microsoft.com/office/officeart/2005/8/layout/hierarchy1"/>
    <dgm:cxn modelId="{B732CFCF-E240-47DF-B957-1B1C1D399FA6}" type="presParOf" srcId="{A30D42A9-2B2B-4F3F-ACC0-997084808BEF}" destId="{9060CD9C-97DC-4715-98AA-FDECBDA2ED69}" srcOrd="0" destOrd="0" presId="urn:microsoft.com/office/officeart/2005/8/layout/hierarchy1"/>
    <dgm:cxn modelId="{0E2BE51C-0BD8-48FA-92A2-E0BC0A997F52}" type="presParOf" srcId="{9060CD9C-97DC-4715-98AA-FDECBDA2ED69}" destId="{81B0D67B-8247-4178-B831-EB8B3DE1A48D}" srcOrd="0" destOrd="0" presId="urn:microsoft.com/office/officeart/2005/8/layout/hierarchy1"/>
    <dgm:cxn modelId="{02EBC5D5-FD06-4562-828E-A907637A0EC9}" type="presParOf" srcId="{9060CD9C-97DC-4715-98AA-FDECBDA2ED69}" destId="{69299E89-7FB4-4600-A3BE-13ACBC3A09B1}" srcOrd="1" destOrd="0" presId="urn:microsoft.com/office/officeart/2005/8/layout/hierarchy1"/>
    <dgm:cxn modelId="{D7DDEA3A-0D03-4D55-9CA0-4B73C1826485}" type="presParOf" srcId="{A30D42A9-2B2B-4F3F-ACC0-997084808BEF}" destId="{FB8D35AA-1DB9-4E1B-B5C1-F33226978D9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1F599-FFC2-4F89-A7EB-4C131F28056D}">
      <dsp:nvSpPr>
        <dsp:cNvPr id="0" name=""/>
        <dsp:cNvSpPr/>
      </dsp:nvSpPr>
      <dsp:spPr>
        <a:xfrm>
          <a:off x="7114" y="87771"/>
          <a:ext cx="1383390" cy="486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/>
            <a:t>860 р.</a:t>
          </a:r>
          <a:endParaRPr lang="ru-RU" sz="900" kern="1200" dirty="0"/>
        </a:p>
      </dsp:txBody>
      <dsp:txXfrm>
        <a:off x="250114" y="87771"/>
        <a:ext cx="897390" cy="486000"/>
      </dsp:txXfrm>
    </dsp:sp>
    <dsp:sp modelId="{041A54CC-2938-41C3-842D-3F7430084657}">
      <dsp:nvSpPr>
        <dsp:cNvPr id="0" name=""/>
        <dsp:cNvSpPr/>
      </dsp:nvSpPr>
      <dsp:spPr>
        <a:xfrm>
          <a:off x="7114" y="634521"/>
          <a:ext cx="1106712" cy="75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/>
            <a:t>Похід Аскольда на Візантію</a:t>
          </a:r>
          <a:endParaRPr lang="ru-RU" sz="900" kern="1200" dirty="0"/>
        </a:p>
      </dsp:txBody>
      <dsp:txXfrm>
        <a:off x="7114" y="634521"/>
        <a:ext cx="1106712" cy="759375"/>
      </dsp:txXfrm>
    </dsp:sp>
    <dsp:sp modelId="{881CE4B7-406A-4A04-B9F8-B7CAD2BB34BD}">
      <dsp:nvSpPr>
        <dsp:cNvPr id="0" name=""/>
        <dsp:cNvSpPr/>
      </dsp:nvSpPr>
      <dsp:spPr>
        <a:xfrm>
          <a:off x="1174504" y="87771"/>
          <a:ext cx="1383390" cy="486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/>
            <a:t>882 р.</a:t>
          </a:r>
          <a:endParaRPr lang="ru-RU" sz="900" kern="1200" dirty="0"/>
        </a:p>
      </dsp:txBody>
      <dsp:txXfrm>
        <a:off x="1417504" y="87771"/>
        <a:ext cx="897390" cy="486000"/>
      </dsp:txXfrm>
    </dsp:sp>
    <dsp:sp modelId="{C8D97BBC-FBBF-4778-BCC9-C5C04D608450}">
      <dsp:nvSpPr>
        <dsp:cNvPr id="0" name=""/>
        <dsp:cNvSpPr/>
      </dsp:nvSpPr>
      <dsp:spPr>
        <a:xfrm>
          <a:off x="1174504" y="634521"/>
          <a:ext cx="1106712" cy="75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/>
            <a:t>Об’єднання північних і південних руських земель Олегом</a:t>
          </a:r>
          <a:endParaRPr lang="ru-RU" sz="900" kern="1200" dirty="0"/>
        </a:p>
      </dsp:txBody>
      <dsp:txXfrm>
        <a:off x="1174504" y="634521"/>
        <a:ext cx="1106712" cy="759375"/>
      </dsp:txXfrm>
    </dsp:sp>
    <dsp:sp modelId="{3ECF15D1-9166-4785-BFC5-827C3AA53908}">
      <dsp:nvSpPr>
        <dsp:cNvPr id="0" name=""/>
        <dsp:cNvSpPr/>
      </dsp:nvSpPr>
      <dsp:spPr>
        <a:xfrm>
          <a:off x="2341894" y="87771"/>
          <a:ext cx="1383390" cy="486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/>
            <a:t>907, 911 рр.</a:t>
          </a:r>
          <a:endParaRPr lang="ru-RU" sz="900" kern="1200" dirty="0"/>
        </a:p>
      </dsp:txBody>
      <dsp:txXfrm>
        <a:off x="2584894" y="87771"/>
        <a:ext cx="897390" cy="486000"/>
      </dsp:txXfrm>
    </dsp:sp>
    <dsp:sp modelId="{49CF27AD-61A4-4FFB-9935-A63719BEFCB7}">
      <dsp:nvSpPr>
        <dsp:cNvPr id="0" name=""/>
        <dsp:cNvSpPr/>
      </dsp:nvSpPr>
      <dsp:spPr>
        <a:xfrm>
          <a:off x="2341894" y="634521"/>
          <a:ext cx="1106712" cy="75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/>
            <a:t>Успішні походи Олега на Візантію</a:t>
          </a:r>
          <a:endParaRPr lang="ru-RU" sz="900" kern="1200" dirty="0"/>
        </a:p>
      </dsp:txBody>
      <dsp:txXfrm>
        <a:off x="2341894" y="634521"/>
        <a:ext cx="1106712" cy="759375"/>
      </dsp:txXfrm>
    </dsp:sp>
    <dsp:sp modelId="{045EA1E1-B9CA-4747-AFC2-F9026E509C6B}">
      <dsp:nvSpPr>
        <dsp:cNvPr id="0" name=""/>
        <dsp:cNvSpPr/>
      </dsp:nvSpPr>
      <dsp:spPr>
        <a:xfrm>
          <a:off x="3509285" y="87771"/>
          <a:ext cx="1383390" cy="486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/>
            <a:t>941, 944 рр.</a:t>
          </a:r>
          <a:endParaRPr lang="ru-RU" sz="900" kern="1200" dirty="0"/>
        </a:p>
      </dsp:txBody>
      <dsp:txXfrm>
        <a:off x="3752285" y="87771"/>
        <a:ext cx="897390" cy="486000"/>
      </dsp:txXfrm>
    </dsp:sp>
    <dsp:sp modelId="{AD531715-17A9-492D-A979-6BAD0A4532D7}">
      <dsp:nvSpPr>
        <dsp:cNvPr id="0" name=""/>
        <dsp:cNvSpPr/>
      </dsp:nvSpPr>
      <dsp:spPr>
        <a:xfrm>
          <a:off x="3509285" y="634521"/>
          <a:ext cx="1106712" cy="75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/>
            <a:t>Походи Ігоря на Візантію</a:t>
          </a:r>
          <a:endParaRPr lang="ru-RU" sz="900" kern="1200" dirty="0"/>
        </a:p>
      </dsp:txBody>
      <dsp:txXfrm>
        <a:off x="3509285" y="634521"/>
        <a:ext cx="1106712" cy="759375"/>
      </dsp:txXfrm>
    </dsp:sp>
    <dsp:sp modelId="{35749D74-7D09-42CF-BD1B-A8D7ED83FDB4}">
      <dsp:nvSpPr>
        <dsp:cNvPr id="0" name=""/>
        <dsp:cNvSpPr/>
      </dsp:nvSpPr>
      <dsp:spPr>
        <a:xfrm>
          <a:off x="4676675" y="87771"/>
          <a:ext cx="1383390" cy="486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/>
            <a:t>988 р.</a:t>
          </a:r>
          <a:endParaRPr lang="ru-RU" sz="900" kern="1200" dirty="0"/>
        </a:p>
      </dsp:txBody>
      <dsp:txXfrm>
        <a:off x="4919675" y="87771"/>
        <a:ext cx="897390" cy="486000"/>
      </dsp:txXfrm>
    </dsp:sp>
    <dsp:sp modelId="{C36280CF-83A8-4698-81E6-4101F300AC2A}">
      <dsp:nvSpPr>
        <dsp:cNvPr id="0" name=""/>
        <dsp:cNvSpPr/>
      </dsp:nvSpPr>
      <dsp:spPr>
        <a:xfrm>
          <a:off x="4676675" y="634521"/>
          <a:ext cx="1106712" cy="75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/>
            <a:t>Хрещення Русі Володимиром Великим </a:t>
          </a:r>
          <a:endParaRPr lang="ru-RU" sz="900" kern="1200" dirty="0"/>
        </a:p>
      </dsp:txBody>
      <dsp:txXfrm>
        <a:off x="4676675" y="634521"/>
        <a:ext cx="1106712" cy="759375"/>
      </dsp:txXfrm>
    </dsp:sp>
    <dsp:sp modelId="{357453D6-A484-4D4F-B3BE-1103BD93715B}">
      <dsp:nvSpPr>
        <dsp:cNvPr id="0" name=""/>
        <dsp:cNvSpPr/>
      </dsp:nvSpPr>
      <dsp:spPr>
        <a:xfrm>
          <a:off x="5844066" y="87771"/>
          <a:ext cx="1383390" cy="486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/>
            <a:t>1019-1054 рр.</a:t>
          </a:r>
          <a:endParaRPr lang="ru-RU" sz="900" kern="1200" dirty="0"/>
        </a:p>
      </dsp:txBody>
      <dsp:txXfrm>
        <a:off x="6087066" y="87771"/>
        <a:ext cx="897390" cy="486000"/>
      </dsp:txXfrm>
    </dsp:sp>
    <dsp:sp modelId="{F83F70F3-0B57-4D9E-A054-5CBA884A12C7}">
      <dsp:nvSpPr>
        <dsp:cNvPr id="0" name=""/>
        <dsp:cNvSpPr/>
      </dsp:nvSpPr>
      <dsp:spPr>
        <a:xfrm>
          <a:off x="5844066" y="634521"/>
          <a:ext cx="1106712" cy="75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/>
            <a:t>Роки правління Ярослава Мудрого</a:t>
          </a:r>
          <a:endParaRPr lang="ru-RU" sz="900" kern="1200" dirty="0"/>
        </a:p>
      </dsp:txBody>
      <dsp:txXfrm>
        <a:off x="5844066" y="634521"/>
        <a:ext cx="1106712" cy="759375"/>
      </dsp:txXfrm>
    </dsp:sp>
    <dsp:sp modelId="{43213D53-EDE0-41F7-AA6F-C3E4FE881269}">
      <dsp:nvSpPr>
        <dsp:cNvPr id="0" name=""/>
        <dsp:cNvSpPr/>
      </dsp:nvSpPr>
      <dsp:spPr>
        <a:xfrm>
          <a:off x="7011456" y="87771"/>
          <a:ext cx="1383390" cy="486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/>
            <a:t>1036 р.</a:t>
          </a:r>
          <a:endParaRPr lang="ru-RU" sz="900" kern="1200" dirty="0"/>
        </a:p>
      </dsp:txBody>
      <dsp:txXfrm>
        <a:off x="7254456" y="87771"/>
        <a:ext cx="897390" cy="486000"/>
      </dsp:txXfrm>
    </dsp:sp>
    <dsp:sp modelId="{88E0002C-BA44-4623-AABF-14736D4BD3DD}">
      <dsp:nvSpPr>
        <dsp:cNvPr id="0" name=""/>
        <dsp:cNvSpPr/>
      </dsp:nvSpPr>
      <dsp:spPr>
        <a:xfrm>
          <a:off x="7011456" y="634521"/>
          <a:ext cx="1106712" cy="75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/>
            <a:t>Ярослав Мудрий розгромив печенігів</a:t>
          </a:r>
          <a:endParaRPr lang="ru-RU" sz="900" kern="1200" dirty="0"/>
        </a:p>
      </dsp:txBody>
      <dsp:txXfrm>
        <a:off x="7011456" y="634521"/>
        <a:ext cx="1106712" cy="759375"/>
      </dsp:txXfrm>
    </dsp:sp>
    <dsp:sp modelId="{AB37B1BC-5446-4293-B41B-F9EC14B7E93D}">
      <dsp:nvSpPr>
        <dsp:cNvPr id="0" name=""/>
        <dsp:cNvSpPr/>
      </dsp:nvSpPr>
      <dsp:spPr>
        <a:xfrm>
          <a:off x="8178846" y="87771"/>
          <a:ext cx="1383390" cy="486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/>
            <a:t>1097 р.</a:t>
          </a:r>
          <a:endParaRPr lang="ru-RU" sz="900" kern="1200" dirty="0"/>
        </a:p>
      </dsp:txBody>
      <dsp:txXfrm>
        <a:off x="8421846" y="87771"/>
        <a:ext cx="897390" cy="486000"/>
      </dsp:txXfrm>
    </dsp:sp>
    <dsp:sp modelId="{067A9BB5-EDFA-4ED8-A5C6-910F1F6615CE}">
      <dsp:nvSpPr>
        <dsp:cNvPr id="0" name=""/>
        <dsp:cNvSpPr/>
      </dsp:nvSpPr>
      <dsp:spPr>
        <a:xfrm>
          <a:off x="8178846" y="634521"/>
          <a:ext cx="1106712" cy="75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/>
            <a:t>Любецький з’їзд</a:t>
          </a:r>
          <a:endParaRPr lang="ru-RU" sz="900" kern="1200" dirty="0"/>
        </a:p>
      </dsp:txBody>
      <dsp:txXfrm>
        <a:off x="8178846" y="634521"/>
        <a:ext cx="1106712" cy="759375"/>
      </dsp:txXfrm>
    </dsp:sp>
    <dsp:sp modelId="{1B4DF130-3397-4F5D-8522-674B0A697FB0}">
      <dsp:nvSpPr>
        <dsp:cNvPr id="0" name=""/>
        <dsp:cNvSpPr/>
      </dsp:nvSpPr>
      <dsp:spPr>
        <a:xfrm>
          <a:off x="9346237" y="87771"/>
          <a:ext cx="1383390" cy="486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/>
            <a:t>1113 р.</a:t>
          </a:r>
          <a:endParaRPr lang="ru-RU" sz="900" kern="1200" dirty="0"/>
        </a:p>
      </dsp:txBody>
      <dsp:txXfrm>
        <a:off x="9589237" y="87771"/>
        <a:ext cx="897390" cy="486000"/>
      </dsp:txXfrm>
    </dsp:sp>
    <dsp:sp modelId="{185A1100-41CA-4D6E-94ED-090DB8B14BDC}">
      <dsp:nvSpPr>
        <dsp:cNvPr id="0" name=""/>
        <dsp:cNvSpPr/>
      </dsp:nvSpPr>
      <dsp:spPr>
        <a:xfrm>
          <a:off x="9346237" y="634521"/>
          <a:ext cx="1106712" cy="75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/>
            <a:t>Початок правління Володимира Мономаха; укладання «Повісті минулих літ»</a:t>
          </a:r>
          <a:endParaRPr lang="ru-RU" sz="900" kern="1200" dirty="0"/>
        </a:p>
      </dsp:txBody>
      <dsp:txXfrm>
        <a:off x="9346237" y="634521"/>
        <a:ext cx="1106712" cy="759375"/>
      </dsp:txXfrm>
    </dsp:sp>
    <dsp:sp modelId="{36351248-6922-4C23-94EF-35DDBF56432F}">
      <dsp:nvSpPr>
        <dsp:cNvPr id="0" name=""/>
        <dsp:cNvSpPr/>
      </dsp:nvSpPr>
      <dsp:spPr>
        <a:xfrm>
          <a:off x="10513627" y="87771"/>
          <a:ext cx="1383390" cy="486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900" kern="1200" dirty="0"/>
            <a:t>1187 р.</a:t>
          </a:r>
          <a:endParaRPr lang="ru-RU" sz="900" kern="1200" dirty="0"/>
        </a:p>
      </dsp:txBody>
      <dsp:txXfrm>
        <a:off x="10756627" y="87771"/>
        <a:ext cx="897390" cy="486000"/>
      </dsp:txXfrm>
    </dsp:sp>
    <dsp:sp modelId="{90D33212-66A5-4A9A-BEDA-709FCCD51543}">
      <dsp:nvSpPr>
        <dsp:cNvPr id="0" name=""/>
        <dsp:cNvSpPr/>
      </dsp:nvSpPr>
      <dsp:spPr>
        <a:xfrm>
          <a:off x="10513627" y="634521"/>
          <a:ext cx="1106712" cy="759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900" kern="1200" dirty="0"/>
            <a:t>Перша згадка назви «Україна» в писемних джерелах; створення «Слова о полку Ігоревім»</a:t>
          </a:r>
          <a:endParaRPr lang="ru-RU" sz="900" kern="1200" dirty="0"/>
        </a:p>
      </dsp:txBody>
      <dsp:txXfrm>
        <a:off x="10513627" y="634521"/>
        <a:ext cx="1106712" cy="759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C284FE-2F4C-47E8-9E0D-875FA140EFEC}">
      <dsp:nvSpPr>
        <dsp:cNvPr id="0" name=""/>
        <dsp:cNvSpPr/>
      </dsp:nvSpPr>
      <dsp:spPr>
        <a:xfrm>
          <a:off x="1213" y="2010"/>
          <a:ext cx="10569571" cy="1293346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5600" kern="1200" dirty="0"/>
            <a:t>Передумови</a:t>
          </a:r>
          <a:endParaRPr lang="ru-RU" sz="5600" kern="1200" dirty="0"/>
        </a:p>
      </dsp:txBody>
      <dsp:txXfrm>
        <a:off x="39094" y="39891"/>
        <a:ext cx="10493809" cy="1217584"/>
      </dsp:txXfrm>
    </dsp:sp>
    <dsp:sp modelId="{16158A95-B0F0-4CE0-882B-C85B4F203BF9}">
      <dsp:nvSpPr>
        <dsp:cNvPr id="0" name=""/>
        <dsp:cNvSpPr/>
      </dsp:nvSpPr>
      <dsp:spPr>
        <a:xfrm>
          <a:off x="1213" y="1475741"/>
          <a:ext cx="4142622" cy="1293346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600" kern="1200" dirty="0"/>
            <a:t>Економічні</a:t>
          </a:r>
          <a:endParaRPr lang="ru-RU" sz="4600" kern="1200" dirty="0"/>
        </a:p>
      </dsp:txBody>
      <dsp:txXfrm>
        <a:off x="39094" y="1513622"/>
        <a:ext cx="4066860" cy="1217584"/>
      </dsp:txXfrm>
    </dsp:sp>
    <dsp:sp modelId="{8EBE3721-6DFE-4366-A2CC-9B3677E23BFA}">
      <dsp:nvSpPr>
        <dsp:cNvPr id="0" name=""/>
        <dsp:cNvSpPr/>
      </dsp:nvSpPr>
      <dsp:spPr>
        <a:xfrm>
          <a:off x="1213" y="2949473"/>
          <a:ext cx="2028708" cy="1293346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Розвиток господарства</a:t>
          </a:r>
          <a:endParaRPr lang="ru-RU" sz="1900" kern="1200" dirty="0"/>
        </a:p>
      </dsp:txBody>
      <dsp:txXfrm>
        <a:off x="39094" y="2987354"/>
        <a:ext cx="1952946" cy="1217584"/>
      </dsp:txXfrm>
    </dsp:sp>
    <dsp:sp modelId="{11BBC4F3-F34A-46B0-A098-48C169509410}">
      <dsp:nvSpPr>
        <dsp:cNvPr id="0" name=""/>
        <dsp:cNvSpPr/>
      </dsp:nvSpPr>
      <dsp:spPr>
        <a:xfrm>
          <a:off x="2115127" y="2949473"/>
          <a:ext cx="2028708" cy="1293346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Зростання доходів від землі</a:t>
          </a:r>
          <a:endParaRPr lang="ru-RU" sz="1900" kern="1200" dirty="0"/>
        </a:p>
      </dsp:txBody>
      <dsp:txXfrm>
        <a:off x="2153008" y="2987354"/>
        <a:ext cx="1952946" cy="1217584"/>
      </dsp:txXfrm>
    </dsp:sp>
    <dsp:sp modelId="{98783885-5682-4604-A7AB-5A6F148B7202}">
      <dsp:nvSpPr>
        <dsp:cNvPr id="0" name=""/>
        <dsp:cNvSpPr/>
      </dsp:nvSpPr>
      <dsp:spPr>
        <a:xfrm>
          <a:off x="4314247" y="1475741"/>
          <a:ext cx="6256537" cy="1293346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600" kern="1200" dirty="0"/>
            <a:t>Соціально-політичні</a:t>
          </a:r>
          <a:endParaRPr lang="ru-RU" sz="4600" kern="1200" dirty="0"/>
        </a:p>
      </dsp:txBody>
      <dsp:txXfrm>
        <a:off x="4352128" y="1513622"/>
        <a:ext cx="6180775" cy="1217584"/>
      </dsp:txXfrm>
    </dsp:sp>
    <dsp:sp modelId="{86ABBBB1-C9ED-46A7-B079-954F25A62511}">
      <dsp:nvSpPr>
        <dsp:cNvPr id="0" name=""/>
        <dsp:cNvSpPr/>
      </dsp:nvSpPr>
      <dsp:spPr>
        <a:xfrm>
          <a:off x="4314247" y="2949473"/>
          <a:ext cx="2028708" cy="1293346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Джерело влади – військова сила</a:t>
          </a:r>
          <a:endParaRPr lang="ru-RU" sz="1900" kern="1200" dirty="0"/>
        </a:p>
      </dsp:txBody>
      <dsp:txXfrm>
        <a:off x="4352128" y="2987354"/>
        <a:ext cx="1952946" cy="1217584"/>
      </dsp:txXfrm>
    </dsp:sp>
    <dsp:sp modelId="{AB3A886F-411E-4A82-A68C-DB3B2D34F455}">
      <dsp:nvSpPr>
        <dsp:cNvPr id="0" name=""/>
        <dsp:cNvSpPr/>
      </dsp:nvSpPr>
      <dsp:spPr>
        <a:xfrm>
          <a:off x="6428161" y="2949473"/>
          <a:ext cx="2028708" cy="1293346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Ріст самовладдя</a:t>
          </a:r>
          <a:endParaRPr lang="ru-RU" sz="1900" kern="1200" dirty="0"/>
        </a:p>
      </dsp:txBody>
      <dsp:txXfrm>
        <a:off x="6466042" y="2987354"/>
        <a:ext cx="1952946" cy="1217584"/>
      </dsp:txXfrm>
    </dsp:sp>
    <dsp:sp modelId="{9BE8EDFC-5E60-4E0D-9B6B-2614332669EB}">
      <dsp:nvSpPr>
        <dsp:cNvPr id="0" name=""/>
        <dsp:cNvSpPr/>
      </dsp:nvSpPr>
      <dsp:spPr>
        <a:xfrm>
          <a:off x="8542076" y="2949473"/>
          <a:ext cx="2028708" cy="1293346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Розмив зрівняльних цінностей</a:t>
          </a:r>
          <a:endParaRPr lang="ru-RU" sz="1900" kern="1200" dirty="0"/>
        </a:p>
      </dsp:txBody>
      <dsp:txXfrm>
        <a:off x="8579957" y="2987354"/>
        <a:ext cx="1952946" cy="12175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55E46-301C-4D48-B69B-25119A226D42}">
      <dsp:nvSpPr>
        <dsp:cNvPr id="0" name=""/>
        <dsp:cNvSpPr/>
      </dsp:nvSpPr>
      <dsp:spPr>
        <a:xfrm>
          <a:off x="10697931" y="3859140"/>
          <a:ext cx="91440" cy="4725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56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3AE610-1A52-4A2A-B2C2-52D6592AC441}">
      <dsp:nvSpPr>
        <dsp:cNvPr id="0" name=""/>
        <dsp:cNvSpPr/>
      </dsp:nvSpPr>
      <dsp:spPr>
        <a:xfrm>
          <a:off x="7764717" y="2354778"/>
          <a:ext cx="2978934" cy="472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040"/>
              </a:lnTo>
              <a:lnTo>
                <a:pt x="2978934" y="322040"/>
              </a:lnTo>
              <a:lnTo>
                <a:pt x="2978934" y="47256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3CC45-1B59-4C18-943C-D6D1E676781C}">
      <dsp:nvSpPr>
        <dsp:cNvPr id="0" name=""/>
        <dsp:cNvSpPr/>
      </dsp:nvSpPr>
      <dsp:spPr>
        <a:xfrm>
          <a:off x="6771738" y="2354778"/>
          <a:ext cx="992978" cy="472567"/>
        </a:xfrm>
        <a:custGeom>
          <a:avLst/>
          <a:gdLst/>
          <a:ahLst/>
          <a:cxnLst/>
          <a:rect l="0" t="0" r="0" b="0"/>
          <a:pathLst>
            <a:path>
              <a:moveTo>
                <a:pt x="992978" y="0"/>
              </a:moveTo>
              <a:lnTo>
                <a:pt x="992978" y="322040"/>
              </a:lnTo>
              <a:lnTo>
                <a:pt x="0" y="322040"/>
              </a:lnTo>
              <a:lnTo>
                <a:pt x="0" y="47256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E9C18-4865-46C1-A1B9-1AA3CA4EA3C3}">
      <dsp:nvSpPr>
        <dsp:cNvPr id="0" name=""/>
        <dsp:cNvSpPr/>
      </dsp:nvSpPr>
      <dsp:spPr>
        <a:xfrm>
          <a:off x="4785782" y="3859140"/>
          <a:ext cx="3971912" cy="472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040"/>
              </a:lnTo>
              <a:lnTo>
                <a:pt x="3971912" y="322040"/>
              </a:lnTo>
              <a:lnTo>
                <a:pt x="3971912" y="47256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EAAB62-35EB-4281-8FAD-1F04A5275436}">
      <dsp:nvSpPr>
        <dsp:cNvPr id="0" name=""/>
        <dsp:cNvSpPr/>
      </dsp:nvSpPr>
      <dsp:spPr>
        <a:xfrm>
          <a:off x="4785782" y="3859140"/>
          <a:ext cx="1985956" cy="472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040"/>
              </a:lnTo>
              <a:lnTo>
                <a:pt x="1985956" y="322040"/>
              </a:lnTo>
              <a:lnTo>
                <a:pt x="1985956" y="47256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D0BA7D-18D1-497B-A22A-1899C6080B03}">
      <dsp:nvSpPr>
        <dsp:cNvPr id="0" name=""/>
        <dsp:cNvSpPr/>
      </dsp:nvSpPr>
      <dsp:spPr>
        <a:xfrm>
          <a:off x="4740062" y="3859140"/>
          <a:ext cx="91440" cy="4725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56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737FB-1908-4926-96E3-2D0132BBC1A8}">
      <dsp:nvSpPr>
        <dsp:cNvPr id="0" name=""/>
        <dsp:cNvSpPr/>
      </dsp:nvSpPr>
      <dsp:spPr>
        <a:xfrm>
          <a:off x="2799826" y="3859140"/>
          <a:ext cx="1985956" cy="472567"/>
        </a:xfrm>
        <a:custGeom>
          <a:avLst/>
          <a:gdLst/>
          <a:ahLst/>
          <a:cxnLst/>
          <a:rect l="0" t="0" r="0" b="0"/>
          <a:pathLst>
            <a:path>
              <a:moveTo>
                <a:pt x="1985956" y="0"/>
              </a:moveTo>
              <a:lnTo>
                <a:pt x="1985956" y="322040"/>
              </a:lnTo>
              <a:lnTo>
                <a:pt x="0" y="322040"/>
              </a:lnTo>
              <a:lnTo>
                <a:pt x="0" y="47256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5AAB36-7696-4BFB-A18A-5D216421A8D2}">
      <dsp:nvSpPr>
        <dsp:cNvPr id="0" name=""/>
        <dsp:cNvSpPr/>
      </dsp:nvSpPr>
      <dsp:spPr>
        <a:xfrm>
          <a:off x="813869" y="3859140"/>
          <a:ext cx="3971912" cy="472567"/>
        </a:xfrm>
        <a:custGeom>
          <a:avLst/>
          <a:gdLst/>
          <a:ahLst/>
          <a:cxnLst/>
          <a:rect l="0" t="0" r="0" b="0"/>
          <a:pathLst>
            <a:path>
              <a:moveTo>
                <a:pt x="3971912" y="0"/>
              </a:moveTo>
              <a:lnTo>
                <a:pt x="3971912" y="322040"/>
              </a:lnTo>
              <a:lnTo>
                <a:pt x="0" y="322040"/>
              </a:lnTo>
              <a:lnTo>
                <a:pt x="0" y="47256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0415E-C9AD-4677-A18E-4C784EC538F2}">
      <dsp:nvSpPr>
        <dsp:cNvPr id="0" name=""/>
        <dsp:cNvSpPr/>
      </dsp:nvSpPr>
      <dsp:spPr>
        <a:xfrm>
          <a:off x="4785782" y="2354778"/>
          <a:ext cx="2978934" cy="472567"/>
        </a:xfrm>
        <a:custGeom>
          <a:avLst/>
          <a:gdLst/>
          <a:ahLst/>
          <a:cxnLst/>
          <a:rect l="0" t="0" r="0" b="0"/>
          <a:pathLst>
            <a:path>
              <a:moveTo>
                <a:pt x="2978934" y="0"/>
              </a:moveTo>
              <a:lnTo>
                <a:pt x="2978934" y="322040"/>
              </a:lnTo>
              <a:lnTo>
                <a:pt x="0" y="322040"/>
              </a:lnTo>
              <a:lnTo>
                <a:pt x="0" y="47256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A992F-3B6F-472C-8FB7-8297766ADDDE}">
      <dsp:nvSpPr>
        <dsp:cNvPr id="0" name=""/>
        <dsp:cNvSpPr/>
      </dsp:nvSpPr>
      <dsp:spPr>
        <a:xfrm>
          <a:off x="6952280" y="1322983"/>
          <a:ext cx="1624873" cy="1031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B9286E-AB48-437B-9720-6FAC7A5E0A74}">
      <dsp:nvSpPr>
        <dsp:cNvPr id="0" name=""/>
        <dsp:cNvSpPr/>
      </dsp:nvSpPr>
      <dsp:spPr>
        <a:xfrm>
          <a:off x="7132821" y="1494497"/>
          <a:ext cx="1624873" cy="1031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0" kern="1200" dirty="0"/>
            <a:t>Князь</a:t>
          </a:r>
          <a:endParaRPr lang="ru-RU" sz="1600" b="1" i="0" kern="1200" dirty="0"/>
        </a:p>
      </dsp:txBody>
      <dsp:txXfrm>
        <a:off x="7163041" y="1524717"/>
        <a:ext cx="1564433" cy="971354"/>
      </dsp:txXfrm>
    </dsp:sp>
    <dsp:sp modelId="{8861C758-567C-4096-9A30-596812CDEEAC}">
      <dsp:nvSpPr>
        <dsp:cNvPr id="0" name=""/>
        <dsp:cNvSpPr/>
      </dsp:nvSpPr>
      <dsp:spPr>
        <a:xfrm>
          <a:off x="3973345" y="2827345"/>
          <a:ext cx="1624873" cy="1031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25E3AE-6099-4221-B2A1-36A0B74188F9}">
      <dsp:nvSpPr>
        <dsp:cNvPr id="0" name=""/>
        <dsp:cNvSpPr/>
      </dsp:nvSpPr>
      <dsp:spPr>
        <a:xfrm>
          <a:off x="4153887" y="2998859"/>
          <a:ext cx="1624873" cy="1031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0" kern="1200" dirty="0"/>
            <a:t>Дружинники</a:t>
          </a:r>
          <a:endParaRPr lang="ru-RU" sz="1600" b="1" i="0" kern="1200" dirty="0"/>
        </a:p>
      </dsp:txBody>
      <dsp:txXfrm>
        <a:off x="4184107" y="3029079"/>
        <a:ext cx="1564433" cy="971354"/>
      </dsp:txXfrm>
    </dsp:sp>
    <dsp:sp modelId="{595085A3-5575-43CC-9BAF-B586DFDB6890}">
      <dsp:nvSpPr>
        <dsp:cNvPr id="0" name=""/>
        <dsp:cNvSpPr/>
      </dsp:nvSpPr>
      <dsp:spPr>
        <a:xfrm>
          <a:off x="1432" y="4331707"/>
          <a:ext cx="1624873" cy="1031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0BFE5A-6233-4202-86C2-7FAC49489CD4}">
      <dsp:nvSpPr>
        <dsp:cNvPr id="0" name=""/>
        <dsp:cNvSpPr/>
      </dsp:nvSpPr>
      <dsp:spPr>
        <a:xfrm>
          <a:off x="181974" y="4503221"/>
          <a:ext cx="1624873" cy="1031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0" kern="1200" dirty="0"/>
            <a:t>Селяни</a:t>
          </a:r>
        </a:p>
      </dsp:txBody>
      <dsp:txXfrm>
        <a:off x="212194" y="4533441"/>
        <a:ext cx="1564433" cy="971354"/>
      </dsp:txXfrm>
    </dsp:sp>
    <dsp:sp modelId="{44535DAB-C167-4E4E-8A31-87C49465B20A}">
      <dsp:nvSpPr>
        <dsp:cNvPr id="0" name=""/>
        <dsp:cNvSpPr/>
      </dsp:nvSpPr>
      <dsp:spPr>
        <a:xfrm>
          <a:off x="1987389" y="4331707"/>
          <a:ext cx="1624873" cy="1031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F32BEA-FCFA-4ACE-9AF5-30449C2A4D75}">
      <dsp:nvSpPr>
        <dsp:cNvPr id="0" name=""/>
        <dsp:cNvSpPr/>
      </dsp:nvSpPr>
      <dsp:spPr>
        <a:xfrm>
          <a:off x="2167930" y="4503221"/>
          <a:ext cx="1624873" cy="1031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0" kern="1200" dirty="0"/>
            <a:t>Закупи</a:t>
          </a:r>
        </a:p>
      </dsp:txBody>
      <dsp:txXfrm>
        <a:off x="2198150" y="4533441"/>
        <a:ext cx="1564433" cy="971354"/>
      </dsp:txXfrm>
    </dsp:sp>
    <dsp:sp modelId="{6FA77B82-2ACF-46BD-AF2E-C589E29932A7}">
      <dsp:nvSpPr>
        <dsp:cNvPr id="0" name=""/>
        <dsp:cNvSpPr/>
      </dsp:nvSpPr>
      <dsp:spPr>
        <a:xfrm>
          <a:off x="3973345" y="4331707"/>
          <a:ext cx="1624873" cy="1031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0D961D-F0E0-4237-BABB-0931B081B80A}">
      <dsp:nvSpPr>
        <dsp:cNvPr id="0" name=""/>
        <dsp:cNvSpPr/>
      </dsp:nvSpPr>
      <dsp:spPr>
        <a:xfrm>
          <a:off x="4153887" y="4503221"/>
          <a:ext cx="1624873" cy="1031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0" kern="1200" dirty="0"/>
            <a:t>Рядовичі</a:t>
          </a:r>
        </a:p>
      </dsp:txBody>
      <dsp:txXfrm>
        <a:off x="4184107" y="4533441"/>
        <a:ext cx="1564433" cy="971354"/>
      </dsp:txXfrm>
    </dsp:sp>
    <dsp:sp modelId="{A4790281-DEB6-4B04-BEF4-2C96638D55E4}">
      <dsp:nvSpPr>
        <dsp:cNvPr id="0" name=""/>
        <dsp:cNvSpPr/>
      </dsp:nvSpPr>
      <dsp:spPr>
        <a:xfrm>
          <a:off x="5959302" y="4331707"/>
          <a:ext cx="1624873" cy="1031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69F963-0074-4FA5-90B7-09DE4A80548B}">
      <dsp:nvSpPr>
        <dsp:cNvPr id="0" name=""/>
        <dsp:cNvSpPr/>
      </dsp:nvSpPr>
      <dsp:spPr>
        <a:xfrm>
          <a:off x="6139843" y="4503221"/>
          <a:ext cx="1624873" cy="1031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0" kern="1200" dirty="0"/>
            <a:t>Ізгої</a:t>
          </a:r>
        </a:p>
      </dsp:txBody>
      <dsp:txXfrm>
        <a:off x="6170063" y="4533441"/>
        <a:ext cx="1564433" cy="971354"/>
      </dsp:txXfrm>
    </dsp:sp>
    <dsp:sp modelId="{B4D4D11A-C7CD-43BB-8F5E-67583D7D641C}">
      <dsp:nvSpPr>
        <dsp:cNvPr id="0" name=""/>
        <dsp:cNvSpPr/>
      </dsp:nvSpPr>
      <dsp:spPr>
        <a:xfrm>
          <a:off x="7945258" y="4331707"/>
          <a:ext cx="1624873" cy="1031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ABD8C1-F739-4414-8B97-A23ED0C7EF93}">
      <dsp:nvSpPr>
        <dsp:cNvPr id="0" name=""/>
        <dsp:cNvSpPr/>
      </dsp:nvSpPr>
      <dsp:spPr>
        <a:xfrm>
          <a:off x="8125800" y="4503221"/>
          <a:ext cx="1624873" cy="1031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0" kern="1200" dirty="0"/>
            <a:t>Холопи</a:t>
          </a:r>
        </a:p>
      </dsp:txBody>
      <dsp:txXfrm>
        <a:off x="8156020" y="4533441"/>
        <a:ext cx="1564433" cy="971354"/>
      </dsp:txXfrm>
    </dsp:sp>
    <dsp:sp modelId="{2880308B-1310-42C9-A64D-505A4DFC06DB}">
      <dsp:nvSpPr>
        <dsp:cNvPr id="0" name=""/>
        <dsp:cNvSpPr/>
      </dsp:nvSpPr>
      <dsp:spPr>
        <a:xfrm>
          <a:off x="5959302" y="2827345"/>
          <a:ext cx="1624873" cy="1031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F4C499-9DBF-4E48-8CCA-86FE3FE33D9F}">
      <dsp:nvSpPr>
        <dsp:cNvPr id="0" name=""/>
        <dsp:cNvSpPr/>
      </dsp:nvSpPr>
      <dsp:spPr>
        <a:xfrm>
          <a:off x="6139843" y="2998859"/>
          <a:ext cx="1624873" cy="1031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0" kern="1200" dirty="0"/>
            <a:t>Бояри</a:t>
          </a:r>
          <a:endParaRPr lang="ru-RU" sz="1600" b="1" i="0" kern="1200" dirty="0"/>
        </a:p>
      </dsp:txBody>
      <dsp:txXfrm>
        <a:off x="6170063" y="3029079"/>
        <a:ext cx="1564433" cy="971354"/>
      </dsp:txXfrm>
    </dsp:sp>
    <dsp:sp modelId="{A8D5CB96-A650-4B2D-B68D-B55C0E6CEF89}">
      <dsp:nvSpPr>
        <dsp:cNvPr id="0" name=""/>
        <dsp:cNvSpPr/>
      </dsp:nvSpPr>
      <dsp:spPr>
        <a:xfrm>
          <a:off x="9931215" y="2827345"/>
          <a:ext cx="1624873" cy="1031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E6244-E8A3-4F69-80A8-44B20C073EBC}">
      <dsp:nvSpPr>
        <dsp:cNvPr id="0" name=""/>
        <dsp:cNvSpPr/>
      </dsp:nvSpPr>
      <dsp:spPr>
        <a:xfrm>
          <a:off x="10111756" y="2998859"/>
          <a:ext cx="1624873" cy="1031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0" kern="1200" dirty="0"/>
            <a:t>Духівництво</a:t>
          </a:r>
          <a:endParaRPr lang="ru-RU" sz="1600" b="1" i="0" kern="1200" dirty="0"/>
        </a:p>
      </dsp:txBody>
      <dsp:txXfrm>
        <a:off x="10141976" y="3029079"/>
        <a:ext cx="1564433" cy="971354"/>
      </dsp:txXfrm>
    </dsp:sp>
    <dsp:sp modelId="{81B0D67B-8247-4178-B831-EB8B3DE1A48D}">
      <dsp:nvSpPr>
        <dsp:cNvPr id="0" name=""/>
        <dsp:cNvSpPr/>
      </dsp:nvSpPr>
      <dsp:spPr>
        <a:xfrm>
          <a:off x="9931215" y="4331707"/>
          <a:ext cx="1624873" cy="1031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299E89-7FB4-4600-A3BE-13ACBC3A09B1}">
      <dsp:nvSpPr>
        <dsp:cNvPr id="0" name=""/>
        <dsp:cNvSpPr/>
      </dsp:nvSpPr>
      <dsp:spPr>
        <a:xfrm>
          <a:off x="10111756" y="4503221"/>
          <a:ext cx="1624873" cy="1031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0" kern="1200" dirty="0"/>
            <a:t>Рядові священнослужителі</a:t>
          </a:r>
          <a:endParaRPr lang="ru-RU" sz="1600" b="1" i="0" kern="1200" dirty="0"/>
        </a:p>
      </dsp:txBody>
      <dsp:txXfrm>
        <a:off x="10141976" y="4533441"/>
        <a:ext cx="1564433" cy="971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3EDD3B8-5E68-48E9-AAB1-5DE570C28E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A897E35-4312-4077-83D3-69953080BC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2404B17-5E12-4800-93A2-50B4BCF228EF}" type="datetime1">
              <a:rPr lang="ru-RU" smtClean="0"/>
              <a:t>14.11.2023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5853C52-2B92-4B9E-86F4-DB78684BEC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0E0EA4-BAD2-4335-9446-CA4CCFEC14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BD65BC62-3B36-43F8-8B69-D6E5E743DA3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518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EF24DFF5-B7B6-4D25-962D-EB07A7CAEC05}" type="datetime1">
              <a:rPr lang="ru-RU" smtClean="0"/>
              <a:pPr/>
              <a:t>14.11.2023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E6AEB063-7F11-4E3B-BA52-07405B1C2D9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930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Заголовок должен быть конкретным и недвусмысленным. Используйте подзаголовок, чтобы уточнить контекст речи.</a:t>
            </a:r>
          </a:p>
          <a:p>
            <a:pPr rtl="0"/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Цель — привлечь внимание аудитории с помощью цитаты, впечатляющей статистики или факта.  Необязательно привлекать внимание именно к слайду.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E6AEB063-7F11-4E3B-BA52-07405B1C2D9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45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381388F-6D01-4763-9497-2C5F78AF5477}"/>
              </a:ext>
            </a:extLst>
          </p:cNvPr>
          <p:cNvSpPr/>
          <p:nvPr userDrawn="1"/>
        </p:nvSpPr>
        <p:spPr>
          <a:xfrm>
            <a:off x="0" y="4818185"/>
            <a:ext cx="12192000" cy="2039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11" name="Полилиния 6"/>
          <p:cNvSpPr/>
          <p:nvPr/>
        </p:nvSpPr>
        <p:spPr bwMode="ltGray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 rtlCol="0"/>
          <a:lstStyle>
            <a:lvl1pPr algn="ctr">
              <a:defRPr lang="ru-RU" sz="54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ru-RU" sz="2400">
                <a:solidFill>
                  <a:schemeClr val="tx1"/>
                </a:solidFill>
              </a:defRPr>
            </a:lvl1pPr>
            <a:lvl2pPr marL="457200" indent="0" algn="ctr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ADA0615-70B1-47A3-9B80-0B3D53813ACA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74326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7"/>
          <p:cNvSpPr/>
          <p:nvPr/>
        </p:nvSpPr>
        <p:spPr bwMode="ltGray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606669"/>
            <a:ext cx="10561418" cy="3813527"/>
          </a:xfrm>
        </p:spPr>
        <p:txBody>
          <a:bodyPr rtlCol="0" anchor="ctr" anchorCtr="0"/>
          <a:lstStyle>
            <a:lvl1pPr algn="ctr">
              <a:defRPr lang="ru-RU" sz="4800" b="0" cap="none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2800">
                <a:solidFill>
                  <a:schemeClr val="tx1"/>
                </a:solidFill>
              </a:defRPr>
            </a:lvl1pPr>
            <a:lvl2pPr marL="457200" indent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4F5D18E-4241-429D-BEDB-6A7415C52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8E7E2490-00F7-40A0-AE9A-35519406E8CA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F5CFD55-6AD5-4B7E-AC33-483174EF1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14D43F5-DCFF-4B29-AC19-0BF28605B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7640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6"/>
          <p:cNvSpPr/>
          <p:nvPr/>
        </p:nvSpPr>
        <p:spPr bwMode="ltGray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ctr" anchorCtr="0"/>
          <a:lstStyle>
            <a:lvl1pPr>
              <a:defRPr lang="ru-RU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lang="ru-RU" sz="2000" b="0"/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rtlCol="0" anchor="t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lang="ru-RU" sz="2000" b="0"/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rtlCol="0" anchor="t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1" name="Дата 10">
            <a:extLst>
              <a:ext uri="{FF2B5EF4-FFF2-40B4-BE49-F238E27FC236}">
                <a16:creationId xmlns:a16="http://schemas.microsoft.com/office/drawing/2014/main" id="{B3473E37-6504-470F-92FA-792C3ACA4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12122F47-1781-411F-97F2-7DB4D0E6E3F6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12" name="Нижний колонтитул 11">
            <a:extLst>
              <a:ext uri="{FF2B5EF4-FFF2-40B4-BE49-F238E27FC236}">
                <a16:creationId xmlns:a16="http://schemas.microsoft.com/office/drawing/2014/main" id="{7523DE74-18E2-4EF3-A1FC-8A32CCFE2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51B4AF82-5505-4A7E-AA81-139F21451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55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6"/>
          <p:cNvSpPr/>
          <p:nvPr/>
        </p:nvSpPr>
        <p:spPr bwMode="ltGray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ctr" anchorCtr="0"/>
          <a:lstStyle>
            <a:lvl1pPr>
              <a:defRPr lang="ru-RU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3AF03C3-E3F3-4845-8D9E-9BD2A676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BCFD6A85-E3E0-4E77-A4D4-FB7BC6459629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B9C7230-29FF-42F2-A662-1BC1D19C5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9EBD02D-5A68-4A14-892F-DE4953F2E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98126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>
            <a:extLst>
              <a:ext uri="{FF2B5EF4-FFF2-40B4-BE49-F238E27FC236}">
                <a16:creationId xmlns:a16="http://schemas.microsoft.com/office/drawing/2014/main" id="{F76D14D8-4D13-4DFE-938B-B710F891B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D592D33-A9D9-4DB5-BF3A-9FDA0DA8938B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64B8A5-6021-4208-A587-B45576E66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C96ABC-E632-4853-B7CC-A2FB4B7CF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40365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6"/>
          <p:cNvSpPr>
            <a:spLocks noChangeAspect="1"/>
          </p:cNvSpPr>
          <p:nvPr/>
        </p:nvSpPr>
        <p:spPr bwMode="ltGray">
          <a:xfrm>
            <a:off x="1073151" y="446087"/>
            <a:ext cx="3547533" cy="2838449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ffectLst>
            <a:innerShdw blurRad="114300">
              <a:prstClr val="black"/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2576512"/>
          </a:xfrm>
        </p:spPr>
        <p:txBody>
          <a:bodyPr rtlCol="0" anchor="ctr" anchorCtr="0"/>
          <a:lstStyle>
            <a:lvl1pPr algn="l">
              <a:defRPr lang="ru-RU" sz="40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855633" y="446088"/>
            <a:ext cx="6252633" cy="5414963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073151" y="3022600"/>
            <a:ext cx="3547533" cy="2838449"/>
          </a:xfrm>
        </p:spPr>
        <p:txBody>
          <a:bodyPr rtlCol="0">
            <a:normAutofit/>
          </a:bodyPr>
          <a:lstStyle>
            <a:lvl1pPr marL="0" indent="0">
              <a:buNone/>
              <a:defRPr lang="ru-RU" sz="2800"/>
            </a:lvl1pPr>
            <a:lvl2pPr marL="457200" indent="0">
              <a:buNone/>
              <a:defRPr lang="ru-RU" sz="1200"/>
            </a:lvl2pPr>
            <a:lvl3pPr marL="914400" indent="0">
              <a:buNone/>
              <a:defRPr lang="ru-RU" sz="1000"/>
            </a:lvl3pPr>
            <a:lvl4pPr marL="1371600" indent="0">
              <a:buNone/>
              <a:defRPr lang="ru-RU" sz="900"/>
            </a:lvl4pPr>
            <a:lvl5pPr marL="1828800" indent="0">
              <a:buNone/>
              <a:defRPr lang="ru-RU" sz="900"/>
            </a:lvl5pPr>
            <a:lvl6pPr marL="2286000" indent="0">
              <a:buNone/>
              <a:defRPr lang="ru-RU" sz="900"/>
            </a:lvl6pPr>
            <a:lvl7pPr marL="2743200" indent="0">
              <a:buNone/>
              <a:defRPr lang="ru-RU" sz="900"/>
            </a:lvl7pPr>
            <a:lvl8pPr marL="3200400" indent="0">
              <a:buNone/>
              <a:defRPr lang="ru-RU" sz="900"/>
            </a:lvl8pPr>
            <a:lvl9pPr marL="3657600" indent="0">
              <a:buNone/>
              <a:defRPr lang="ru-RU"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CBF97433-9C09-4B71-A1E0-24F75011D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154350D-3D52-46BD-88C5-9C3847FB31F5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EDA271-FE91-46E6-ABB5-0A3AD2448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C44DCFF3-B944-4C24-A12C-689D1FF79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05611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6"/>
          <p:cNvSpPr>
            <a:spLocks noChangeAspect="1"/>
          </p:cNvSpPr>
          <p:nvPr/>
        </p:nvSpPr>
        <p:spPr bwMode="ltGray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rtlCol="0" anchor="ctr" anchorCtr="0"/>
          <a:lstStyle>
            <a:lvl1pPr algn="l">
              <a:defRPr lang="ru-RU" sz="4000" b="0" cap="none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853190" y="4443680"/>
            <a:ext cx="5891636" cy="713241"/>
          </a:xfrm>
        </p:spPr>
        <p:txBody>
          <a:bodyPr rtlCol="0" anchor="t">
            <a:noAutofit/>
          </a:bodyPr>
          <a:lstStyle>
            <a:lvl1pPr marL="0" indent="0" algn="l">
              <a:buNone/>
              <a:defRPr lang="ru-RU" sz="1800">
                <a:solidFill>
                  <a:schemeClr val="tx1"/>
                </a:solidFill>
              </a:defRPr>
            </a:lvl1pPr>
            <a:lvl2pPr marL="457200" indent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9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7574642" y="1081456"/>
            <a:ext cx="3810001" cy="4075465"/>
          </a:xfrm>
        </p:spPr>
        <p:txBody>
          <a:bodyPr rtlCol="0" anchor="t" anchorCtr="0">
            <a:normAutofit/>
          </a:bodyPr>
          <a:lstStyle>
            <a:lvl1pPr marL="0" indent="0" algn="l">
              <a:buFontTx/>
              <a:buNone/>
              <a:defRPr lang="ru-RU" sz="28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64F81E-11BA-4BB3-AC2C-0A729DC676E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BAACFC17-7D26-4653-8D99-258018512918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F93A4488-E8DE-4FEB-88F9-B37F95CC838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DF909D08-1E53-42D5-954B-F61B5083645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40964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6"/>
          <p:cNvSpPr>
            <a:spLocks noChangeAspect="1"/>
          </p:cNvSpPr>
          <p:nvPr/>
        </p:nvSpPr>
        <p:spPr bwMode="ltGray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Заголовок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 rtlCol="0" anchor="ctr" anchorCtr="0"/>
          <a:lstStyle>
            <a:lvl1pPr algn="l">
              <a:defRPr lang="ru-RU" sz="40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6156000" y="2286000"/>
            <a:ext cx="4880300" cy="2295525"/>
          </a:xfrm>
        </p:spPr>
        <p:txBody>
          <a:bodyPr rtlCol="0" anchor="ctr" anchorCtr="0">
            <a:normAutofit/>
          </a:bodyPr>
          <a:lstStyle>
            <a:lvl1pPr marL="0" indent="0" algn="ctr">
              <a:buFontTx/>
              <a:buNone/>
              <a:defRPr lang="ru-RU" sz="28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142ECB-4FB1-4B01-80F3-04208C781B1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6F7F65-D2BC-4359-AEFE-9BBD69ABC510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776F215A-F354-440E-A263-A920F595083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E90FC50C-9C02-4BD6-9CBE-6880E129778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6846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6"/>
          <p:cNvSpPr>
            <a:spLocks noChangeAspect="1"/>
          </p:cNvSpPr>
          <p:nvPr/>
        </p:nvSpPr>
        <p:spPr bwMode="ltGray">
          <a:xfrm>
            <a:off x="7669651" y="0"/>
            <a:ext cx="4522349" cy="5861051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3754460" cy="5134798"/>
          </a:xfrm>
        </p:spPr>
        <p:txBody>
          <a:bodyPr vert="horz" rtlCol="0" anchor="ctr" anchorCtr="1"/>
          <a:lstStyle>
            <a:lvl1pPr algn="l">
              <a:defRPr lang="ru-RU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810001" y="446089"/>
            <a:ext cx="6611540" cy="5414962"/>
          </a:xfrm>
        </p:spPr>
        <p:txBody>
          <a:bodyPr vert="horz" rtlCol="0" anchor="ctr" anchorCtr="1"/>
          <a:lstStyle>
            <a:lvl1pPr algn="ctr">
              <a:defRPr lang="ru-RU"/>
            </a:lvl1pPr>
            <a:lvl2pPr algn="ctr">
              <a:defRPr lang="ru-RU"/>
            </a:lvl2pPr>
            <a:lvl3pPr algn="ctr">
              <a:defRPr lang="ru-RU"/>
            </a:lvl3pPr>
            <a:lvl4pPr algn="ctr">
              <a:defRPr lang="ru-RU"/>
            </a:lvl4pPr>
            <a:lvl5pPr algn="ctr">
              <a:defRPr lang="ru-RU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D7128B4-F868-4384-A8AA-473DA3516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135333A-6508-4654-9F14-15A9CDEB00C3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FF940D-9281-4C2A-BA62-E5854A11F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FB1454F-842C-4F51-A7E7-0335B2FB1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8369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6"/>
          <p:cNvSpPr/>
          <p:nvPr/>
        </p:nvSpPr>
        <p:spPr bwMode="ltGray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ctr" anchorCtr="0"/>
          <a:lstStyle>
            <a:lvl1pPr>
              <a:defRPr lang="ru-RU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  <a:noFill/>
          <a:ln w="25400">
            <a:gradFill>
              <a:gsLst>
                <a:gs pos="50000">
                  <a:schemeClr val="bg2"/>
                </a:gs>
                <a:gs pos="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2A4059F8-A688-4FFE-AA79-3B6D811FA9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22287"/>
            <a:ext cx="5181600" cy="3638764"/>
          </a:xfrm>
        </p:spPr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3AB4A3-AE75-4D00-9BE1-AF3996C6B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E6278A30-570D-4D77-864D-6054B3DD65A1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9471F3C4-BAAF-4391-B574-8E340EDA3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FB8DD71F-FEC6-4AB5-974A-FD2B82A7B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6491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содержимое раздел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7"/>
          <p:cNvSpPr/>
          <p:nvPr/>
        </p:nvSpPr>
        <p:spPr bwMode="ltGray">
          <a:xfrm>
            <a:off x="0" y="1"/>
            <a:ext cx="12192000" cy="6251330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514" y="451513"/>
            <a:ext cx="11288972" cy="5149187"/>
          </a:xfrm>
        </p:spPr>
        <p:txBody>
          <a:bodyPr rtlCol="0" anchor="ctr" anchorCtr="0"/>
          <a:lstStyle>
            <a:lvl1pPr algn="ctr">
              <a:defRPr lang="ru-RU" sz="4800" b="0" cap="none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740B6DF-7478-4740-A710-DA5E9EBA7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948F317B-4809-4CA9-8BD5-24D36E938FB1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42D89951-67E9-4086-AED0-C236A00A5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38553809-8746-49E3-BCB5-0A9FF406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73193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6"/>
          <p:cNvSpPr/>
          <p:nvPr/>
        </p:nvSpPr>
        <p:spPr bwMode="ltGray">
          <a:xfrm flipH="1">
            <a:off x="12699" y="0"/>
            <a:ext cx="6004585" cy="2041975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514" y="375313"/>
            <a:ext cx="5114017" cy="1139895"/>
          </a:xfrm>
        </p:spPr>
        <p:txBody>
          <a:bodyPr rtlCol="0"/>
          <a:lstStyle>
            <a:lvl1pPr algn="l">
              <a:defRPr lang="ru-RU" b="0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1514" y="2222287"/>
            <a:ext cx="5553071" cy="3638763"/>
          </a:xfrm>
          <a:ln w="25400">
            <a:gradFill>
              <a:gsLst>
                <a:gs pos="0">
                  <a:schemeClr val="bg2"/>
                </a:gs>
                <a:gs pos="50000">
                  <a:srgbClr val="4A3030"/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9" name="Объект 9">
            <a:extLst>
              <a:ext uri="{FF2B5EF4-FFF2-40B4-BE49-F238E27FC236}">
                <a16:creationId xmlns:a16="http://schemas.microsoft.com/office/drawing/2014/main" id="{C95D556F-51D2-4EF4-B60F-D319BF23288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56099" y="375312"/>
            <a:ext cx="5186363" cy="5485737"/>
          </a:xfrm>
        </p:spPr>
        <p:txBody>
          <a:bodyPr rtlCol="0" anchor="t" anchorCtr="0">
            <a:normAutofit/>
          </a:bodyPr>
          <a:lstStyle>
            <a:lvl1pPr>
              <a:defRPr lang="ru-RU" sz="2800"/>
            </a:lvl1pPr>
            <a:lvl2pPr>
              <a:defRPr lang="ru-RU" sz="2400"/>
            </a:lvl2pPr>
            <a:lvl3pPr>
              <a:defRPr lang="ru-RU" sz="2000"/>
            </a:lvl3pPr>
            <a:lvl4pPr>
              <a:defRPr lang="ru-RU" sz="1800"/>
            </a:lvl4pPr>
            <a:lvl5pPr>
              <a:defRPr lang="ru-RU" sz="18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3F86C4-C3A0-4CA8-8809-1D90DE9E4D4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7907EFC3-5031-4BA5-AE02-8B0C573CA70E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EDD26EA8-C9F2-49A7-8F7B-A782D30B827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241DD2E8-07A6-430F-A2FB-E2746C9352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4464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6"/>
          <p:cNvSpPr/>
          <p:nvPr/>
        </p:nvSpPr>
        <p:spPr bwMode="ltGray">
          <a:xfrm flipH="1">
            <a:off x="6187414" y="0"/>
            <a:ext cx="6004583" cy="2041975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2696" y="359551"/>
            <a:ext cx="5114017" cy="1139895"/>
          </a:xfrm>
        </p:spPr>
        <p:txBody>
          <a:bodyPr rtlCol="0"/>
          <a:lstStyle>
            <a:lvl1pPr algn="l">
              <a:defRPr lang="ru-RU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1514" y="451513"/>
            <a:ext cx="5553071" cy="5409537"/>
          </a:xfrm>
        </p:spPr>
        <p:txBody>
          <a:bodyPr rtlCol="0" anchor="t" anchorCtr="0">
            <a:normAutofit/>
          </a:bodyPr>
          <a:lstStyle>
            <a:lvl1pPr>
              <a:defRPr lang="ru-RU" sz="2800"/>
            </a:lvl1pPr>
            <a:lvl2pPr>
              <a:defRPr lang="ru-RU" sz="2800"/>
            </a:lvl2pPr>
            <a:lvl3pPr>
              <a:defRPr lang="ru-RU" sz="2800"/>
            </a:lvl3pPr>
            <a:lvl4pPr>
              <a:defRPr lang="ru-RU" sz="2800"/>
            </a:lvl4pPr>
            <a:lvl5pPr>
              <a:defRPr lang="ru-RU" sz="28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54563" y="2222287"/>
            <a:ext cx="5553071" cy="3638764"/>
          </a:xfrm>
          <a:ln>
            <a:gradFill>
              <a:gsLst>
                <a:gs pos="0">
                  <a:schemeClr val="bg2"/>
                </a:gs>
                <a:gs pos="5000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9" name="Дата 8">
            <a:extLst>
              <a:ext uri="{FF2B5EF4-FFF2-40B4-BE49-F238E27FC236}">
                <a16:creationId xmlns:a16="http://schemas.microsoft.com/office/drawing/2014/main" id="{82940641-87D1-48C5-879E-8A5FBA537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121111D-A93E-43D7-ACD6-1B38644F1B3B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DBFA68A8-3A7A-430B-9A66-482C28DC5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96C17F98-4E3F-4327-8CCF-D13C33712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703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B2B99B50-4971-48A5-8202-4CC55C7F97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7999"/>
          </a:xfrm>
          <a:custGeom>
            <a:avLst/>
            <a:gdLst>
              <a:gd name="connsiteX0" fmla="*/ 404916 w 6526400"/>
              <a:gd name="connsiteY0" fmla="*/ 0 h 6857999"/>
              <a:gd name="connsiteX1" fmla="*/ 1425163 w 6526400"/>
              <a:gd name="connsiteY1" fmla="*/ 0 h 6857999"/>
              <a:gd name="connsiteX2" fmla="*/ 2955534 w 6526400"/>
              <a:gd name="connsiteY2" fmla="*/ 0 h 6857999"/>
              <a:gd name="connsiteX3" fmla="*/ 6526400 w 6526400"/>
              <a:gd name="connsiteY3" fmla="*/ 0 h 6857999"/>
              <a:gd name="connsiteX4" fmla="*/ 6526400 w 6526400"/>
              <a:gd name="connsiteY4" fmla="*/ 6857999 h 6857999"/>
              <a:gd name="connsiteX5" fmla="*/ 404916 w 6526400"/>
              <a:gd name="connsiteY5" fmla="*/ 6857999 h 6857999"/>
              <a:gd name="connsiteX6" fmla="*/ 377830 w 6526400"/>
              <a:gd name="connsiteY6" fmla="*/ 2463800 h 6857999"/>
              <a:gd name="connsiteX7" fmla="*/ 0 w 6526400"/>
              <a:gd name="connsiteY7" fmla="*/ 2203407 h 6857999"/>
              <a:gd name="connsiteX8" fmla="*/ 391373 w 6526400"/>
              <a:gd name="connsiteY8" fmla="*/ 1854200 h 6857999"/>
              <a:gd name="connsiteX9" fmla="*/ 404916 w 6526400"/>
              <a:gd name="connsiteY9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26400" h="6857999">
                <a:moveTo>
                  <a:pt x="404916" y="0"/>
                </a:moveTo>
                <a:lnTo>
                  <a:pt x="1425163" y="0"/>
                </a:lnTo>
                <a:lnTo>
                  <a:pt x="2955534" y="0"/>
                </a:lnTo>
                <a:lnTo>
                  <a:pt x="6526400" y="0"/>
                </a:lnTo>
                <a:lnTo>
                  <a:pt x="6526400" y="6857999"/>
                </a:lnTo>
                <a:lnTo>
                  <a:pt x="404916" y="6857999"/>
                </a:lnTo>
                <a:lnTo>
                  <a:pt x="377830" y="2463800"/>
                </a:lnTo>
                <a:lnTo>
                  <a:pt x="0" y="2203407"/>
                </a:lnTo>
                <a:lnTo>
                  <a:pt x="391373" y="1854200"/>
                </a:lnTo>
                <a:cubicBezTo>
                  <a:pt x="395887" y="1282700"/>
                  <a:pt x="400402" y="571500"/>
                  <a:pt x="404916" y="0"/>
                </a:cubicBezTo>
                <a:close/>
              </a:path>
            </a:pathLst>
          </a:custGeom>
          <a:ln/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>
            <a:lvl1pPr marL="0" indent="0" algn="ctr">
              <a:buNone/>
              <a:defRPr lang="ru-RU" sz="32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396" y="311813"/>
            <a:ext cx="5334448" cy="1453488"/>
          </a:xfrm>
          <a:effectLst/>
        </p:spPr>
        <p:txBody>
          <a:bodyPr rtlCol="0" anchor="b">
            <a:normAutofit/>
          </a:bodyPr>
          <a:lstStyle>
            <a:lvl1pPr algn="l">
              <a:defRPr lang="ru-RU" sz="4000" b="0">
                <a:ln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EB4FB892-38DF-40F9-B034-BC1E61FC6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0396" y="2057400"/>
            <a:ext cx="5334448" cy="3811588"/>
          </a:xfrm>
        </p:spPr>
        <p:txBody>
          <a:bodyPr rtlCol="0" anchor="t">
            <a:normAutofit/>
          </a:bodyPr>
          <a:lstStyle>
            <a:lvl1pPr marL="0" indent="0">
              <a:buNone/>
              <a:defRPr lang="ru-RU" sz="24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29ED24-3C5F-4326-A304-DBDBA6CE7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CFE7142-E8A3-4F46-BB87-FB3D88F146CD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F532AEE-3AAE-4FBF-969F-8A364CE8A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6717C1A8-7DBE-4E24-BCA1-D820D780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97305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 — 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6"/>
          <p:cNvSpPr/>
          <p:nvPr/>
        </p:nvSpPr>
        <p:spPr bwMode="ltGray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ctr" anchorCtr="0"/>
          <a:lstStyle>
            <a:lvl1pPr>
              <a:defRPr lang="ru-RU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0001" y="2222287"/>
            <a:ext cx="10571998" cy="3638764"/>
          </a:xfrm>
        </p:spPr>
        <p:txBody>
          <a:bodyPr rtlCol="0">
            <a:normAutofit/>
          </a:bodyPr>
          <a:lstStyle>
            <a:lvl1pPr>
              <a:defRPr lang="ru-RU" sz="2800"/>
            </a:lvl1pPr>
            <a:lvl2pPr>
              <a:defRPr lang="ru-RU" sz="2800"/>
            </a:lvl2pPr>
            <a:lvl3pPr>
              <a:defRPr lang="ru-RU" sz="2800"/>
            </a:lvl3pPr>
            <a:lvl4pPr>
              <a:defRPr lang="ru-RU" sz="2800"/>
            </a:lvl4pPr>
            <a:lvl5pPr>
              <a:defRPr lang="ru-RU" sz="2800"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0466CE2-DFEE-46B8-AFB2-817272E3B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6FD4E8AA-675A-456D-83EF-0B034B798201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27E9A94A-136A-4208-8F98-012BDAC1A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81459C8B-DA0F-4808-A642-40471D1D2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7688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89884"/>
            <a:ext cx="10561418" cy="1426004"/>
          </a:xfrm>
        </p:spPr>
        <p:txBody>
          <a:bodyPr rtlCol="0" anchor="ctr" anchorCtr="0">
            <a:normAutofit/>
          </a:bodyPr>
          <a:lstStyle>
            <a:lvl1pPr algn="ctr">
              <a:defRPr lang="ru-RU" sz="4000" b="0">
                <a:ln>
                  <a:noFill/>
                </a:ln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EC1FEB3F-0898-4AE0-B8C4-970BF80A3766}"/>
              </a:ext>
            </a:extLst>
          </p:cNvPr>
          <p:cNvSpPr>
            <a:spLocks noGrp="1"/>
          </p:cNvSpPr>
          <p:nvPr>
            <p:ph sz="quarter" idx="14"/>
          </p:nvPr>
        </p:nvSpPr>
        <p:spPr bwMode="ltGray">
          <a:xfrm>
            <a:off x="-5291" y="-57584"/>
            <a:ext cx="12192000" cy="4851400"/>
          </a:xfrm>
          <a:custGeom>
            <a:avLst/>
            <a:gdLst>
              <a:gd name="connsiteX0" fmla="*/ 0 w 10561638"/>
              <a:gd name="connsiteY0" fmla="*/ 0 h 3937000"/>
              <a:gd name="connsiteX1" fmla="*/ 1760273 w 10561638"/>
              <a:gd name="connsiteY1" fmla="*/ 0 h 3937000"/>
              <a:gd name="connsiteX2" fmla="*/ 1760273 w 10561638"/>
              <a:gd name="connsiteY2" fmla="*/ 0 h 3937000"/>
              <a:gd name="connsiteX3" fmla="*/ 4400683 w 10561638"/>
              <a:gd name="connsiteY3" fmla="*/ 0 h 3937000"/>
              <a:gd name="connsiteX4" fmla="*/ 10561638 w 10561638"/>
              <a:gd name="connsiteY4" fmla="*/ 0 h 3937000"/>
              <a:gd name="connsiteX5" fmla="*/ 10561638 w 10561638"/>
              <a:gd name="connsiteY5" fmla="*/ 2296583 h 3937000"/>
              <a:gd name="connsiteX6" fmla="*/ 10561638 w 10561638"/>
              <a:gd name="connsiteY6" fmla="*/ 2296583 h 3937000"/>
              <a:gd name="connsiteX7" fmla="*/ 10561638 w 10561638"/>
              <a:gd name="connsiteY7" fmla="*/ 3280833 h 3937000"/>
              <a:gd name="connsiteX8" fmla="*/ 10561638 w 10561638"/>
              <a:gd name="connsiteY8" fmla="*/ 3937000 h 3937000"/>
              <a:gd name="connsiteX9" fmla="*/ 4400683 w 10561638"/>
              <a:gd name="connsiteY9" fmla="*/ 3937000 h 3937000"/>
              <a:gd name="connsiteX10" fmla="*/ 2077263 w 10561638"/>
              <a:gd name="connsiteY10" fmla="*/ 4251330 h 3937000"/>
              <a:gd name="connsiteX11" fmla="*/ 1760273 w 10561638"/>
              <a:gd name="connsiteY11" fmla="*/ 3937000 h 3937000"/>
              <a:gd name="connsiteX12" fmla="*/ 0 w 10561638"/>
              <a:gd name="connsiteY12" fmla="*/ 3937000 h 3937000"/>
              <a:gd name="connsiteX13" fmla="*/ 0 w 10561638"/>
              <a:gd name="connsiteY13" fmla="*/ 3280833 h 3937000"/>
              <a:gd name="connsiteX14" fmla="*/ 0 w 10561638"/>
              <a:gd name="connsiteY14" fmla="*/ 2296583 h 3937000"/>
              <a:gd name="connsiteX15" fmla="*/ 0 w 10561638"/>
              <a:gd name="connsiteY15" fmla="*/ 2296583 h 3937000"/>
              <a:gd name="connsiteX16" fmla="*/ 0 w 10561638"/>
              <a:gd name="connsiteY16" fmla="*/ 0 h 3937000"/>
              <a:gd name="connsiteX0" fmla="*/ 0 w 10561638"/>
              <a:gd name="connsiteY0" fmla="*/ 0 h 4251330"/>
              <a:gd name="connsiteX1" fmla="*/ 1760273 w 10561638"/>
              <a:gd name="connsiteY1" fmla="*/ 0 h 4251330"/>
              <a:gd name="connsiteX2" fmla="*/ 1760273 w 10561638"/>
              <a:gd name="connsiteY2" fmla="*/ 0 h 4251330"/>
              <a:gd name="connsiteX3" fmla="*/ 4400683 w 10561638"/>
              <a:gd name="connsiteY3" fmla="*/ 0 h 4251330"/>
              <a:gd name="connsiteX4" fmla="*/ 10561638 w 10561638"/>
              <a:gd name="connsiteY4" fmla="*/ 0 h 4251330"/>
              <a:gd name="connsiteX5" fmla="*/ 10561638 w 10561638"/>
              <a:gd name="connsiteY5" fmla="*/ 2296583 h 4251330"/>
              <a:gd name="connsiteX6" fmla="*/ 10561638 w 10561638"/>
              <a:gd name="connsiteY6" fmla="*/ 2296583 h 4251330"/>
              <a:gd name="connsiteX7" fmla="*/ 10561638 w 10561638"/>
              <a:gd name="connsiteY7" fmla="*/ 3280833 h 4251330"/>
              <a:gd name="connsiteX8" fmla="*/ 10561638 w 10561638"/>
              <a:gd name="connsiteY8" fmla="*/ 3937000 h 4251330"/>
              <a:gd name="connsiteX9" fmla="*/ 2482983 w 10561638"/>
              <a:gd name="connsiteY9" fmla="*/ 3975100 h 4251330"/>
              <a:gd name="connsiteX10" fmla="*/ 2077263 w 10561638"/>
              <a:gd name="connsiteY10" fmla="*/ 4251330 h 4251330"/>
              <a:gd name="connsiteX11" fmla="*/ 1760273 w 10561638"/>
              <a:gd name="connsiteY11" fmla="*/ 3937000 h 4251330"/>
              <a:gd name="connsiteX12" fmla="*/ 0 w 10561638"/>
              <a:gd name="connsiteY12" fmla="*/ 3937000 h 4251330"/>
              <a:gd name="connsiteX13" fmla="*/ 0 w 10561638"/>
              <a:gd name="connsiteY13" fmla="*/ 3280833 h 4251330"/>
              <a:gd name="connsiteX14" fmla="*/ 0 w 10561638"/>
              <a:gd name="connsiteY14" fmla="*/ 2296583 h 4251330"/>
              <a:gd name="connsiteX15" fmla="*/ 0 w 10561638"/>
              <a:gd name="connsiteY15" fmla="*/ 2296583 h 4251330"/>
              <a:gd name="connsiteX16" fmla="*/ 0 w 10561638"/>
              <a:gd name="connsiteY16" fmla="*/ 0 h 4251330"/>
              <a:gd name="connsiteX0" fmla="*/ 0 w 10561638"/>
              <a:gd name="connsiteY0" fmla="*/ 0 h 4251330"/>
              <a:gd name="connsiteX1" fmla="*/ 1760273 w 10561638"/>
              <a:gd name="connsiteY1" fmla="*/ 0 h 4251330"/>
              <a:gd name="connsiteX2" fmla="*/ 1760273 w 10561638"/>
              <a:gd name="connsiteY2" fmla="*/ 0 h 4251330"/>
              <a:gd name="connsiteX3" fmla="*/ 4400683 w 10561638"/>
              <a:gd name="connsiteY3" fmla="*/ 0 h 4251330"/>
              <a:gd name="connsiteX4" fmla="*/ 10561638 w 10561638"/>
              <a:gd name="connsiteY4" fmla="*/ 0 h 4251330"/>
              <a:gd name="connsiteX5" fmla="*/ 10561638 w 10561638"/>
              <a:gd name="connsiteY5" fmla="*/ 2296583 h 4251330"/>
              <a:gd name="connsiteX6" fmla="*/ 10561638 w 10561638"/>
              <a:gd name="connsiteY6" fmla="*/ 2296583 h 4251330"/>
              <a:gd name="connsiteX7" fmla="*/ 10561638 w 10561638"/>
              <a:gd name="connsiteY7" fmla="*/ 3280833 h 4251330"/>
              <a:gd name="connsiteX8" fmla="*/ 10561638 w 10561638"/>
              <a:gd name="connsiteY8" fmla="*/ 3937000 h 4251330"/>
              <a:gd name="connsiteX9" fmla="*/ 2343283 w 10561638"/>
              <a:gd name="connsiteY9" fmla="*/ 3987800 h 4251330"/>
              <a:gd name="connsiteX10" fmla="*/ 2077263 w 10561638"/>
              <a:gd name="connsiteY10" fmla="*/ 4251330 h 4251330"/>
              <a:gd name="connsiteX11" fmla="*/ 1760273 w 10561638"/>
              <a:gd name="connsiteY11" fmla="*/ 3937000 h 4251330"/>
              <a:gd name="connsiteX12" fmla="*/ 0 w 10561638"/>
              <a:gd name="connsiteY12" fmla="*/ 3937000 h 4251330"/>
              <a:gd name="connsiteX13" fmla="*/ 0 w 10561638"/>
              <a:gd name="connsiteY13" fmla="*/ 3280833 h 4251330"/>
              <a:gd name="connsiteX14" fmla="*/ 0 w 10561638"/>
              <a:gd name="connsiteY14" fmla="*/ 2296583 h 4251330"/>
              <a:gd name="connsiteX15" fmla="*/ 0 w 10561638"/>
              <a:gd name="connsiteY15" fmla="*/ 2296583 h 4251330"/>
              <a:gd name="connsiteX16" fmla="*/ 0 w 10561638"/>
              <a:gd name="connsiteY16" fmla="*/ 0 h 4251330"/>
              <a:gd name="connsiteX0" fmla="*/ 0 w 10561638"/>
              <a:gd name="connsiteY0" fmla="*/ 0 h 4251330"/>
              <a:gd name="connsiteX1" fmla="*/ 1760273 w 10561638"/>
              <a:gd name="connsiteY1" fmla="*/ 0 h 4251330"/>
              <a:gd name="connsiteX2" fmla="*/ 1760273 w 10561638"/>
              <a:gd name="connsiteY2" fmla="*/ 0 h 4251330"/>
              <a:gd name="connsiteX3" fmla="*/ 4400683 w 10561638"/>
              <a:gd name="connsiteY3" fmla="*/ 0 h 4251330"/>
              <a:gd name="connsiteX4" fmla="*/ 10561638 w 10561638"/>
              <a:gd name="connsiteY4" fmla="*/ 0 h 4251330"/>
              <a:gd name="connsiteX5" fmla="*/ 10561638 w 10561638"/>
              <a:gd name="connsiteY5" fmla="*/ 2296583 h 4251330"/>
              <a:gd name="connsiteX6" fmla="*/ 10561638 w 10561638"/>
              <a:gd name="connsiteY6" fmla="*/ 2296583 h 4251330"/>
              <a:gd name="connsiteX7" fmla="*/ 10561638 w 10561638"/>
              <a:gd name="connsiteY7" fmla="*/ 3280833 h 4251330"/>
              <a:gd name="connsiteX8" fmla="*/ 10561638 w 10561638"/>
              <a:gd name="connsiteY8" fmla="*/ 3937000 h 4251330"/>
              <a:gd name="connsiteX9" fmla="*/ 2343283 w 10561638"/>
              <a:gd name="connsiteY9" fmla="*/ 3962400 h 4251330"/>
              <a:gd name="connsiteX10" fmla="*/ 2077263 w 10561638"/>
              <a:gd name="connsiteY10" fmla="*/ 4251330 h 4251330"/>
              <a:gd name="connsiteX11" fmla="*/ 1760273 w 10561638"/>
              <a:gd name="connsiteY11" fmla="*/ 3937000 h 4251330"/>
              <a:gd name="connsiteX12" fmla="*/ 0 w 10561638"/>
              <a:gd name="connsiteY12" fmla="*/ 3937000 h 4251330"/>
              <a:gd name="connsiteX13" fmla="*/ 0 w 10561638"/>
              <a:gd name="connsiteY13" fmla="*/ 3280833 h 4251330"/>
              <a:gd name="connsiteX14" fmla="*/ 0 w 10561638"/>
              <a:gd name="connsiteY14" fmla="*/ 2296583 h 4251330"/>
              <a:gd name="connsiteX15" fmla="*/ 0 w 10561638"/>
              <a:gd name="connsiteY15" fmla="*/ 2296583 h 4251330"/>
              <a:gd name="connsiteX16" fmla="*/ 0 w 10561638"/>
              <a:gd name="connsiteY16" fmla="*/ 0 h 4251330"/>
              <a:gd name="connsiteX0" fmla="*/ 0 w 10561638"/>
              <a:gd name="connsiteY0" fmla="*/ 0 h 4251330"/>
              <a:gd name="connsiteX1" fmla="*/ 1760273 w 10561638"/>
              <a:gd name="connsiteY1" fmla="*/ 0 h 4251330"/>
              <a:gd name="connsiteX2" fmla="*/ 1760273 w 10561638"/>
              <a:gd name="connsiteY2" fmla="*/ 0 h 4251330"/>
              <a:gd name="connsiteX3" fmla="*/ 4400683 w 10561638"/>
              <a:gd name="connsiteY3" fmla="*/ 0 h 4251330"/>
              <a:gd name="connsiteX4" fmla="*/ 10561638 w 10561638"/>
              <a:gd name="connsiteY4" fmla="*/ 0 h 4251330"/>
              <a:gd name="connsiteX5" fmla="*/ 10561638 w 10561638"/>
              <a:gd name="connsiteY5" fmla="*/ 2296583 h 4251330"/>
              <a:gd name="connsiteX6" fmla="*/ 10561638 w 10561638"/>
              <a:gd name="connsiteY6" fmla="*/ 2296583 h 4251330"/>
              <a:gd name="connsiteX7" fmla="*/ 10561638 w 10561638"/>
              <a:gd name="connsiteY7" fmla="*/ 3280833 h 4251330"/>
              <a:gd name="connsiteX8" fmla="*/ 10561638 w 10561638"/>
              <a:gd name="connsiteY8" fmla="*/ 3937000 h 4251330"/>
              <a:gd name="connsiteX9" fmla="*/ 2343283 w 10561638"/>
              <a:gd name="connsiteY9" fmla="*/ 3924300 h 4251330"/>
              <a:gd name="connsiteX10" fmla="*/ 2077263 w 10561638"/>
              <a:gd name="connsiteY10" fmla="*/ 4251330 h 4251330"/>
              <a:gd name="connsiteX11" fmla="*/ 1760273 w 10561638"/>
              <a:gd name="connsiteY11" fmla="*/ 3937000 h 4251330"/>
              <a:gd name="connsiteX12" fmla="*/ 0 w 10561638"/>
              <a:gd name="connsiteY12" fmla="*/ 3937000 h 4251330"/>
              <a:gd name="connsiteX13" fmla="*/ 0 w 10561638"/>
              <a:gd name="connsiteY13" fmla="*/ 3280833 h 4251330"/>
              <a:gd name="connsiteX14" fmla="*/ 0 w 10561638"/>
              <a:gd name="connsiteY14" fmla="*/ 2296583 h 4251330"/>
              <a:gd name="connsiteX15" fmla="*/ 0 w 10561638"/>
              <a:gd name="connsiteY15" fmla="*/ 2296583 h 4251330"/>
              <a:gd name="connsiteX16" fmla="*/ 0 w 10561638"/>
              <a:gd name="connsiteY16" fmla="*/ 0 h 425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561638" h="4251330">
                <a:moveTo>
                  <a:pt x="0" y="0"/>
                </a:moveTo>
                <a:lnTo>
                  <a:pt x="1760273" y="0"/>
                </a:lnTo>
                <a:lnTo>
                  <a:pt x="1760273" y="0"/>
                </a:lnTo>
                <a:lnTo>
                  <a:pt x="4400683" y="0"/>
                </a:lnTo>
                <a:lnTo>
                  <a:pt x="10561638" y="0"/>
                </a:lnTo>
                <a:lnTo>
                  <a:pt x="10561638" y="2296583"/>
                </a:lnTo>
                <a:lnTo>
                  <a:pt x="10561638" y="2296583"/>
                </a:lnTo>
                <a:lnTo>
                  <a:pt x="10561638" y="3280833"/>
                </a:lnTo>
                <a:lnTo>
                  <a:pt x="10561638" y="3937000"/>
                </a:lnTo>
                <a:lnTo>
                  <a:pt x="2343283" y="3924300"/>
                </a:lnTo>
                <a:lnTo>
                  <a:pt x="2077263" y="4251330"/>
                </a:lnTo>
                <a:lnTo>
                  <a:pt x="1760273" y="3937000"/>
                </a:lnTo>
                <a:lnTo>
                  <a:pt x="0" y="3937000"/>
                </a:lnTo>
                <a:lnTo>
                  <a:pt x="0" y="3280833"/>
                </a:lnTo>
                <a:lnTo>
                  <a:pt x="0" y="2296583"/>
                </a:lnTo>
                <a:lnTo>
                  <a:pt x="0" y="229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0"/>
          <a:lstStyle>
            <a:lvl1pPr>
              <a:defRPr lang="ru-RU">
                <a:solidFill>
                  <a:schemeClr val="bg1"/>
                </a:solidFill>
              </a:defRPr>
            </a:lvl1pPr>
            <a:lvl2pPr>
              <a:defRPr lang="ru-RU">
                <a:solidFill>
                  <a:schemeClr val="bg1"/>
                </a:solidFill>
              </a:defRPr>
            </a:lvl2pPr>
            <a:lvl3pPr>
              <a:defRPr lang="ru-RU">
                <a:solidFill>
                  <a:schemeClr val="bg1"/>
                </a:solidFill>
              </a:defRPr>
            </a:lvl3pPr>
            <a:lvl4pPr>
              <a:defRPr lang="ru-RU">
                <a:solidFill>
                  <a:schemeClr val="bg1"/>
                </a:solidFill>
              </a:defRPr>
            </a:lvl4pPr>
            <a:lvl5pPr>
              <a:defRPr lang="ru-RU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1FE71A4-2AD7-44A1-9075-3AB1A226C1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FD48859-0224-42B7-A551-986EE7070A68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F5F74D3-28C0-4AA1-8508-75D32DA3C2A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77D83112-B341-46D2-8B30-46DBC3DAE35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3111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 6"/>
          <p:cNvSpPr/>
          <p:nvPr/>
        </p:nvSpPr>
        <p:spPr bwMode="ltGray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 rtlCol="0" anchor="ctr" anchorCtr="0"/>
          <a:lstStyle>
            <a:lvl1pPr>
              <a:defRPr lang="ru-RU" b="0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913A633-0BBE-491F-94FD-A319FC7D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9C47BBC-124B-4354-BA9F-697A36A79431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16FEDE-3F7F-4F2C-A341-BDA56AA7C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1EE25F-3E3B-45D3-B259-498E69BF2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4028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/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9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900">
                <a:solidFill>
                  <a:schemeClr val="tx1"/>
                </a:solidFill>
              </a:defRPr>
            </a:lvl1pPr>
          </a:lstStyle>
          <a:p>
            <a:pPr rtl="0"/>
            <a:fld id="{002A82A3-50A6-450E-91E5-E33E2A20B642}" type="datetime1">
              <a:rPr lang="ru-RU" noProof="0" smtClean="0"/>
              <a:t>14.11.2023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lang="ru-RU" sz="2000">
                <a:solidFill>
                  <a:schemeClr val="accent1"/>
                </a:solidFill>
              </a:defRPr>
            </a:lvl1pPr>
          </a:lstStyle>
          <a:p>
            <a:pPr rtl="0"/>
            <a:fld id="{A4942799-31AF-4FF8-9D79-C1A3E01FB20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948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  <p:sldLayoutId id="2147483687" r:id="rId3"/>
    <p:sldLayoutId id="2147483688" r:id="rId4"/>
    <p:sldLayoutId id="2147483689" r:id="rId5"/>
    <p:sldLayoutId id="2147483681" r:id="rId6"/>
    <p:sldLayoutId id="2147483690" r:id="rId7"/>
    <p:sldLayoutId id="2147483682" r:id="rId8"/>
    <p:sldLayoutId id="2147483674" r:id="rId9"/>
    <p:sldLayoutId id="2147483675" r:id="rId10"/>
    <p:sldLayoutId id="2147483677" r:id="rId11"/>
    <p:sldLayoutId id="2147483678" r:id="rId12"/>
    <p:sldLayoutId id="2147483679" r:id="rId13"/>
    <p:sldLayoutId id="2147483680" r:id="rId14"/>
    <p:sldLayoutId id="2147483683" r:id="rId15"/>
    <p:sldLayoutId id="2147483684" r:id="rId16"/>
    <p:sldLayoutId id="214748368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lang="ru-RU" sz="4000" b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ru-RU">
          <a:solidFill>
            <a:schemeClr val="tx2"/>
          </a:solidFill>
        </a:defRPr>
      </a:lvl2pPr>
      <a:lvl3pPr eaLnBrk="1" hangingPunct="1">
        <a:defRPr lang="ru-RU">
          <a:solidFill>
            <a:schemeClr val="tx2"/>
          </a:solidFill>
        </a:defRPr>
      </a:lvl3pPr>
      <a:lvl4pPr eaLnBrk="1" hangingPunct="1">
        <a:defRPr lang="ru-RU">
          <a:solidFill>
            <a:schemeClr val="tx2"/>
          </a:solidFill>
        </a:defRPr>
      </a:lvl4pPr>
      <a:lvl5pPr eaLnBrk="1" hangingPunct="1">
        <a:defRPr lang="ru-RU">
          <a:solidFill>
            <a:schemeClr val="tx2"/>
          </a:solidFill>
        </a:defRPr>
      </a:lvl5pPr>
      <a:lvl6pPr eaLnBrk="1" hangingPunct="1">
        <a:defRPr lang="ru-RU">
          <a:solidFill>
            <a:schemeClr val="tx2"/>
          </a:solidFill>
        </a:defRPr>
      </a:lvl6pPr>
      <a:lvl7pPr eaLnBrk="1" hangingPunct="1">
        <a:defRPr lang="ru-RU">
          <a:solidFill>
            <a:schemeClr val="tx2"/>
          </a:solidFill>
        </a:defRPr>
      </a:lvl7pPr>
      <a:lvl8pPr eaLnBrk="1" hangingPunct="1">
        <a:defRPr lang="ru-RU">
          <a:solidFill>
            <a:schemeClr val="tx2"/>
          </a:solidFill>
        </a:defRPr>
      </a:lvl8pPr>
      <a:lvl9pPr eaLnBrk="1" hangingPunct="1">
        <a:defRPr lang="ru-RU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2" charset="2"/>
        <a:buChar char="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2" charset="2"/>
        <a:buChar char=""/>
        <a:defRPr lang="ru-RU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2" charset="2"/>
        <a:buChar char="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2" charset="2"/>
        <a:buChar char=""/>
        <a:defRPr lang="ru-RU"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2" charset="2"/>
        <a:buChar char=""/>
        <a:defRPr lang="ru-RU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lang="ru-RU"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lang="ru-RU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lang="ru-RU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lang="ru-RU"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grayWhite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2D37BC-7D91-4F83-845D-70080D7DD6FC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152400" y="279401"/>
            <a:ext cx="11904133" cy="414079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uk-UA" b="1" dirty="0"/>
              <a:t>Р</a:t>
            </a:r>
            <a:r>
              <a:rPr lang="ru-RU" b="1" dirty="0" err="1"/>
              <a:t>усь-Україна</a:t>
            </a:r>
            <a:br>
              <a:rPr lang="ru-RU" b="1" dirty="0"/>
            </a:br>
            <a:r>
              <a:rPr lang="ru-RU" b="1" dirty="0"/>
              <a:t>( </a:t>
            </a:r>
            <a:r>
              <a:rPr lang="ru-RU" b="1" dirty="0" err="1"/>
              <a:t>Київська</a:t>
            </a:r>
            <a:r>
              <a:rPr lang="ru-RU" b="1" dirty="0"/>
              <a:t> держава )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7E7CCD8-4843-48C8-8EED-FA238C89BB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1088005"/>
              </p:ext>
            </p:extLst>
          </p:nvPr>
        </p:nvGraphicFramePr>
        <p:xfrm>
          <a:off x="152400" y="5274733"/>
          <a:ext cx="11904132" cy="1481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3975849"/>
      </p:ext>
    </p:extLst>
  </p:cSld>
  <p:clrMapOvr>
    <a:masterClrMapping/>
  </p:clrMapOvr>
  <p:transition spd="slow">
    <p:spli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8E360D-866F-4C64-8DA2-6CABEEBDE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Ярослав Мудрий</a:t>
            </a:r>
            <a:br>
              <a:rPr lang="uk-UA" sz="3600" b="1" dirty="0"/>
            </a:br>
            <a:r>
              <a:rPr lang="uk-UA" sz="3600" b="1" dirty="0"/>
              <a:t>(1019-1054 рр.)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BD95AE-F362-47C4-B4F8-011924F8A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1514" y="451512"/>
            <a:ext cx="5553071" cy="6406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b="1" u="sng" dirty="0"/>
              <a:t>1019 – 1054 рр.</a:t>
            </a:r>
            <a:r>
              <a:rPr lang="uk-UA" sz="1600" dirty="0"/>
              <a:t> – роки правління Ярослава Мудрого.</a:t>
            </a:r>
          </a:p>
          <a:p>
            <a:pPr marL="0" indent="0">
              <a:buNone/>
            </a:pPr>
            <a:r>
              <a:rPr lang="uk-UA" sz="1600" b="1" u="sng" dirty="0"/>
              <a:t>1036 р.</a:t>
            </a:r>
            <a:r>
              <a:rPr lang="uk-UA" sz="1600" dirty="0"/>
              <a:t> – </a:t>
            </a:r>
            <a:r>
              <a:rPr lang="ru-RU" sz="1600" dirty="0" err="1"/>
              <a:t>під</a:t>
            </a:r>
            <a:r>
              <a:rPr lang="ru-RU" sz="1600" dirty="0"/>
              <a:t> </a:t>
            </a:r>
            <a:r>
              <a:rPr lang="ru-RU" sz="1600" dirty="0" err="1"/>
              <a:t>стінами</a:t>
            </a:r>
            <a:r>
              <a:rPr lang="ru-RU" sz="1600" dirty="0"/>
              <a:t> </a:t>
            </a:r>
            <a:r>
              <a:rPr lang="ru-RU" sz="1600" dirty="0" err="1"/>
              <a:t>Києва</a:t>
            </a:r>
            <a:r>
              <a:rPr lang="ru-RU" sz="1600" dirty="0"/>
              <a:t> Ярослав остаточно </a:t>
            </a:r>
            <a:r>
              <a:rPr lang="ru-RU" sz="1600" dirty="0" err="1"/>
              <a:t>розгромив</a:t>
            </a:r>
            <a:r>
              <a:rPr lang="ru-RU" sz="1600" dirty="0"/>
              <a:t> </a:t>
            </a:r>
            <a:r>
              <a:rPr lang="ru-RU" sz="1600" dirty="0" err="1"/>
              <a:t>печенігів</a:t>
            </a:r>
            <a:r>
              <a:rPr lang="ru-RU" sz="1600" dirty="0"/>
              <a:t>.</a:t>
            </a:r>
            <a:endParaRPr lang="uk-UA" sz="1600" dirty="0"/>
          </a:p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Внутрішня політика:</a:t>
            </a:r>
          </a:p>
          <a:p>
            <a:pPr lvl="1"/>
            <a:r>
              <a:rPr lang="uk-UA" sz="1600" dirty="0"/>
              <a:t>Розподілив територію між синами;</a:t>
            </a:r>
          </a:p>
          <a:p>
            <a:pPr lvl="1"/>
            <a:r>
              <a:rPr lang="uk-UA" sz="1600" dirty="0"/>
              <a:t>Встановив принципи спадкування великокнязівського столу;</a:t>
            </a:r>
          </a:p>
          <a:p>
            <a:pPr lvl="1"/>
            <a:r>
              <a:rPr lang="uk-UA" sz="1600" dirty="0"/>
              <a:t>Розбудував Київ;</a:t>
            </a:r>
          </a:p>
          <a:p>
            <a:pPr lvl="1"/>
            <a:r>
              <a:rPr lang="uk-UA" sz="1600" dirty="0"/>
              <a:t>Уклав збірку законів «Правда Ярослава» - основоположник «Руської правди»;</a:t>
            </a:r>
          </a:p>
          <a:p>
            <a:pPr lvl="1"/>
            <a:r>
              <a:rPr lang="uk-UA" sz="1600" dirty="0"/>
              <a:t>Забезпечив призначення митрополита русича Іларіона.</a:t>
            </a:r>
          </a:p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Зовнішня політика:</a:t>
            </a:r>
          </a:p>
          <a:p>
            <a:pPr lvl="1"/>
            <a:r>
              <a:rPr lang="ru-RU" sz="1600" dirty="0" err="1"/>
              <a:t>Розширив</a:t>
            </a:r>
            <a:r>
              <a:rPr lang="ru-RU" sz="1600" dirty="0"/>
              <a:t> </a:t>
            </a:r>
            <a:r>
              <a:rPr lang="ru-RU" sz="1600" dirty="0" err="1"/>
              <a:t>кордони</a:t>
            </a:r>
            <a:r>
              <a:rPr lang="ru-RU" sz="1600" dirty="0"/>
              <a:t> </a:t>
            </a:r>
            <a:r>
              <a:rPr lang="ru-RU" sz="1600" dirty="0" err="1"/>
              <a:t>держави</a:t>
            </a:r>
            <a:r>
              <a:rPr lang="ru-RU" sz="1600" dirty="0"/>
              <a:t> на </a:t>
            </a:r>
            <a:r>
              <a:rPr lang="ru-RU" sz="1600" dirty="0" err="1"/>
              <a:t>заході</a:t>
            </a:r>
            <a:r>
              <a:rPr lang="ru-RU" sz="1600" dirty="0"/>
              <a:t> і на </a:t>
            </a:r>
            <a:r>
              <a:rPr lang="ru-RU" sz="1600" dirty="0" err="1"/>
              <a:t>півночі</a:t>
            </a:r>
            <a:r>
              <a:rPr lang="ru-RU" sz="1600" dirty="0"/>
              <a:t>;</a:t>
            </a:r>
          </a:p>
          <a:p>
            <a:pPr lvl="1"/>
            <a:r>
              <a:rPr lang="ru-RU" sz="1600" dirty="0" err="1"/>
              <a:t>Здійснював</a:t>
            </a:r>
            <a:r>
              <a:rPr lang="ru-RU" sz="1600" dirty="0"/>
              <a:t> </a:t>
            </a:r>
            <a:r>
              <a:rPr lang="ru-RU" sz="1600" dirty="0" err="1"/>
              <a:t>мирну</a:t>
            </a:r>
            <a:r>
              <a:rPr lang="ru-RU" sz="1600" dirty="0"/>
              <a:t> </a:t>
            </a:r>
            <a:r>
              <a:rPr lang="ru-RU" sz="1600" dirty="0" err="1"/>
              <a:t>зовнішню</a:t>
            </a:r>
            <a:r>
              <a:rPr lang="ru-RU" sz="1600" dirty="0"/>
              <a:t> </a:t>
            </a:r>
            <a:r>
              <a:rPr lang="ru-RU" sz="1600" dirty="0" err="1"/>
              <a:t>політику</a:t>
            </a:r>
            <a:r>
              <a:rPr lang="ru-RU" sz="1600" dirty="0"/>
              <a:t>, активно </a:t>
            </a:r>
            <a:r>
              <a:rPr lang="ru-RU" sz="1600" dirty="0" err="1"/>
              <a:t>використовував</a:t>
            </a:r>
            <a:r>
              <a:rPr lang="ru-RU" sz="1600" dirty="0"/>
              <a:t> «</a:t>
            </a:r>
            <a:r>
              <a:rPr lang="ru-RU" sz="1600" dirty="0" err="1"/>
              <a:t>шлюбну</a:t>
            </a:r>
            <a:r>
              <a:rPr lang="ru-RU" sz="1600" dirty="0"/>
              <a:t> </a:t>
            </a:r>
            <a:r>
              <a:rPr lang="ru-RU" sz="1600" dirty="0" err="1"/>
              <a:t>дипломатію</a:t>
            </a:r>
            <a:r>
              <a:rPr lang="ru-RU" sz="1600" dirty="0"/>
              <a:t>»;</a:t>
            </a:r>
          </a:p>
          <a:p>
            <a:pPr lvl="1"/>
            <a:r>
              <a:rPr lang="ru-RU" sz="1600" dirty="0" err="1"/>
              <a:t>Розгромив</a:t>
            </a:r>
            <a:r>
              <a:rPr lang="ru-RU" sz="1600" dirty="0"/>
              <a:t> </a:t>
            </a:r>
            <a:r>
              <a:rPr lang="ru-RU" sz="1600" dirty="0" err="1"/>
              <a:t>печенігів</a:t>
            </a:r>
            <a:r>
              <a:rPr lang="ru-RU" sz="1600" dirty="0"/>
              <a:t>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137EE4B-BCE7-4A40-8BA5-4584186918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54763" y="2235200"/>
            <a:ext cx="5553075" cy="3625850"/>
          </a:xfrm>
        </p:spPr>
      </p:pic>
    </p:spTree>
    <p:extLst>
      <p:ext uri="{BB962C8B-B14F-4D97-AF65-F5344CB8AC3E}">
        <p14:creationId xmlns:p14="http://schemas.microsoft.com/office/powerpoint/2010/main" val="2046006127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B1BEF-2D53-4911-A1EE-B33FC3737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/>
              <a:t>Правління Ярославичів. Боротьба за Київський стіл.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1CBD04-F2D4-4DA8-87E7-5C4FF795D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0001" y="2222287"/>
            <a:ext cx="5285999" cy="3638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Спочатку правили злагоджено.</a:t>
            </a:r>
          </a:p>
          <a:p>
            <a:pPr marL="0" indent="0">
              <a:buNone/>
            </a:pPr>
            <a:r>
              <a:rPr lang="uk-UA" sz="1600" dirty="0"/>
              <a:t>На зміну печенігам прийшли половці.</a:t>
            </a:r>
          </a:p>
          <a:p>
            <a:pPr marL="0" indent="0">
              <a:buNone/>
            </a:pPr>
            <a:r>
              <a:rPr lang="uk-UA" sz="1600" b="1" dirty="0"/>
              <a:t>1068 р.</a:t>
            </a:r>
            <a:r>
              <a:rPr lang="uk-UA" sz="1600" dirty="0"/>
              <a:t> – битва на річці Альта.</a:t>
            </a:r>
          </a:p>
          <a:p>
            <a:pPr marL="0" indent="0">
              <a:buNone/>
            </a:pPr>
            <a:r>
              <a:rPr lang="uk-UA" sz="1600" b="1" dirty="0"/>
              <a:t>1078 р.</a:t>
            </a:r>
            <a:r>
              <a:rPr lang="uk-UA" sz="1600" dirty="0"/>
              <a:t> – між синами стався розкол.</a:t>
            </a:r>
          </a:p>
          <a:p>
            <a:pPr marL="0" indent="0">
              <a:buNone/>
            </a:pPr>
            <a:r>
              <a:rPr lang="uk-UA" sz="1600" b="1" u="sng" dirty="0"/>
              <a:t>1113 р.</a:t>
            </a:r>
            <a:r>
              <a:rPr lang="uk-UA" sz="1600" dirty="0"/>
              <a:t> – початок правління Володимира Мономаха; укладено «Повість минулих літ».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D3A202-E09C-44A3-A465-31CE3150D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837" y="2067454"/>
            <a:ext cx="4169273" cy="454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40194"/>
      </p:ext>
    </p:extLst>
  </p:cSld>
  <p:clrMapOvr>
    <a:masterClrMapping/>
  </p:clrMapOvr>
  <p:transition spd="slow">
    <p:cover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03C1A-1791-493E-B6BD-40F1A6F67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Любецький з’їзд (</a:t>
            </a:r>
            <a:r>
              <a:rPr lang="uk-UA" sz="3600" b="1" dirty="0" err="1"/>
              <a:t>снем</a:t>
            </a:r>
            <a:r>
              <a:rPr lang="uk-UA" sz="3600" b="1" dirty="0"/>
              <a:t>) князів</a:t>
            </a:r>
            <a:endParaRPr lang="ru-RU" sz="36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22AB848-004A-4503-A341-23463301C67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1514" y="2374899"/>
            <a:ext cx="5407419" cy="348614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084807C9-37D8-4392-AC42-21380D730D2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b="1" u="sng" dirty="0"/>
              <a:t>1097 р.</a:t>
            </a:r>
            <a:r>
              <a:rPr lang="uk-UA" sz="1600" dirty="0"/>
              <a:t> – Любецький з’їзд.</a:t>
            </a:r>
          </a:p>
          <a:p>
            <a:pPr lvl="1"/>
            <a:r>
              <a:rPr lang="uk-UA" sz="1600" dirty="0"/>
              <a:t>Запроваджено вотчинне землеволодіння.</a:t>
            </a:r>
          </a:p>
          <a:p>
            <a:pPr lvl="1"/>
            <a:r>
              <a:rPr lang="uk-UA" sz="1600" dirty="0"/>
              <a:t>Київ визнано землею нащадків Ізяслава, Чернігів – Святославовичам, Переяслав – Володимиру </a:t>
            </a:r>
            <a:r>
              <a:rPr lang="uk-UA" sz="1600" dirty="0" err="1"/>
              <a:t>Всеволодичу</a:t>
            </a:r>
            <a:r>
              <a:rPr lang="uk-UA" sz="1600" dirty="0"/>
              <a:t> (Мономаху).</a:t>
            </a:r>
          </a:p>
          <a:p>
            <a:pPr lvl="1"/>
            <a:r>
              <a:rPr lang="uk-UA" sz="1600" dirty="0"/>
              <a:t>Рішення з’їзду не поклало край суперечкам князів.</a:t>
            </a:r>
          </a:p>
          <a:p>
            <a:pPr marL="0" indent="0">
              <a:buNone/>
            </a:pPr>
            <a:r>
              <a:rPr lang="uk-UA" sz="1600" dirty="0"/>
              <a:t>	</a:t>
            </a:r>
            <a:r>
              <a:rPr lang="uk-UA" sz="1600" b="1" dirty="0"/>
              <a:t>Вотчинне землеволодіння </a:t>
            </a:r>
            <a:r>
              <a:rPr lang="uk-UA" sz="1600" dirty="0"/>
              <a:t>– різновид феодальної земельної власності (князівська, боярська, монастирська), ще перебувала у спадковому володінні.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107955898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A434A0-CD0D-4222-89E5-0581ED23F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Володимир Мономах</a:t>
            </a:r>
            <a:br>
              <a:rPr lang="uk-UA" sz="3600" b="1" dirty="0"/>
            </a:br>
            <a:r>
              <a:rPr lang="uk-UA" sz="3600" b="1" dirty="0"/>
              <a:t>(1113-1125 рр.)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EA8795-CB54-4EA6-AB4C-00B3761E4E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Внутрішня політика:</a:t>
            </a:r>
          </a:p>
          <a:p>
            <a:pPr lvl="1"/>
            <a:r>
              <a:rPr lang="uk-UA" sz="1600" dirty="0"/>
              <a:t>Ініціював з’їзд князів;</a:t>
            </a:r>
          </a:p>
          <a:p>
            <a:pPr lvl="1"/>
            <a:r>
              <a:rPr lang="uk-UA" sz="1600" dirty="0"/>
              <a:t>Зміцнив великокнязівську владу та єдність Русі;</a:t>
            </a:r>
          </a:p>
          <a:p>
            <a:pPr lvl="1"/>
            <a:r>
              <a:rPr lang="uk-UA" sz="1600" dirty="0"/>
              <a:t>Схвалив «Устав» - доповнення до «Руської правди»;</a:t>
            </a:r>
          </a:p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Зовнішня політика:</a:t>
            </a:r>
          </a:p>
          <a:p>
            <a:pPr lvl="1"/>
            <a:r>
              <a:rPr lang="uk-UA" sz="1600" dirty="0"/>
              <a:t>Вів боротьбу з половцями;</a:t>
            </a:r>
          </a:p>
          <a:p>
            <a:pPr lvl="1"/>
            <a:r>
              <a:rPr lang="uk-UA" sz="1600" dirty="0"/>
              <a:t>Посилив міжнародний авторитет Русі;</a:t>
            </a:r>
          </a:p>
          <a:p>
            <a:pPr lvl="1"/>
            <a:r>
              <a:rPr lang="uk-UA" sz="1600" dirty="0"/>
              <a:t>Вів «шлюбну дипломатію»;</a:t>
            </a:r>
          </a:p>
          <a:p>
            <a:endParaRPr lang="ru-RU" sz="16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EC8FCCC-FE5F-45A5-8E38-1AE0AECD4E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54763" y="2175934"/>
            <a:ext cx="5553075" cy="3685116"/>
          </a:xfrm>
        </p:spPr>
      </p:pic>
    </p:spTree>
    <p:extLst>
      <p:ext uri="{BB962C8B-B14F-4D97-AF65-F5344CB8AC3E}">
        <p14:creationId xmlns:p14="http://schemas.microsoft.com/office/powerpoint/2010/main" val="1017461793"/>
      </p:ext>
    </p:extLst>
  </p:cSld>
  <p:clrMapOvr>
    <a:masterClrMapping/>
  </p:clrMapOvr>
  <p:transition spd="slow">
    <p:cover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642ACC-E002-423E-8D07-F3D2795A0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4" y="135467"/>
            <a:ext cx="5114017" cy="1379741"/>
          </a:xfrm>
        </p:spPr>
        <p:txBody>
          <a:bodyPr/>
          <a:lstStyle/>
          <a:p>
            <a:pPr algn="ctr"/>
            <a:r>
              <a:rPr lang="uk-UA" sz="3600" b="1" dirty="0"/>
              <a:t>Мстислав Володимирович (1125-1132 рр.)</a:t>
            </a:r>
            <a:endParaRPr lang="ru-RU" sz="36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D6E7A45-DB5F-4915-A5E0-C0DC955D53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1514" y="2327489"/>
            <a:ext cx="5525953" cy="3533560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70F5A987-0D1F-4B43-AC1B-2EA61CF28FE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r>
              <a:rPr lang="uk-UA" sz="1600" dirty="0"/>
              <a:t>Продовжив політику батька;</a:t>
            </a:r>
          </a:p>
          <a:p>
            <a:pPr lvl="1"/>
            <a:r>
              <a:rPr lang="uk-UA" sz="1600" dirty="0"/>
              <a:t>Останній володар єдиної Київської держави;</a:t>
            </a:r>
          </a:p>
          <a:p>
            <a:pPr lvl="1"/>
            <a:r>
              <a:rPr lang="uk-UA" sz="1600" dirty="0"/>
              <a:t>Продовжив боротьбу з половцями;</a:t>
            </a:r>
          </a:p>
          <a:p>
            <a:pPr lvl="1"/>
            <a:r>
              <a:rPr lang="uk-UA" sz="1600" dirty="0"/>
              <a:t>Вів війну з литовцями;</a:t>
            </a:r>
          </a:p>
          <a:p>
            <a:pPr lvl="1"/>
            <a:r>
              <a:rPr lang="uk-UA" sz="1600" dirty="0"/>
              <a:t>Зі смертю Мстислава Русь остаточно розпадається.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09805238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58583-3E5E-4066-A551-1AA186B23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Причини та сутність роздробленості Русі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80FEAD-4EA0-4BA8-A773-0C8D0E691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5277288" cy="3636511"/>
          </a:xfrm>
        </p:spPr>
        <p:txBody>
          <a:bodyPr>
            <a:normAutofit/>
          </a:bodyPr>
          <a:lstStyle/>
          <a:p>
            <a:r>
              <a:rPr lang="uk-UA" sz="1600" dirty="0"/>
              <a:t>Велика площа території держави й етнічна неоднорідність населення;</a:t>
            </a:r>
          </a:p>
          <a:p>
            <a:r>
              <a:rPr lang="uk-UA" sz="1600" dirty="0"/>
              <a:t>Розвиток великого землеволодіння, зміцнення його вотчинної форми;</a:t>
            </a:r>
          </a:p>
          <a:p>
            <a:r>
              <a:rPr lang="uk-UA" sz="1600" dirty="0"/>
              <a:t>Князівські міжусобиці;</a:t>
            </a:r>
          </a:p>
          <a:p>
            <a:r>
              <a:rPr lang="uk-UA" sz="1600" dirty="0"/>
              <a:t>Відсутність сталого порядку престолонаслідування;</a:t>
            </a:r>
          </a:p>
          <a:p>
            <a:r>
              <a:rPr lang="uk-UA" sz="1600" dirty="0"/>
              <a:t>Напади степових кочовиків;</a:t>
            </a:r>
          </a:p>
          <a:p>
            <a:r>
              <a:rPr lang="uk-UA" sz="1600" dirty="0"/>
              <a:t>Занепад торгівельного шляху «Із варяг у греки».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6E6324-6381-477B-BF17-60BE91EB6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9317" y="2088859"/>
            <a:ext cx="3972384" cy="432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76434"/>
      </p:ext>
    </p:extLst>
  </p:cSld>
  <p:clrMapOvr>
    <a:masterClrMapping/>
  </p:clrMapOvr>
  <p:transition spd="slow">
    <p:cover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24187-B0CF-4CD9-A959-9F63AE380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Феодальна роздробленість Русі</a:t>
            </a:r>
            <a:endParaRPr lang="ru-RU" sz="3600" b="1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7D6821F3-2F1D-48ED-9D8D-2306A3EDCB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7731087"/>
              </p:ext>
            </p:extLst>
          </p:nvPr>
        </p:nvGraphicFramePr>
        <p:xfrm>
          <a:off x="810000" y="2390862"/>
          <a:ext cx="10571998" cy="4244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4925556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CB7FE-C8BB-44CF-B3F3-51414D8C7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b="1" dirty="0"/>
              <a:t>Удільні князівства за доби роздробленість </a:t>
            </a:r>
            <a:endParaRPr lang="ru-RU" sz="5400" b="1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0456FF-5477-473C-9148-9818CD718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1362880"/>
          </a:xfrm>
        </p:spPr>
        <p:txBody>
          <a:bodyPr/>
          <a:lstStyle/>
          <a:p>
            <a:pPr algn="l"/>
            <a:r>
              <a:rPr lang="uk-UA" dirty="0"/>
              <a:t>Київське князівство, Чернігівське князівство, Переяславське князівство, Галицьке князівство, Волинське князівство.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0331846"/>
      </p:ext>
    </p:extLst>
  </p:cSld>
  <p:clrMapOvr>
    <a:masterClrMapping/>
  </p:clrMapOvr>
  <p:transition spd="slow">
    <p:cover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A791B5-F400-4FA4-BACD-F2041B771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Київське князівство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0D2DE3-DD20-4857-A9A1-CC9D79DC6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600" dirty="0"/>
              <a:t>Постійно перебувало у центрі політичної боротьби;</a:t>
            </a:r>
          </a:p>
          <a:p>
            <a:r>
              <a:rPr lang="uk-UA" sz="1600" dirty="0"/>
              <a:t>Не стало спадковою вотчинною однією з князівських династій, а залишилося загально династичною спадщиною;</a:t>
            </a:r>
          </a:p>
          <a:p>
            <a:r>
              <a:rPr lang="ru-RU" sz="1600" dirty="0" err="1"/>
              <a:t>Київ</a:t>
            </a:r>
            <a:r>
              <a:rPr lang="ru-RU" sz="1600" dirty="0"/>
              <a:t> – </a:t>
            </a:r>
            <a:r>
              <a:rPr lang="ru-RU" sz="1600" dirty="0" err="1"/>
              <a:t>одне</a:t>
            </a:r>
            <a:r>
              <a:rPr lang="ru-RU" sz="1600" dirty="0"/>
              <a:t> з </a:t>
            </a:r>
            <a:r>
              <a:rPr lang="ru-RU" sz="1600" dirty="0" err="1"/>
              <a:t>найбільших</a:t>
            </a:r>
            <a:r>
              <a:rPr lang="ru-RU" sz="1600" dirty="0"/>
              <a:t> і </a:t>
            </a:r>
            <a:r>
              <a:rPr lang="ru-RU" sz="1600" dirty="0" err="1"/>
              <a:t>найбагатіших</a:t>
            </a:r>
            <a:r>
              <a:rPr lang="ru-RU" sz="1600" dirty="0"/>
              <a:t> </a:t>
            </a:r>
            <a:r>
              <a:rPr lang="ru-RU" sz="1600" dirty="0" err="1"/>
              <a:t>міст</a:t>
            </a:r>
            <a:r>
              <a:rPr lang="ru-RU" sz="1600" dirty="0"/>
              <a:t> </a:t>
            </a:r>
            <a:r>
              <a:rPr lang="ru-RU" sz="1600" dirty="0" err="1"/>
              <a:t>Європи</a:t>
            </a:r>
            <a:r>
              <a:rPr lang="ru-RU" sz="1600" dirty="0"/>
              <a:t>;</a:t>
            </a:r>
          </a:p>
          <a:p>
            <a:r>
              <a:rPr lang="ru-RU" sz="1600" dirty="0" err="1"/>
              <a:t>Найбільш</a:t>
            </a:r>
            <a:r>
              <a:rPr lang="ru-RU" sz="1600" dirty="0"/>
              <a:t> </a:t>
            </a:r>
            <a:r>
              <a:rPr lang="ru-RU" sz="1600" dirty="0" err="1"/>
              <a:t>зеселене</a:t>
            </a:r>
            <a:r>
              <a:rPr lang="ru-RU" sz="1600" dirty="0"/>
              <a:t> </a:t>
            </a:r>
            <a:r>
              <a:rPr lang="ru-RU" sz="1600" dirty="0" err="1"/>
              <a:t>князівство</a:t>
            </a:r>
            <a:r>
              <a:rPr lang="ru-RU" sz="1600" dirty="0"/>
              <a:t> </a:t>
            </a:r>
            <a:r>
              <a:rPr lang="ru-RU" sz="1600" dirty="0" err="1"/>
              <a:t>Русі-України</a:t>
            </a:r>
            <a:r>
              <a:rPr lang="ru-RU" sz="1600" dirty="0"/>
              <a:t>;</a:t>
            </a:r>
          </a:p>
          <a:p>
            <a:r>
              <a:rPr lang="ru-RU" sz="1600" dirty="0" err="1"/>
              <a:t>Процвітала</a:t>
            </a:r>
            <a:r>
              <a:rPr lang="ru-RU" sz="1600" dirty="0"/>
              <a:t> </a:t>
            </a:r>
            <a:r>
              <a:rPr lang="ru-RU" sz="1600" dirty="0" err="1"/>
              <a:t>торгівля</a:t>
            </a:r>
            <a:r>
              <a:rPr lang="ru-RU" sz="1600" dirty="0"/>
              <a:t> і ремесло;</a:t>
            </a:r>
          </a:p>
          <a:p>
            <a:r>
              <a:rPr lang="ru-RU" sz="1600" dirty="0" err="1"/>
              <a:t>Політичний</a:t>
            </a:r>
            <a:r>
              <a:rPr lang="ru-RU" sz="1600" dirty="0"/>
              <a:t> </a:t>
            </a:r>
            <a:r>
              <a:rPr lang="ru-RU" sz="1600" dirty="0" err="1"/>
              <a:t>вплив</a:t>
            </a:r>
            <a:r>
              <a:rPr lang="ru-RU" sz="1600" dirty="0"/>
              <a:t> </a:t>
            </a:r>
            <a:r>
              <a:rPr lang="ru-RU" sz="1600" dirty="0" err="1"/>
              <a:t>Києва</a:t>
            </a:r>
            <a:r>
              <a:rPr lang="ru-RU" sz="1600" dirty="0"/>
              <a:t> </a:t>
            </a:r>
            <a:r>
              <a:rPr lang="ru-RU" sz="1600" dirty="0" err="1"/>
              <a:t>зменшився</a:t>
            </a:r>
            <a:r>
              <a:rPr lang="ru-RU" sz="1600" dirty="0"/>
              <a:t> у </a:t>
            </a:r>
            <a:r>
              <a:rPr lang="ru-RU" sz="1600" dirty="0" err="1"/>
              <a:t>першій</a:t>
            </a:r>
            <a:r>
              <a:rPr lang="ru-RU" sz="1600" dirty="0"/>
              <a:t> </a:t>
            </a:r>
            <a:r>
              <a:rPr lang="ru-RU" sz="1600" dirty="0" err="1"/>
              <a:t>половині</a:t>
            </a:r>
            <a:r>
              <a:rPr lang="ru-RU" sz="1600" dirty="0"/>
              <a:t> </a:t>
            </a:r>
            <a:r>
              <a:rPr lang="en-US" sz="1600" dirty="0"/>
              <a:t>XIII</a:t>
            </a:r>
            <a:r>
              <a:rPr lang="uk-UA" sz="1600" dirty="0"/>
              <a:t> ст.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53553010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74E0B4-D36E-4B11-AADD-E2046539D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Чернігівське князівство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FB5F6B-20D1-4BDC-B72B-560F6DE0C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Чернігів – друге за розмірами місто після Києва;</a:t>
            </a:r>
          </a:p>
          <a:p>
            <a:r>
              <a:rPr lang="uk-UA" dirty="0"/>
              <a:t>Головні дійові особи – представники династії Олеговичів і Давидовичів;</a:t>
            </a:r>
          </a:p>
          <a:p>
            <a:r>
              <a:rPr lang="uk-UA" dirty="0"/>
              <a:t>Створено Новгород-Сіверське князівство, що формально підпорядковувалося Чернігову;</a:t>
            </a:r>
          </a:p>
        </p:txBody>
      </p:sp>
    </p:spTree>
    <p:extLst>
      <p:ext uri="{BB962C8B-B14F-4D97-AF65-F5344CB8AC3E}">
        <p14:creationId xmlns:p14="http://schemas.microsoft.com/office/powerpoint/2010/main" val="1627973254"/>
      </p:ext>
    </p:extLst>
  </p:cSld>
  <p:clrMapOvr>
    <a:masterClrMapping/>
  </p:clrMapOvr>
  <p:transition spd="slow">
    <p:cover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5E5FA6-6B83-4166-B905-642ADFBDE9F5}"/>
              </a:ext>
            </a:extLst>
          </p:cNvPr>
          <p:cNvSpPr/>
          <p:nvPr/>
        </p:nvSpPr>
        <p:spPr>
          <a:xfrm>
            <a:off x="-1" y="-67733"/>
            <a:ext cx="12192001" cy="27008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85B9A8-7917-4C79-95FB-E76D54C6436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288" r="7288"/>
          <a:stretch>
            <a:fillRect/>
          </a:stretch>
        </p:blipFill>
        <p:spPr/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E5EDBF1-09B8-4D60-9E1F-F0C81127C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396" y="0"/>
            <a:ext cx="5334448" cy="2633131"/>
          </a:xfrm>
        </p:spPr>
        <p:txBody>
          <a:bodyPr anchor="ctr">
            <a:no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Розселення східнослов’янських племінних союзів – предків українців.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D8CF9F-F1DA-4DA0-898F-7459A06E1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0396" y="2997200"/>
            <a:ext cx="5334448" cy="2871787"/>
          </a:xfrm>
        </p:spPr>
        <p:txBody>
          <a:bodyPr>
            <a:normAutofit/>
          </a:bodyPr>
          <a:lstStyle/>
          <a:p>
            <a:r>
              <a:rPr lang="ru-RU" sz="1600" b="1" dirty="0"/>
              <a:t>	</a:t>
            </a:r>
            <a:r>
              <a:rPr lang="ru-RU" sz="1600" b="1" dirty="0" err="1"/>
              <a:t>Племінний</a:t>
            </a:r>
            <a:r>
              <a:rPr lang="ru-RU" sz="1600" b="1" dirty="0"/>
              <a:t> союз </a:t>
            </a:r>
            <a:r>
              <a:rPr lang="ru-RU" sz="1600" dirty="0"/>
              <a:t>– </a:t>
            </a:r>
            <a:r>
              <a:rPr lang="ru-RU" sz="1600" dirty="0" err="1"/>
              <a:t>об’єднання</a:t>
            </a:r>
            <a:r>
              <a:rPr lang="ru-RU" sz="1600" dirty="0"/>
              <a:t> </a:t>
            </a:r>
            <a:r>
              <a:rPr lang="ru-RU" sz="1600" dirty="0" err="1"/>
              <a:t>кількох</a:t>
            </a:r>
            <a:r>
              <a:rPr lang="ru-RU" sz="1600" dirty="0"/>
              <a:t> племен, </a:t>
            </a:r>
            <a:r>
              <a:rPr lang="ru-RU" sz="1600" dirty="0" err="1"/>
              <a:t>притаманне</a:t>
            </a:r>
            <a:r>
              <a:rPr lang="ru-RU" sz="1600" dirty="0"/>
              <a:t> </a:t>
            </a:r>
            <a:r>
              <a:rPr lang="ru-RU" sz="1600" dirty="0" err="1"/>
              <a:t>суспільствам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перебувають</a:t>
            </a:r>
            <a:r>
              <a:rPr lang="ru-RU" sz="1600" dirty="0"/>
              <a:t> на </a:t>
            </a:r>
            <a:r>
              <a:rPr lang="ru-RU" sz="1600" dirty="0" err="1"/>
              <a:t>стадії</a:t>
            </a:r>
            <a:r>
              <a:rPr lang="ru-RU" sz="1600" dirty="0"/>
              <a:t> </a:t>
            </a:r>
            <a:r>
              <a:rPr lang="ru-RU" sz="1600" dirty="0" err="1"/>
              <a:t>військової</a:t>
            </a:r>
            <a:r>
              <a:rPr lang="ru-RU" sz="1600" dirty="0"/>
              <a:t> </a:t>
            </a:r>
            <a:r>
              <a:rPr lang="ru-RU" sz="1600" dirty="0" err="1"/>
              <a:t>демократії</a:t>
            </a:r>
            <a:r>
              <a:rPr lang="ru-RU" sz="1600" dirty="0"/>
              <a:t> та </a:t>
            </a:r>
            <a:r>
              <a:rPr lang="ru-RU" sz="1600" dirty="0" err="1"/>
              <a:t>характеризується</a:t>
            </a:r>
            <a:r>
              <a:rPr lang="ru-RU" sz="1600" dirty="0"/>
              <a:t> </a:t>
            </a:r>
            <a:r>
              <a:rPr lang="ru-RU" sz="1600" dirty="0" err="1"/>
              <a:t>розшаруванням</a:t>
            </a:r>
            <a:r>
              <a:rPr lang="ru-RU" sz="1600" dirty="0"/>
              <a:t> </a:t>
            </a:r>
            <a:r>
              <a:rPr lang="ru-RU" sz="1600" dirty="0" err="1"/>
              <a:t>суспільства</a:t>
            </a:r>
            <a:r>
              <a:rPr lang="ru-RU" sz="1600" dirty="0"/>
              <a:t>.</a:t>
            </a:r>
          </a:p>
          <a:p>
            <a:r>
              <a:rPr lang="ru-RU" sz="1600" dirty="0"/>
              <a:t>	На </a:t>
            </a:r>
            <a:r>
              <a:rPr lang="ru-RU" sz="1600" dirty="0" err="1"/>
              <a:t>території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, </a:t>
            </a:r>
            <a:r>
              <a:rPr lang="ru-RU" sz="1600" dirty="0" err="1"/>
              <a:t>землі</a:t>
            </a:r>
            <a:r>
              <a:rPr lang="ru-RU" sz="1600" dirty="0"/>
              <a:t> </a:t>
            </a:r>
            <a:r>
              <a:rPr lang="ru-RU" sz="1600" dirty="0" err="1"/>
              <a:t>між</a:t>
            </a:r>
            <a:r>
              <a:rPr lang="ru-RU" sz="1600" dirty="0"/>
              <a:t> </a:t>
            </a:r>
            <a:r>
              <a:rPr lang="ru-RU" sz="1600" dirty="0" err="1"/>
              <a:t>річками</a:t>
            </a:r>
            <a:r>
              <a:rPr lang="ru-RU" sz="1600" dirty="0"/>
              <a:t> </a:t>
            </a:r>
            <a:r>
              <a:rPr lang="ru-RU" sz="1600" dirty="0" err="1"/>
              <a:t>Горинню</a:t>
            </a:r>
            <a:r>
              <a:rPr lang="ru-RU" sz="1600" dirty="0"/>
              <a:t>, </a:t>
            </a:r>
            <a:r>
              <a:rPr lang="ru-RU" sz="1600" dirty="0" err="1"/>
              <a:t>Прип'яттю</a:t>
            </a:r>
            <a:r>
              <a:rPr lang="ru-RU" sz="1600" dirty="0"/>
              <a:t> й </a:t>
            </a:r>
            <a:r>
              <a:rPr lang="ru-RU" sz="1600" dirty="0" err="1"/>
              <a:t>Дніпром</a:t>
            </a:r>
            <a:r>
              <a:rPr lang="ru-RU" sz="1600" dirty="0"/>
              <a:t>, </a:t>
            </a:r>
            <a:r>
              <a:rPr lang="ru-RU" sz="1600" dirty="0" err="1"/>
              <a:t>займали</a:t>
            </a:r>
            <a:r>
              <a:rPr lang="ru-RU" sz="1600" dirty="0"/>
              <a:t> </a:t>
            </a:r>
            <a:r>
              <a:rPr lang="ru-RU" sz="1600" b="1" dirty="0" err="1"/>
              <a:t>древляни</a:t>
            </a:r>
            <a:r>
              <a:rPr lang="ru-RU" sz="1600" dirty="0"/>
              <a:t>. На </a:t>
            </a:r>
            <a:r>
              <a:rPr lang="ru-RU" sz="1600" dirty="0" err="1"/>
              <a:t>південь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них, у </a:t>
            </a:r>
            <a:r>
              <a:rPr lang="ru-RU" sz="1600" dirty="0" err="1"/>
              <a:t>Подніпров'ї</a:t>
            </a:r>
            <a:r>
              <a:rPr lang="ru-RU" sz="1600" dirty="0"/>
              <a:t>, жили </a:t>
            </a:r>
            <a:r>
              <a:rPr lang="ru-RU" sz="1600" b="1" dirty="0" err="1"/>
              <a:t>поляни</a:t>
            </a:r>
            <a:r>
              <a:rPr lang="ru-RU" sz="1600" dirty="0"/>
              <a:t>. На </a:t>
            </a:r>
            <a:r>
              <a:rPr lang="ru-RU" sz="1600" dirty="0" err="1"/>
              <a:t>лівому</a:t>
            </a:r>
            <a:r>
              <a:rPr lang="ru-RU" sz="1600" dirty="0"/>
              <a:t> </a:t>
            </a:r>
            <a:r>
              <a:rPr lang="ru-RU" sz="1600" dirty="0" err="1"/>
              <a:t>березі</a:t>
            </a:r>
            <a:r>
              <a:rPr lang="ru-RU" sz="1600" dirty="0"/>
              <a:t> </a:t>
            </a:r>
            <a:r>
              <a:rPr lang="ru-RU" sz="1600" dirty="0" err="1"/>
              <a:t>Дніпра</a:t>
            </a:r>
            <a:r>
              <a:rPr lang="ru-RU" sz="1600" dirty="0"/>
              <a:t> – в </a:t>
            </a:r>
            <a:r>
              <a:rPr lang="ru-RU" sz="1600" dirty="0" err="1"/>
              <a:t>басейні</a:t>
            </a:r>
            <a:r>
              <a:rPr lang="ru-RU" sz="1600" dirty="0"/>
              <a:t> </a:t>
            </a:r>
            <a:r>
              <a:rPr lang="ru-RU" sz="1600" dirty="0" err="1"/>
              <a:t>Десни</a:t>
            </a:r>
            <a:r>
              <a:rPr lang="ru-RU" sz="1600" dirty="0"/>
              <a:t> – </a:t>
            </a:r>
            <a:r>
              <a:rPr lang="ru-RU" sz="1600" b="1" dirty="0" err="1"/>
              <a:t>сіверяни</a:t>
            </a:r>
            <a:r>
              <a:rPr lang="ru-RU" sz="1600" dirty="0"/>
              <a:t>. </a:t>
            </a:r>
            <a:r>
              <a:rPr lang="ru-RU" sz="1600" dirty="0" err="1"/>
              <a:t>Між</a:t>
            </a:r>
            <a:r>
              <a:rPr lang="ru-RU" sz="1600" dirty="0"/>
              <a:t> </a:t>
            </a:r>
            <a:r>
              <a:rPr lang="ru-RU" sz="1600" dirty="0" err="1"/>
              <a:t>Дніпром</a:t>
            </a:r>
            <a:r>
              <a:rPr lang="ru-RU" sz="1600" dirty="0"/>
              <a:t> і Бугом проживали </a:t>
            </a:r>
            <a:r>
              <a:rPr lang="ru-RU" sz="1600" b="1" dirty="0" err="1"/>
              <a:t>уличі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4979465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9D7A87-3234-4B2C-B0DB-BD33E0AD9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Переяславське князівство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118341-4449-4463-9F0C-F690349F9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u="sng" dirty="0"/>
              <a:t>1187 р.</a:t>
            </a:r>
            <a:r>
              <a:rPr lang="uk-UA" dirty="0"/>
              <a:t> – перша згадка слова «Україна» в писемних джерелах.</a:t>
            </a:r>
          </a:p>
          <a:p>
            <a:r>
              <a:rPr lang="uk-UA" dirty="0"/>
              <a:t>Фактично не мало політичної самостійності й залежало від Києва;</a:t>
            </a:r>
          </a:p>
          <a:p>
            <a:r>
              <a:rPr lang="uk-UA" dirty="0"/>
              <a:t>Землі князівства були рубежами між степом та київськими землями;</a:t>
            </a:r>
            <a:endParaRPr lang="ru-RU" dirty="0"/>
          </a:p>
          <a:p>
            <a:r>
              <a:rPr lang="ru-RU" dirty="0"/>
              <a:t>Перший раз слово «</a:t>
            </a:r>
            <a:r>
              <a:rPr lang="ru-RU" dirty="0" err="1"/>
              <a:t>Україна</a:t>
            </a:r>
            <a:r>
              <a:rPr lang="ru-RU" dirty="0"/>
              <a:t>»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пов’язана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переяславського</a:t>
            </a:r>
            <a:r>
              <a:rPr lang="ru-RU" dirty="0"/>
              <a:t> князя </a:t>
            </a:r>
            <a:r>
              <a:rPr lang="ru-RU" dirty="0" err="1"/>
              <a:t>Володимира</a:t>
            </a:r>
            <a:r>
              <a:rPr lang="ru-RU" dirty="0"/>
              <a:t> </a:t>
            </a:r>
            <a:r>
              <a:rPr lang="ru-RU" dirty="0" err="1"/>
              <a:t>Глібовича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980492250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43A21-126A-4B61-9C31-FAA5C0800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Галицьке князівство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EBB51A-AA15-4655-A2D2-3C7EC76DB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Мало порівняно більшу незалежність від Києва;</a:t>
            </a:r>
          </a:p>
          <a:p>
            <a:r>
              <a:rPr lang="uk-UA" dirty="0"/>
              <a:t>Значний вплив бояр;</a:t>
            </a:r>
          </a:p>
          <a:p>
            <a:r>
              <a:rPr lang="uk-UA" dirty="0"/>
              <a:t>Підтримувало дипломатичні відносини з Польщею та Угорщиною;</a:t>
            </a:r>
          </a:p>
          <a:p>
            <a:r>
              <a:rPr lang="uk-UA" dirty="0"/>
              <a:t>За Ярослава Осмомисла значно розширилися території та встановилися хороші відносини з сусідами;</a:t>
            </a:r>
          </a:p>
          <a:p>
            <a:r>
              <a:rPr lang="uk-UA" dirty="0"/>
              <a:t>Галицьке князівство мало своєрідний політичний устрій – взірець олігархічного правління.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2156832"/>
      </p:ext>
    </p:extLst>
  </p:cSld>
  <p:clrMapOvr>
    <a:masterClrMapping/>
  </p:clrMapOvr>
  <p:transition spd="slow">
    <p:cover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179843-0DB7-4885-A788-EFF608D0C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Волинське князівство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1EAAD9-8B97-4EDC-B26C-9207D7917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3795233" cy="3636511"/>
          </a:xfrm>
        </p:spPr>
        <p:txBody>
          <a:bodyPr/>
          <a:lstStyle/>
          <a:p>
            <a:r>
              <a:rPr lang="uk-UA" dirty="0"/>
              <a:t>У </a:t>
            </a:r>
            <a:r>
              <a:rPr lang="en-US" dirty="0"/>
              <a:t>XII </a:t>
            </a:r>
            <a:r>
              <a:rPr lang="uk-UA" dirty="0"/>
              <a:t>ст. Ізяслав Мстиславович сформував власну князівську династію, після чого розпочалися міжусобиці;</a:t>
            </a:r>
          </a:p>
          <a:p>
            <a:r>
              <a:rPr lang="uk-UA" dirty="0"/>
              <a:t>Князівство розпалося на дрібні уділи;</a:t>
            </a:r>
          </a:p>
          <a:p>
            <a:r>
              <a:rPr lang="uk-UA" dirty="0"/>
              <a:t>Об’єднання володінь здійснив Роман Мстиславович,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88DE26-757A-4993-B742-1BFF4480E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562" y="2348005"/>
            <a:ext cx="2493370" cy="38475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6D0290-4498-483D-949F-4AF0417CC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082" y="2348004"/>
            <a:ext cx="3363252" cy="3847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25DCE9-57EE-4CDE-A5FC-8B050AE0DEE4}"/>
              </a:ext>
            </a:extLst>
          </p:cNvPr>
          <p:cNvSpPr txBox="1"/>
          <p:nvPr/>
        </p:nvSpPr>
        <p:spPr>
          <a:xfrm>
            <a:off x="5635562" y="6226146"/>
            <a:ext cx="2493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/>
              <a:t>Роман Мстиславович</a:t>
            </a:r>
            <a:endParaRPr lang="ru-RU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0CE2B6-5E03-4326-8B3D-5FC852794D43}"/>
              </a:ext>
            </a:extLst>
          </p:cNvPr>
          <p:cNvSpPr txBox="1"/>
          <p:nvPr/>
        </p:nvSpPr>
        <p:spPr>
          <a:xfrm>
            <a:off x="8328081" y="6220731"/>
            <a:ext cx="3363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/>
              <a:t>Ізяслав Мстиславович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3944225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1254A8D9-8D04-453D-8133-609B97244E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9172837"/>
              </p:ext>
            </p:extLst>
          </p:nvPr>
        </p:nvGraphicFramePr>
        <p:xfrm>
          <a:off x="216249" y="0"/>
          <a:ext cx="1173806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4C3A117-91FB-49AF-8800-43C8D8D3BBF3}"/>
              </a:ext>
            </a:extLst>
          </p:cNvPr>
          <p:cNvSpPr txBox="1"/>
          <p:nvPr/>
        </p:nvSpPr>
        <p:spPr>
          <a:xfrm>
            <a:off x="0" y="26844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/>
              <a:t>Соціальний устрій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325407728"/>
      </p:ext>
    </p:extLst>
  </p:cSld>
  <p:clrMapOvr>
    <a:masterClrMapping/>
  </p:clrMapOvr>
  <p:transition spd="slow">
    <p:cover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FDEDBF93-B853-450F-A846-D1CAC15CF1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54704" y="2150532"/>
            <a:ext cx="5553071" cy="3710517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062ED6-A882-47D9-84DD-3F7EE44FA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Аскольд та Дір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EA5AD7-2D44-4A6D-B292-379D525BF5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b="1" u="sng" dirty="0"/>
              <a:t>860 р.</a:t>
            </a:r>
            <a:r>
              <a:rPr lang="uk-UA" sz="1600" dirty="0"/>
              <a:t> – похід Аскольда на Візантію. Укладання першого договору Русі з Візантією.</a:t>
            </a:r>
          </a:p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Внутрішня політика:</a:t>
            </a:r>
          </a:p>
          <a:p>
            <a:pPr lvl="1"/>
            <a:r>
              <a:rPr lang="uk-UA" sz="1600" dirty="0"/>
              <a:t>Здійснив спробу впровадження християнства на Русі;</a:t>
            </a:r>
          </a:p>
          <a:p>
            <a:pPr lvl="1"/>
            <a:r>
              <a:rPr lang="uk-UA" sz="1600" dirty="0"/>
              <a:t>Зміцнив дружину, запросивши варягів.</a:t>
            </a:r>
          </a:p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Зовнішня політика:</a:t>
            </a:r>
          </a:p>
          <a:p>
            <a:pPr lvl="1"/>
            <a:r>
              <a:rPr lang="uk-UA" sz="1600" dirty="0"/>
              <a:t>Здійснив похід на Візантію та уклав договір із нею;</a:t>
            </a:r>
          </a:p>
          <a:p>
            <a:pPr lvl="1"/>
            <a:r>
              <a:rPr lang="uk-UA" sz="1600" dirty="0"/>
              <a:t>Відбулося міжнародне визнання Русі-України.</a:t>
            </a:r>
          </a:p>
        </p:txBody>
      </p:sp>
    </p:spTree>
    <p:extLst>
      <p:ext uri="{BB962C8B-B14F-4D97-AF65-F5344CB8AC3E}">
        <p14:creationId xmlns:p14="http://schemas.microsoft.com/office/powerpoint/2010/main" val="2313822945"/>
      </p:ext>
    </p:extLst>
  </p:cSld>
  <p:clrMapOvr>
    <a:masterClrMapping/>
  </p:clrMapOvr>
  <p:transition spd="slow">
    <p:cover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3D250C-6265-4D32-8C63-370E2907B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Олег</a:t>
            </a:r>
            <a:br>
              <a:rPr lang="uk-UA" sz="3600" b="1" dirty="0"/>
            </a:br>
            <a:r>
              <a:rPr lang="uk-UA" sz="3600" b="1" dirty="0"/>
              <a:t>(882-912 рр.)</a:t>
            </a:r>
            <a:endParaRPr lang="ru-RU" sz="36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2CD4A99-8236-465A-92E5-3A82F07DA7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1311" y="2222500"/>
            <a:ext cx="5192153" cy="3638550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6E7473BA-812B-45C9-A4E4-A1CD986F28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b="1" u="sng" dirty="0"/>
              <a:t>882 р.</a:t>
            </a:r>
            <a:r>
              <a:rPr lang="uk-UA" sz="1600" dirty="0"/>
              <a:t> – </a:t>
            </a:r>
            <a:r>
              <a:rPr lang="ru-RU" sz="1600" dirty="0" err="1"/>
              <a:t>об’єднання</a:t>
            </a:r>
            <a:r>
              <a:rPr lang="ru-RU" sz="1600" dirty="0"/>
              <a:t> </a:t>
            </a:r>
            <a:r>
              <a:rPr lang="ru-RU" sz="1600" dirty="0" err="1"/>
              <a:t>північних</a:t>
            </a:r>
            <a:r>
              <a:rPr lang="ru-RU" sz="1600" dirty="0"/>
              <a:t> та </a:t>
            </a:r>
            <a:r>
              <a:rPr lang="ru-RU" sz="1600" dirty="0" err="1"/>
              <a:t>південних</a:t>
            </a:r>
            <a:r>
              <a:rPr lang="ru-RU" sz="1600" dirty="0"/>
              <a:t> </a:t>
            </a:r>
            <a:r>
              <a:rPr lang="ru-RU" sz="1600" dirty="0" err="1"/>
              <a:t>руських</a:t>
            </a:r>
            <a:r>
              <a:rPr lang="ru-RU" sz="1600" dirty="0"/>
              <a:t> земель Олегом.</a:t>
            </a:r>
          </a:p>
          <a:p>
            <a:pPr marL="0" indent="0">
              <a:buNone/>
            </a:pPr>
            <a:r>
              <a:rPr lang="ru-RU" sz="1600" b="1" u="sng" dirty="0"/>
              <a:t>907, 911 </a:t>
            </a:r>
            <a:r>
              <a:rPr lang="ru-RU" sz="1600" b="1" u="sng" dirty="0" err="1"/>
              <a:t>рр</a:t>
            </a:r>
            <a:r>
              <a:rPr lang="ru-RU" sz="1600" b="1" u="sng" dirty="0"/>
              <a:t>. </a:t>
            </a:r>
            <a:r>
              <a:rPr lang="ru-RU" sz="1600" dirty="0"/>
              <a:t>- </a:t>
            </a:r>
            <a:r>
              <a:rPr lang="ru-RU" sz="1600" dirty="0" err="1"/>
              <a:t>вдалі</a:t>
            </a:r>
            <a:r>
              <a:rPr lang="ru-RU" sz="1600" dirty="0"/>
              <a:t> походи Олега на </a:t>
            </a:r>
            <a:r>
              <a:rPr lang="ru-RU" sz="1600" dirty="0" err="1"/>
              <a:t>Візантію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800" b="1" dirty="0" err="1">
                <a:solidFill>
                  <a:schemeClr val="accent1"/>
                </a:solidFill>
              </a:rPr>
              <a:t>Внутрішня</a:t>
            </a:r>
            <a:r>
              <a:rPr lang="ru-RU" sz="1800" b="1" dirty="0">
                <a:solidFill>
                  <a:schemeClr val="accent1"/>
                </a:solidFill>
              </a:rPr>
              <a:t> </a:t>
            </a:r>
            <a:r>
              <a:rPr lang="ru-RU" sz="1800" b="1" dirty="0" err="1">
                <a:solidFill>
                  <a:schemeClr val="accent1"/>
                </a:solidFill>
              </a:rPr>
              <a:t>політика</a:t>
            </a:r>
            <a:r>
              <a:rPr lang="ru-RU" sz="1800" b="1" dirty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ru-RU" sz="1600" dirty="0" err="1"/>
              <a:t>Об’єднав</a:t>
            </a:r>
            <a:r>
              <a:rPr lang="ru-RU" sz="1600" dirty="0"/>
              <a:t> </a:t>
            </a:r>
            <a:r>
              <a:rPr lang="ru-RU" sz="1600" dirty="0" err="1"/>
              <a:t>північні</a:t>
            </a:r>
            <a:r>
              <a:rPr lang="ru-RU" sz="1600" dirty="0"/>
              <a:t> і </a:t>
            </a:r>
            <a:r>
              <a:rPr lang="ru-RU" sz="1600" dirty="0" err="1"/>
              <a:t>південні</a:t>
            </a:r>
            <a:r>
              <a:rPr lang="ru-RU" sz="1600" dirty="0"/>
              <a:t> </a:t>
            </a:r>
            <a:r>
              <a:rPr lang="ru-RU" sz="1600" dirty="0" err="1"/>
              <a:t>землі</a:t>
            </a:r>
            <a:r>
              <a:rPr lang="ru-RU" sz="1600" dirty="0"/>
              <a:t> в державу з центром у </a:t>
            </a:r>
            <a:r>
              <a:rPr lang="ru-RU" sz="1600" dirty="0" err="1"/>
              <a:t>Києві</a:t>
            </a:r>
            <a:r>
              <a:rPr lang="ru-RU" sz="1600" dirty="0"/>
              <a:t>;</a:t>
            </a:r>
          </a:p>
          <a:p>
            <a:pPr lvl="1"/>
            <a:r>
              <a:rPr lang="ru-RU" sz="1600" dirty="0" err="1"/>
              <a:t>Зміцнив</a:t>
            </a:r>
            <a:r>
              <a:rPr lang="ru-RU" sz="1600" dirty="0"/>
              <a:t> </a:t>
            </a:r>
            <a:r>
              <a:rPr lang="ru-RU" sz="1600" dirty="0" err="1"/>
              <a:t>князівську</a:t>
            </a:r>
            <a:r>
              <a:rPr lang="ru-RU" sz="1600" dirty="0"/>
              <a:t> </a:t>
            </a:r>
            <a:r>
              <a:rPr lang="ru-RU" sz="1600" dirty="0" err="1"/>
              <a:t>владу</a:t>
            </a:r>
            <a:r>
              <a:rPr lang="ru-RU" sz="1600" dirty="0"/>
              <a:t>;</a:t>
            </a:r>
          </a:p>
          <a:p>
            <a:pPr lvl="1"/>
            <a:r>
              <a:rPr lang="ru-RU" sz="1600" dirty="0"/>
              <a:t>Залучив до </a:t>
            </a:r>
            <a:r>
              <a:rPr lang="ru-RU" sz="1600" dirty="0" err="1"/>
              <a:t>військових</a:t>
            </a:r>
            <a:r>
              <a:rPr lang="ru-RU" sz="1600" dirty="0"/>
              <a:t> </a:t>
            </a:r>
            <a:r>
              <a:rPr lang="ru-RU" sz="1600" dirty="0" err="1"/>
              <a:t>походів</a:t>
            </a:r>
            <a:r>
              <a:rPr lang="ru-RU" sz="1600" dirty="0"/>
              <a:t> дружину з </a:t>
            </a:r>
            <a:r>
              <a:rPr lang="ru-RU" sz="1600" dirty="0" err="1"/>
              <a:t>підкорених</a:t>
            </a:r>
            <a:r>
              <a:rPr lang="ru-RU" sz="1600" dirty="0"/>
              <a:t> земель.</a:t>
            </a:r>
          </a:p>
          <a:p>
            <a:pPr marL="0" indent="0">
              <a:buNone/>
            </a:pPr>
            <a:r>
              <a:rPr lang="ru-RU" sz="1800" b="1" dirty="0" err="1">
                <a:solidFill>
                  <a:schemeClr val="accent1"/>
                </a:solidFill>
              </a:rPr>
              <a:t>Зовнішня</a:t>
            </a:r>
            <a:r>
              <a:rPr lang="ru-RU" sz="1800" b="1" dirty="0">
                <a:solidFill>
                  <a:schemeClr val="accent1"/>
                </a:solidFill>
              </a:rPr>
              <a:t> </a:t>
            </a:r>
            <a:r>
              <a:rPr lang="ru-RU" sz="1800" b="1" dirty="0" err="1">
                <a:solidFill>
                  <a:schemeClr val="accent1"/>
                </a:solidFill>
              </a:rPr>
              <a:t>політика</a:t>
            </a:r>
            <a:r>
              <a:rPr lang="ru-RU" sz="1800" b="1" dirty="0">
                <a:solidFill>
                  <a:schemeClr val="accent1"/>
                </a:solidFill>
              </a:rPr>
              <a:t>:</a:t>
            </a:r>
          </a:p>
          <a:p>
            <a:pPr lvl="1"/>
            <a:r>
              <a:rPr lang="ru-RU" sz="1600" dirty="0" err="1"/>
              <a:t>Розширив</a:t>
            </a:r>
            <a:r>
              <a:rPr lang="ru-RU" sz="1600" dirty="0"/>
              <a:t> </a:t>
            </a:r>
            <a:r>
              <a:rPr lang="ru-RU" sz="1600" dirty="0" err="1"/>
              <a:t>кордони</a:t>
            </a:r>
            <a:r>
              <a:rPr lang="ru-RU" sz="1600" dirty="0"/>
              <a:t> </a:t>
            </a:r>
            <a:r>
              <a:rPr lang="ru-RU" sz="1600" dirty="0" err="1"/>
              <a:t>держави</a:t>
            </a:r>
            <a:r>
              <a:rPr lang="ru-RU" sz="1600" dirty="0"/>
              <a:t> за </a:t>
            </a:r>
            <a:r>
              <a:rPr lang="ru-RU" sz="1600" dirty="0" err="1"/>
              <a:t>рахунок</a:t>
            </a:r>
            <a:r>
              <a:rPr lang="ru-RU" sz="1600" dirty="0"/>
              <a:t> </a:t>
            </a:r>
            <a:r>
              <a:rPr lang="ru-RU" sz="1600" dirty="0" err="1"/>
              <a:t>підкорення</a:t>
            </a:r>
            <a:r>
              <a:rPr lang="ru-RU" sz="1600" dirty="0"/>
              <a:t> </a:t>
            </a:r>
            <a:r>
              <a:rPr lang="ru-RU" sz="1600" dirty="0" err="1"/>
              <a:t>сусідніх</a:t>
            </a:r>
            <a:r>
              <a:rPr lang="ru-RU" sz="1600" dirty="0"/>
              <a:t> племен;</a:t>
            </a:r>
          </a:p>
          <a:p>
            <a:pPr lvl="1"/>
            <a:r>
              <a:rPr lang="ru-RU" sz="1600" dirty="0" err="1"/>
              <a:t>Здійснив</a:t>
            </a:r>
            <a:r>
              <a:rPr lang="ru-RU" sz="1600" dirty="0"/>
              <a:t> </a:t>
            </a:r>
            <a:r>
              <a:rPr lang="ru-RU" sz="1600" dirty="0" err="1"/>
              <a:t>успішні</a:t>
            </a:r>
            <a:r>
              <a:rPr lang="ru-RU" sz="1600" dirty="0"/>
              <a:t> походи </a:t>
            </a:r>
            <a:r>
              <a:rPr lang="ru-RU" sz="1600" dirty="0" err="1"/>
              <a:t>проти</a:t>
            </a:r>
            <a:r>
              <a:rPr lang="ru-RU" sz="1600" dirty="0"/>
              <a:t> </a:t>
            </a:r>
            <a:r>
              <a:rPr lang="ru-RU" sz="1600" dirty="0" err="1"/>
              <a:t>Візантії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677530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D7602-57D2-43DF-A838-AAC4A4B06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Ігор</a:t>
            </a:r>
            <a:br>
              <a:rPr lang="uk-UA" sz="3600" b="1" dirty="0"/>
            </a:br>
            <a:r>
              <a:rPr lang="uk-UA" sz="3600" b="1" dirty="0"/>
              <a:t>(912-945 рр.)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6E24AD-97A6-4B50-B70C-557021D155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b="1" u="sng" dirty="0"/>
              <a:t>941, 944 рр. </a:t>
            </a:r>
            <a:r>
              <a:rPr lang="uk-UA" sz="1600" dirty="0"/>
              <a:t>– невдалі походи Ігоря на Візантію.</a:t>
            </a:r>
          </a:p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Внутрішня політика:</a:t>
            </a:r>
          </a:p>
          <a:p>
            <a:pPr lvl="1"/>
            <a:r>
              <a:rPr lang="uk-UA" sz="1600" dirty="0"/>
              <a:t>Здійснював заходи щодо централізації держави;</a:t>
            </a:r>
          </a:p>
          <a:p>
            <a:pPr lvl="1"/>
            <a:r>
              <a:rPr lang="uk-UA" sz="1600" dirty="0"/>
              <a:t>Придушив спробу деревлян відокремитися;</a:t>
            </a:r>
          </a:p>
          <a:p>
            <a:pPr lvl="1"/>
            <a:r>
              <a:rPr lang="uk-UA" sz="1600" dirty="0"/>
              <a:t>Здійснив невдалу спробу збільшити данину.</a:t>
            </a:r>
          </a:p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Зовнішня політика:</a:t>
            </a:r>
          </a:p>
          <a:p>
            <a:pPr lvl="1"/>
            <a:r>
              <a:rPr lang="ru-RU" sz="1600" dirty="0" err="1"/>
              <a:t>Боровся</a:t>
            </a:r>
            <a:r>
              <a:rPr lang="ru-RU" sz="1600" dirty="0"/>
              <a:t> з </a:t>
            </a:r>
            <a:r>
              <a:rPr lang="ru-RU" sz="1600" dirty="0" err="1"/>
              <a:t>уличами</a:t>
            </a:r>
            <a:r>
              <a:rPr lang="ru-RU" sz="1600" dirty="0"/>
              <a:t>, </a:t>
            </a:r>
            <a:r>
              <a:rPr lang="ru-RU" sz="1600" dirty="0" err="1"/>
              <a:t>проте</a:t>
            </a:r>
            <a:r>
              <a:rPr lang="ru-RU" sz="1600" dirty="0"/>
              <a:t> не </a:t>
            </a:r>
            <a:r>
              <a:rPr lang="ru-RU" sz="1600" dirty="0" err="1"/>
              <a:t>зміг</a:t>
            </a:r>
            <a:r>
              <a:rPr lang="ru-RU" sz="1600" dirty="0"/>
              <a:t>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підкорити</a:t>
            </a:r>
            <a:r>
              <a:rPr lang="ru-RU" sz="1600" dirty="0"/>
              <a:t>;</a:t>
            </a:r>
          </a:p>
          <a:p>
            <a:pPr lvl="1"/>
            <a:r>
              <a:rPr lang="ru-RU" sz="1600" dirty="0" err="1"/>
              <a:t>Здійснив</a:t>
            </a:r>
            <a:r>
              <a:rPr lang="ru-RU" sz="1600" dirty="0"/>
              <a:t> походи </a:t>
            </a:r>
            <a:r>
              <a:rPr lang="ru-RU" sz="1600" dirty="0" err="1"/>
              <a:t>проти</a:t>
            </a:r>
            <a:r>
              <a:rPr lang="ru-RU" sz="1600" dirty="0"/>
              <a:t> </a:t>
            </a:r>
            <a:r>
              <a:rPr lang="ru-RU" sz="1600" dirty="0" err="1"/>
              <a:t>візантії</a:t>
            </a:r>
            <a:r>
              <a:rPr lang="ru-RU" sz="1600" dirty="0"/>
              <a:t>;</a:t>
            </a:r>
          </a:p>
          <a:p>
            <a:pPr lvl="1"/>
            <a:r>
              <a:rPr lang="ru-RU" sz="1600" dirty="0" err="1"/>
              <a:t>Уклав</a:t>
            </a:r>
            <a:r>
              <a:rPr lang="ru-RU" sz="1600" dirty="0"/>
              <a:t> </a:t>
            </a:r>
            <a:r>
              <a:rPr lang="ru-RU" sz="1600" dirty="0" err="1"/>
              <a:t>менш</a:t>
            </a:r>
            <a:r>
              <a:rPr lang="ru-RU" sz="1600" dirty="0"/>
              <a:t> </a:t>
            </a:r>
            <a:r>
              <a:rPr lang="ru-RU" sz="1600" dirty="0" err="1"/>
              <a:t>вигідний</a:t>
            </a:r>
            <a:r>
              <a:rPr lang="ru-RU" sz="1600" dirty="0"/>
              <a:t> </a:t>
            </a:r>
            <a:r>
              <a:rPr lang="ru-RU" sz="1600" dirty="0" err="1"/>
              <a:t>договір</a:t>
            </a:r>
            <a:r>
              <a:rPr lang="ru-RU" sz="1600" dirty="0"/>
              <a:t>;</a:t>
            </a:r>
          </a:p>
          <a:p>
            <a:pPr lvl="1"/>
            <a:r>
              <a:rPr lang="ru-RU" sz="1600" dirty="0" err="1"/>
              <a:t>Відмовився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претензій</a:t>
            </a:r>
            <a:r>
              <a:rPr lang="ru-RU" sz="1600" dirty="0"/>
              <a:t> на </a:t>
            </a:r>
            <a:r>
              <a:rPr lang="ru-RU" sz="1600" dirty="0" err="1"/>
              <a:t>Крим</a:t>
            </a:r>
            <a:r>
              <a:rPr lang="ru-RU" sz="1600" dirty="0"/>
              <a:t>;</a:t>
            </a:r>
          </a:p>
          <a:p>
            <a:pPr lvl="1"/>
            <a:r>
              <a:rPr lang="ru-RU" sz="1600" dirty="0" err="1"/>
              <a:t>Успішно</a:t>
            </a:r>
            <a:r>
              <a:rPr lang="ru-RU" sz="1600" dirty="0"/>
              <a:t> </a:t>
            </a:r>
            <a:r>
              <a:rPr lang="ru-RU" sz="1600" dirty="0" err="1"/>
              <a:t>воював</a:t>
            </a:r>
            <a:r>
              <a:rPr lang="ru-RU" sz="1600" dirty="0"/>
              <a:t> на </a:t>
            </a:r>
            <a:r>
              <a:rPr lang="ru-RU" sz="1600" dirty="0" err="1"/>
              <a:t>Закавказзі</a:t>
            </a:r>
            <a:r>
              <a:rPr lang="ru-RU" sz="1600" dirty="0"/>
              <a:t>;</a:t>
            </a:r>
          </a:p>
          <a:p>
            <a:pPr lvl="1"/>
            <a:r>
              <a:rPr lang="ru-RU" sz="1600" dirty="0" err="1"/>
              <a:t>Боровся</a:t>
            </a:r>
            <a:r>
              <a:rPr lang="ru-RU" sz="1600" dirty="0"/>
              <a:t> </a:t>
            </a:r>
            <a:r>
              <a:rPr lang="ru-RU" sz="1600" dirty="0" err="1"/>
              <a:t>проти</a:t>
            </a:r>
            <a:r>
              <a:rPr lang="ru-RU" sz="1600" dirty="0"/>
              <a:t> </a:t>
            </a:r>
            <a:r>
              <a:rPr lang="ru-RU" sz="1600" dirty="0" err="1"/>
              <a:t>печенігів</a:t>
            </a:r>
            <a:r>
              <a:rPr lang="ru-RU" sz="1600" dirty="0"/>
              <a:t>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9F901B7-081D-4A81-B825-B12A3F96E4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08576" y="2222500"/>
            <a:ext cx="5445449" cy="3638550"/>
          </a:xfrm>
        </p:spPr>
      </p:pic>
    </p:spTree>
    <p:extLst>
      <p:ext uri="{BB962C8B-B14F-4D97-AF65-F5344CB8AC3E}">
        <p14:creationId xmlns:p14="http://schemas.microsoft.com/office/powerpoint/2010/main" val="8121066"/>
      </p:ext>
    </p:extLst>
  </p:cSld>
  <p:clrMapOvr>
    <a:masterClrMapping/>
  </p:clrMapOvr>
  <p:transition spd="slow">
    <p:cover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1E8152-57D7-43A6-9159-BF53D6225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Ольга</a:t>
            </a:r>
            <a:br>
              <a:rPr lang="uk-UA" sz="3600" b="1" dirty="0"/>
            </a:br>
            <a:r>
              <a:rPr lang="uk-UA" sz="3600" b="1" dirty="0"/>
              <a:t>(945-964 рр.)</a:t>
            </a:r>
            <a:endParaRPr lang="ru-RU" sz="36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A87B493-F56F-4A55-9D15-406E298733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0850" y="2456835"/>
            <a:ext cx="5553075" cy="3404214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C22C0E67-0785-48F6-B1D5-453D3A9CA7A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Внутрішня політика:</a:t>
            </a:r>
          </a:p>
          <a:p>
            <a:pPr lvl="1"/>
            <a:r>
              <a:rPr lang="uk-UA" sz="1600" dirty="0"/>
              <a:t>Придушила повстання деревлян;</a:t>
            </a:r>
          </a:p>
          <a:p>
            <a:pPr lvl="1"/>
            <a:r>
              <a:rPr lang="uk-UA" sz="1600" dirty="0"/>
              <a:t>Впровадила фіксовані податки (</a:t>
            </a:r>
            <a:r>
              <a:rPr lang="uk-UA" sz="1600" b="1" dirty="0" err="1"/>
              <a:t>уроки</a:t>
            </a:r>
            <a:r>
              <a:rPr lang="uk-UA" sz="1600" dirty="0"/>
              <a:t>);</a:t>
            </a:r>
          </a:p>
          <a:p>
            <a:pPr lvl="1"/>
            <a:r>
              <a:rPr lang="uk-UA" sz="1600" dirty="0"/>
              <a:t>Упорядкувала збір данини (</a:t>
            </a:r>
            <a:r>
              <a:rPr lang="uk-UA" sz="1600" b="1" dirty="0"/>
              <a:t>полюддя</a:t>
            </a:r>
            <a:r>
              <a:rPr lang="uk-UA" sz="1600" dirty="0"/>
              <a:t>);</a:t>
            </a:r>
          </a:p>
          <a:p>
            <a:pPr lvl="1"/>
            <a:r>
              <a:rPr lang="uk-UA" sz="1600" dirty="0"/>
              <a:t>Провела адміністративний поділ та запровадила </a:t>
            </a:r>
            <a:r>
              <a:rPr lang="uk-UA" sz="1600" b="1" dirty="0"/>
              <a:t>погости</a:t>
            </a:r>
            <a:r>
              <a:rPr lang="uk-UA" sz="1600" dirty="0"/>
              <a:t> для полегшення збору данини;</a:t>
            </a:r>
          </a:p>
          <a:p>
            <a:pPr lvl="1"/>
            <a:r>
              <a:rPr lang="uk-UA" sz="1600" dirty="0"/>
              <a:t>Прагнула поширити християнство у державі.</a:t>
            </a:r>
          </a:p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Зовнішня політика:</a:t>
            </a:r>
          </a:p>
          <a:p>
            <a:pPr lvl="1"/>
            <a:r>
              <a:rPr lang="uk-UA" sz="1600" dirty="0"/>
              <a:t>Налагоджувала дипломатичні відносини з Візантією;</a:t>
            </a:r>
          </a:p>
          <a:p>
            <a:pPr lvl="1"/>
            <a:r>
              <a:rPr lang="uk-UA" sz="1600" dirty="0"/>
              <a:t>Здійснила подорож до Константинополя;</a:t>
            </a:r>
          </a:p>
          <a:p>
            <a:pPr lvl="1"/>
            <a:r>
              <a:rPr lang="uk-UA" sz="1600" dirty="0"/>
              <a:t>Обмінялась посольством з майбутнім імператором Священної римської імперії </a:t>
            </a:r>
            <a:r>
              <a:rPr lang="uk-UA" sz="1600" b="1" dirty="0"/>
              <a:t>Оттоном </a:t>
            </a:r>
            <a:r>
              <a:rPr lang="en-US" sz="1600" b="1" dirty="0"/>
              <a:t>I</a:t>
            </a:r>
            <a:r>
              <a:rPr lang="en-US" sz="1600" dirty="0"/>
              <a:t> (</a:t>
            </a:r>
            <a:r>
              <a:rPr lang="uk-UA" sz="1600" dirty="0"/>
              <a:t>959 р.</a:t>
            </a:r>
            <a:r>
              <a:rPr lang="en-US" sz="1600" dirty="0"/>
              <a:t>)</a:t>
            </a:r>
            <a:r>
              <a:rPr lang="uk-UA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5542651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677BA-61B9-42A2-AA62-C05D9D585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Святослав</a:t>
            </a:r>
            <a:br>
              <a:rPr lang="uk-UA" sz="3600" b="1" dirty="0"/>
            </a:br>
            <a:r>
              <a:rPr lang="uk-UA" sz="3600" b="1" dirty="0"/>
              <a:t>(964-972 рр.)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271770-7586-46F7-8E99-36D4AF2AF0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Внутрішня політика:</a:t>
            </a:r>
          </a:p>
          <a:p>
            <a:pPr lvl="1"/>
            <a:r>
              <a:rPr lang="uk-UA" sz="1600" dirty="0"/>
              <a:t>Замінив племінних правителів своїми синами, що сприяло зміцненню центральної влади;</a:t>
            </a:r>
          </a:p>
          <a:p>
            <a:pPr lvl="1"/>
            <a:r>
              <a:rPr lang="uk-UA" sz="1600" dirty="0"/>
              <a:t>Відмовився від прийняття християнства, проте не забороняв сповідувати його.</a:t>
            </a:r>
          </a:p>
          <a:p>
            <a:pPr marL="0" indent="0">
              <a:buNone/>
            </a:pPr>
            <a:r>
              <a:rPr lang="uk-UA" sz="1800" b="1" dirty="0">
                <a:solidFill>
                  <a:schemeClr val="accent1"/>
                </a:solidFill>
              </a:rPr>
              <a:t>Зовнішня політика:</a:t>
            </a:r>
          </a:p>
          <a:p>
            <a:pPr lvl="1"/>
            <a:r>
              <a:rPr lang="ru-RU" sz="1600" dirty="0" err="1"/>
              <a:t>Переміг</a:t>
            </a:r>
            <a:r>
              <a:rPr lang="ru-RU" sz="1600" dirty="0"/>
              <a:t> </a:t>
            </a:r>
            <a:r>
              <a:rPr lang="ru-RU" sz="1600" dirty="0" err="1"/>
              <a:t>близьких</a:t>
            </a:r>
            <a:r>
              <a:rPr lang="ru-RU" sz="1600" dirty="0"/>
              <a:t> булгар та </a:t>
            </a:r>
            <a:r>
              <a:rPr lang="ru-RU" sz="1600" dirty="0" err="1"/>
              <a:t>хозарів</a:t>
            </a:r>
            <a:r>
              <a:rPr lang="ru-RU" sz="1600" dirty="0"/>
              <a:t>;</a:t>
            </a:r>
          </a:p>
          <a:p>
            <a:pPr lvl="1"/>
            <a:r>
              <a:rPr lang="ru-RU" sz="1600" dirty="0" err="1"/>
              <a:t>Здійснив</a:t>
            </a:r>
            <a:r>
              <a:rPr lang="ru-RU" sz="1600" dirty="0"/>
              <a:t> </a:t>
            </a:r>
            <a:r>
              <a:rPr lang="ru-RU" sz="1600" dirty="0" err="1"/>
              <a:t>успішні</a:t>
            </a:r>
            <a:r>
              <a:rPr lang="ru-RU" sz="1600" dirty="0"/>
              <a:t> походи на </a:t>
            </a:r>
            <a:r>
              <a:rPr lang="ru-RU" sz="1600" dirty="0" err="1"/>
              <a:t>Балкани</a:t>
            </a:r>
            <a:r>
              <a:rPr lang="ru-RU" sz="1600" dirty="0"/>
              <a:t>;</a:t>
            </a:r>
          </a:p>
          <a:p>
            <a:pPr lvl="1"/>
            <a:r>
              <a:rPr lang="ru-RU" sz="1600" dirty="0" err="1"/>
              <a:t>Воював</a:t>
            </a:r>
            <a:r>
              <a:rPr lang="ru-RU" sz="1600" dirty="0"/>
              <a:t>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Візантією</a:t>
            </a:r>
            <a:r>
              <a:rPr lang="ru-RU" sz="1600" dirty="0"/>
              <a:t>, </a:t>
            </a:r>
            <a:r>
              <a:rPr lang="ru-RU" sz="1600" dirty="0" err="1"/>
              <a:t>уклав</a:t>
            </a:r>
            <a:r>
              <a:rPr lang="ru-RU" sz="1600" dirty="0"/>
              <a:t> </a:t>
            </a:r>
            <a:r>
              <a:rPr lang="ru-RU" sz="1600" dirty="0" err="1"/>
              <a:t>із</a:t>
            </a:r>
            <a:r>
              <a:rPr lang="ru-RU" sz="1600" dirty="0"/>
              <a:t> нею </a:t>
            </a:r>
            <a:r>
              <a:rPr lang="ru-RU" sz="1600" dirty="0" err="1"/>
              <a:t>мирну</a:t>
            </a:r>
            <a:r>
              <a:rPr lang="ru-RU" sz="1600" dirty="0"/>
              <a:t> угоду;</a:t>
            </a:r>
          </a:p>
          <a:p>
            <a:pPr lvl="1"/>
            <a:r>
              <a:rPr lang="ru-RU" sz="1600" dirty="0" err="1"/>
              <a:t>Відмовився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земель у </a:t>
            </a:r>
            <a:r>
              <a:rPr lang="ru-RU" sz="1600" dirty="0" err="1"/>
              <a:t>Подунав’ї</a:t>
            </a:r>
            <a:r>
              <a:rPr lang="ru-RU" sz="1600" dirty="0"/>
              <a:t> та </a:t>
            </a:r>
            <a:r>
              <a:rPr lang="ru-RU" sz="1600" dirty="0" err="1"/>
              <a:t>Криму</a:t>
            </a:r>
            <a:r>
              <a:rPr lang="ru-RU" sz="1600" dirty="0"/>
              <a:t>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ADA75AB-1F5A-46DF-B9E6-DF1B1F9A3E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60805" y="2222500"/>
            <a:ext cx="5340990" cy="3638550"/>
          </a:xfrm>
        </p:spPr>
      </p:pic>
    </p:spTree>
    <p:extLst>
      <p:ext uri="{BB962C8B-B14F-4D97-AF65-F5344CB8AC3E}">
        <p14:creationId xmlns:p14="http://schemas.microsoft.com/office/powerpoint/2010/main" val="787630522"/>
      </p:ext>
    </p:extLst>
  </p:cSld>
  <p:clrMapOvr>
    <a:masterClrMapping/>
  </p:clrMapOvr>
  <p:transition spd="slow">
    <p:cover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1973DE-7385-4C4D-A83C-240D08C77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Володимир Великий</a:t>
            </a:r>
            <a:br>
              <a:rPr lang="uk-UA" sz="3600" b="1" dirty="0"/>
            </a:br>
            <a:r>
              <a:rPr lang="uk-UA" sz="3600" b="1" dirty="0"/>
              <a:t>(980-1015 рр.)</a:t>
            </a:r>
            <a:endParaRPr lang="ru-RU" sz="3600" b="1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1BA296F-2F1E-4A2B-B008-09B53DEC3D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0850" y="2235200"/>
            <a:ext cx="5553075" cy="362584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7E4D460F-97EC-43E1-80E6-B629C765AC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err="1"/>
              <a:t>Релігійна</a:t>
            </a:r>
            <a:r>
              <a:rPr lang="ru-RU" sz="1600" b="1" dirty="0"/>
              <a:t> реформа:</a:t>
            </a:r>
          </a:p>
          <a:p>
            <a:pPr marL="0" indent="0">
              <a:buNone/>
            </a:pPr>
            <a:r>
              <a:rPr lang="ru-RU" sz="1600" b="1" u="sng" dirty="0"/>
              <a:t>988 р. </a:t>
            </a:r>
            <a:r>
              <a:rPr lang="ru-RU" sz="1600" dirty="0"/>
              <a:t>— </a:t>
            </a:r>
            <a:r>
              <a:rPr lang="ru-RU" sz="1600" dirty="0" err="1"/>
              <a:t>запровадив</a:t>
            </a:r>
            <a:r>
              <a:rPr lang="ru-RU" sz="1600" dirty="0"/>
              <a:t> </a:t>
            </a:r>
            <a:r>
              <a:rPr lang="ru-RU" sz="1600" dirty="0" err="1"/>
              <a:t>християнство</a:t>
            </a:r>
            <a:r>
              <a:rPr lang="ru-RU" sz="1600" dirty="0"/>
              <a:t> на </a:t>
            </a:r>
            <a:r>
              <a:rPr lang="ru-RU" sz="1600" dirty="0" err="1"/>
              <a:t>Русі</a:t>
            </a:r>
            <a:r>
              <a:rPr lang="ru-RU" sz="1600" dirty="0"/>
              <a:t>, яке:</a:t>
            </a:r>
          </a:p>
          <a:p>
            <a:pPr>
              <a:buFont typeface="+mj-lt"/>
              <a:buAutoNum type="arabicPeriod"/>
            </a:pPr>
            <a:r>
              <a:rPr lang="ru-RU" sz="1600" dirty="0" err="1"/>
              <a:t>Відкривало</a:t>
            </a:r>
            <a:r>
              <a:rPr lang="ru-RU" sz="1600" dirty="0"/>
              <a:t> для </a:t>
            </a:r>
            <a:r>
              <a:rPr lang="ru-RU" sz="1600" dirty="0" err="1"/>
              <a:t>Русі</a:t>
            </a:r>
            <a:r>
              <a:rPr lang="ru-RU" sz="1600" dirty="0"/>
              <a:t> </a:t>
            </a:r>
            <a:r>
              <a:rPr lang="ru-RU" sz="1600" dirty="0" err="1"/>
              <a:t>політичну</a:t>
            </a:r>
            <a:r>
              <a:rPr lang="ru-RU" sz="1600" dirty="0"/>
              <a:t> арену </a:t>
            </a:r>
            <a:r>
              <a:rPr lang="ru-RU" sz="1600" dirty="0" err="1"/>
              <a:t>Європи</a:t>
            </a:r>
            <a:r>
              <a:rPr lang="ru-RU" sz="1600" dirty="0"/>
              <a:t>;</a:t>
            </a:r>
          </a:p>
          <a:p>
            <a:pPr>
              <a:buFont typeface="+mj-lt"/>
              <a:buAutoNum type="arabicPeriod"/>
            </a:pPr>
            <a:r>
              <a:rPr lang="ru-RU" sz="1600" dirty="0"/>
              <a:t>Дозволяло </a:t>
            </a:r>
            <a:r>
              <a:rPr lang="ru-RU" sz="1600" dirty="0" err="1"/>
              <a:t>встановити</a:t>
            </a:r>
            <a:r>
              <a:rPr lang="ru-RU" sz="1600" dirty="0"/>
              <a:t> союз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Візантією</a:t>
            </a:r>
            <a:r>
              <a:rPr lang="ru-RU" sz="1600" dirty="0"/>
              <a:t>;</a:t>
            </a:r>
          </a:p>
          <a:p>
            <a:pPr>
              <a:buFont typeface="+mj-lt"/>
              <a:buAutoNum type="arabicPeriod"/>
            </a:pPr>
            <a:r>
              <a:rPr lang="ru-RU" sz="1600" dirty="0" err="1"/>
              <a:t>Укріплювало</a:t>
            </a:r>
            <a:r>
              <a:rPr lang="ru-RU" sz="1600" dirty="0"/>
              <a:t> </a:t>
            </a:r>
            <a:r>
              <a:rPr lang="ru-RU" sz="1600" dirty="0" err="1"/>
              <a:t>князівську</a:t>
            </a:r>
            <a:r>
              <a:rPr lang="ru-RU" sz="1600" dirty="0"/>
              <a:t> </a:t>
            </a:r>
            <a:r>
              <a:rPr lang="ru-RU" sz="1600" dirty="0" err="1"/>
              <a:t>владу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600" b="1" dirty="0" err="1"/>
              <a:t>Адміністративна</a:t>
            </a:r>
            <a:r>
              <a:rPr lang="ru-RU" sz="1600" b="1" dirty="0"/>
              <a:t> реформа:</a:t>
            </a:r>
          </a:p>
          <a:p>
            <a:pPr marL="0" indent="0">
              <a:buNone/>
            </a:pPr>
            <a:r>
              <a:rPr lang="ru-RU" sz="1600" dirty="0" err="1"/>
              <a:t>Замість</a:t>
            </a:r>
            <a:r>
              <a:rPr lang="ru-RU" sz="1600" dirty="0"/>
              <a:t> </a:t>
            </a:r>
            <a:r>
              <a:rPr lang="ru-RU" sz="1600" dirty="0" err="1"/>
              <a:t>племінної</a:t>
            </a:r>
            <a:r>
              <a:rPr lang="ru-RU" sz="1600" dirty="0"/>
              <a:t> </a:t>
            </a:r>
            <a:r>
              <a:rPr lang="ru-RU" sz="1600" dirty="0" err="1"/>
              <a:t>знаті</a:t>
            </a:r>
            <a:r>
              <a:rPr lang="ru-RU" sz="1600" dirty="0"/>
              <a:t> </a:t>
            </a:r>
            <a:r>
              <a:rPr lang="ru-RU" sz="1600" dirty="0" err="1"/>
              <a:t>він</a:t>
            </a:r>
            <a:r>
              <a:rPr lang="ru-RU" sz="1600" dirty="0"/>
              <a:t> посадив у </a:t>
            </a:r>
            <a:r>
              <a:rPr lang="ru-RU" sz="1600" dirty="0" err="1"/>
              <a:t>всі</a:t>
            </a:r>
            <a:r>
              <a:rPr lang="ru-RU" sz="1600" dirty="0"/>
              <a:t> </a:t>
            </a:r>
            <a:r>
              <a:rPr lang="ru-RU" sz="1600" dirty="0" err="1"/>
              <a:t>великі</a:t>
            </a:r>
            <a:r>
              <a:rPr lang="ru-RU" sz="1600" dirty="0"/>
              <a:t> </a:t>
            </a:r>
            <a:r>
              <a:rPr lang="ru-RU" sz="1600" dirty="0" err="1"/>
              <a:t>міста</a:t>
            </a:r>
            <a:r>
              <a:rPr lang="ru-RU" sz="1600" dirty="0"/>
              <a:t> </a:t>
            </a:r>
            <a:r>
              <a:rPr lang="ru-RU" sz="1600" dirty="0" err="1"/>
              <a:t>своїх</a:t>
            </a:r>
            <a:r>
              <a:rPr lang="ru-RU" sz="1600" dirty="0"/>
              <a:t> </a:t>
            </a:r>
            <a:r>
              <a:rPr lang="ru-RU" sz="1600" dirty="0" err="1"/>
              <a:t>намісників</a:t>
            </a:r>
            <a:r>
              <a:rPr lang="ru-RU" sz="1600" dirty="0"/>
              <a:t>, а </a:t>
            </a:r>
            <a:r>
              <a:rPr lang="ru-RU" sz="1600" dirty="0" err="1"/>
              <a:t>потім</a:t>
            </a:r>
            <a:r>
              <a:rPr lang="ru-RU" sz="1600" dirty="0"/>
              <a:t> і </a:t>
            </a:r>
            <a:r>
              <a:rPr lang="ru-RU" sz="1600" dirty="0" err="1"/>
              <a:t>численних</a:t>
            </a:r>
            <a:r>
              <a:rPr lang="ru-RU" sz="1600" dirty="0"/>
              <a:t> </a:t>
            </a:r>
            <a:r>
              <a:rPr lang="ru-RU" sz="1600" dirty="0" err="1"/>
              <a:t>синів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600" b="1" dirty="0" err="1"/>
              <a:t>Військова</a:t>
            </a:r>
            <a:r>
              <a:rPr lang="ru-RU" sz="1600" b="1" dirty="0"/>
              <a:t> реформа:</a:t>
            </a:r>
          </a:p>
          <a:p>
            <a:pPr marL="0" indent="0">
              <a:buNone/>
            </a:pPr>
            <a:r>
              <a:rPr lang="ru-RU" sz="1600" dirty="0" err="1"/>
              <a:t>Роздавав</a:t>
            </a:r>
            <a:r>
              <a:rPr lang="ru-RU" sz="1600" dirty="0"/>
              <a:t> </a:t>
            </a:r>
            <a:r>
              <a:rPr lang="ru-RU" sz="1600" dirty="0" err="1"/>
              <a:t>прикордонні</a:t>
            </a:r>
            <a:r>
              <a:rPr lang="ru-RU" sz="1600" dirty="0"/>
              <a:t> </a:t>
            </a:r>
            <a:r>
              <a:rPr lang="ru-RU" sz="1600" dirty="0" err="1"/>
              <a:t>землі</a:t>
            </a:r>
            <a:r>
              <a:rPr lang="ru-RU" sz="1600" dirty="0"/>
              <a:t> </a:t>
            </a:r>
            <a:r>
              <a:rPr lang="ru-RU" sz="1600" dirty="0" err="1"/>
              <a:t>вірним</a:t>
            </a:r>
            <a:r>
              <a:rPr lang="ru-RU" sz="1600" dirty="0"/>
              <a:t> </a:t>
            </a:r>
            <a:r>
              <a:rPr lang="ru-RU" sz="1600" dirty="0" err="1"/>
              <a:t>прихильникам</a:t>
            </a:r>
            <a:r>
              <a:rPr lang="ru-RU" sz="1600" dirty="0"/>
              <a:t>, в </a:t>
            </a:r>
            <a:r>
              <a:rPr lang="ru-RU" sz="1600" dirty="0" err="1"/>
              <a:t>обмін</a:t>
            </a:r>
            <a:r>
              <a:rPr lang="ru-RU" sz="1600" dirty="0"/>
              <a:t> на службу й </a:t>
            </a:r>
            <a:r>
              <a:rPr lang="ru-RU" sz="1600" dirty="0" err="1"/>
              <a:t>організацію</a:t>
            </a:r>
            <a:r>
              <a:rPr lang="ru-RU" sz="1600" dirty="0"/>
              <a:t> оборони </a:t>
            </a:r>
            <a:r>
              <a:rPr lang="ru-RU" sz="1600" dirty="0" err="1"/>
              <a:t>володінь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7072601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CBE31F-7EE8-493D-BD6A-C2D65E810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dirty="0"/>
              <a:t>Володимир Великий</a:t>
            </a:r>
            <a:endParaRPr lang="ru-RU" sz="3600" b="1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A3F89F-89D8-4564-B9EB-A37702AC9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4728" y="2437342"/>
            <a:ext cx="5189857" cy="5762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dirty="0">
                <a:solidFill>
                  <a:schemeClr val="accent1"/>
                </a:solidFill>
              </a:rPr>
              <a:t>Внутрішня політика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DADE99-F5DE-40C0-B0E3-363343CF4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729" y="3013605"/>
            <a:ext cx="5189856" cy="310991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600" dirty="0" err="1"/>
              <a:t>Зміцнив</a:t>
            </a:r>
            <a:r>
              <a:rPr lang="ru-RU" sz="1600" dirty="0"/>
              <a:t> </a:t>
            </a:r>
            <a:r>
              <a:rPr lang="ru-RU" sz="1600" dirty="0" err="1"/>
              <a:t>центральну</a:t>
            </a:r>
            <a:r>
              <a:rPr lang="ru-RU" sz="1600" dirty="0"/>
              <a:t> </a:t>
            </a:r>
            <a:r>
              <a:rPr lang="ru-RU" sz="1600" dirty="0" err="1"/>
              <a:t>владу</a:t>
            </a:r>
            <a:r>
              <a:rPr lang="ru-RU" sz="1600" dirty="0"/>
              <a:t>;</a:t>
            </a:r>
          </a:p>
          <a:p>
            <a:r>
              <a:rPr lang="ru-RU" sz="1600" dirty="0"/>
              <a:t>Передав </a:t>
            </a:r>
            <a:r>
              <a:rPr lang="ru-RU" sz="1600" dirty="0" err="1"/>
              <a:t>владу</a:t>
            </a:r>
            <a:r>
              <a:rPr lang="ru-RU" sz="1600" dirty="0"/>
              <a:t> </a:t>
            </a:r>
            <a:r>
              <a:rPr lang="ru-RU" sz="1600" dirty="0" err="1"/>
              <a:t>місцевих</a:t>
            </a:r>
            <a:r>
              <a:rPr lang="ru-RU" sz="1600" dirty="0"/>
              <a:t> </a:t>
            </a:r>
            <a:r>
              <a:rPr lang="ru-RU" sz="1600" dirty="0" err="1"/>
              <a:t>княжінь</a:t>
            </a:r>
            <a:r>
              <a:rPr lang="ru-RU" sz="1600" dirty="0"/>
              <a:t> </a:t>
            </a:r>
            <a:r>
              <a:rPr lang="ru-RU" sz="1600" dirty="0" err="1"/>
              <a:t>своїм</a:t>
            </a:r>
            <a:r>
              <a:rPr lang="ru-RU" sz="1600" dirty="0"/>
              <a:t> </a:t>
            </a:r>
            <a:r>
              <a:rPr lang="ru-RU" sz="1600" dirty="0" err="1"/>
              <a:t>синам</a:t>
            </a:r>
            <a:r>
              <a:rPr lang="ru-RU" sz="1600" dirty="0"/>
              <a:t>;</a:t>
            </a:r>
          </a:p>
          <a:p>
            <a:r>
              <a:rPr lang="ru-RU" sz="1600" dirty="0" err="1"/>
              <a:t>Карбував</a:t>
            </a:r>
            <a:r>
              <a:rPr lang="ru-RU" sz="1600" dirty="0"/>
              <a:t> </a:t>
            </a:r>
            <a:r>
              <a:rPr lang="ru-RU" sz="1600" dirty="0" err="1"/>
              <a:t>власні</a:t>
            </a:r>
            <a:r>
              <a:rPr lang="ru-RU" sz="1600" dirty="0"/>
              <a:t> </a:t>
            </a:r>
            <a:r>
              <a:rPr lang="ru-RU" sz="1600" dirty="0" err="1"/>
              <a:t>монети</a:t>
            </a:r>
            <a:r>
              <a:rPr lang="ru-RU" sz="1600" dirty="0"/>
              <a:t> (</a:t>
            </a:r>
            <a:r>
              <a:rPr lang="ru-RU" sz="1600" dirty="0" err="1"/>
              <a:t>злотники</a:t>
            </a:r>
            <a:r>
              <a:rPr lang="ru-RU" sz="1600" dirty="0"/>
              <a:t> та </a:t>
            </a:r>
            <a:r>
              <a:rPr lang="ru-RU" sz="1600" dirty="0" err="1"/>
              <a:t>срібляники</a:t>
            </a:r>
            <a:r>
              <a:rPr lang="ru-RU" sz="1600" dirty="0"/>
              <a:t>);</a:t>
            </a:r>
          </a:p>
          <a:p>
            <a:r>
              <a:rPr lang="ru-RU" sz="1600" dirty="0" err="1"/>
              <a:t>Запровадив</a:t>
            </a:r>
            <a:r>
              <a:rPr lang="ru-RU" sz="1600" dirty="0"/>
              <a:t> </a:t>
            </a:r>
            <a:r>
              <a:rPr lang="ru-RU" sz="1600" dirty="0" err="1"/>
              <a:t>християнство</a:t>
            </a:r>
            <a:r>
              <a:rPr lang="ru-RU" sz="1600" dirty="0"/>
              <a:t> як </a:t>
            </a:r>
            <a:r>
              <a:rPr lang="ru-RU" sz="1600" dirty="0" err="1"/>
              <a:t>державну</a:t>
            </a:r>
            <a:r>
              <a:rPr lang="ru-RU" sz="1600" dirty="0"/>
              <a:t> </a:t>
            </a:r>
            <a:r>
              <a:rPr lang="ru-RU" sz="1600" dirty="0" err="1"/>
              <a:t>релігію</a:t>
            </a:r>
            <a:r>
              <a:rPr lang="ru-RU" sz="1600" dirty="0"/>
              <a:t>;</a:t>
            </a:r>
          </a:p>
          <a:p>
            <a:r>
              <a:rPr lang="ru-RU" sz="1600" dirty="0" err="1"/>
              <a:t>Розбудував</a:t>
            </a:r>
            <a:r>
              <a:rPr lang="ru-RU" sz="1600" dirty="0"/>
              <a:t> </a:t>
            </a:r>
            <a:r>
              <a:rPr lang="ru-RU" sz="1600" dirty="0" err="1"/>
              <a:t>Київ</a:t>
            </a:r>
            <a:r>
              <a:rPr lang="ru-RU" sz="1600" dirty="0"/>
              <a:t>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A364CBD-9838-4F14-A4A8-46014B8EDA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7415" y="2437342"/>
            <a:ext cx="5194583" cy="5762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dirty="0">
                <a:solidFill>
                  <a:schemeClr val="accent1"/>
                </a:solidFill>
              </a:rPr>
              <a:t>Зовнішня політика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7CA7E-1F13-45B7-AF75-6E6EB30387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7415" y="3013605"/>
            <a:ext cx="5194583" cy="310991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1600" dirty="0"/>
              <a:t>Розширив кордони держави на заході (приєднав </a:t>
            </a:r>
            <a:r>
              <a:rPr lang="uk-UA" sz="1600" dirty="0" err="1"/>
              <a:t>Червенські</a:t>
            </a:r>
            <a:r>
              <a:rPr lang="uk-UA" sz="1600" dirty="0"/>
              <a:t> міста);</a:t>
            </a:r>
          </a:p>
          <a:p>
            <a:r>
              <a:rPr lang="uk-UA" sz="1600" dirty="0"/>
              <a:t>Забезпечив зростання впливу Русі за рахунок дипломатії, зокрема «шлюбної»;</a:t>
            </a:r>
          </a:p>
          <a:p>
            <a:r>
              <a:rPr lang="uk-UA" sz="1600" dirty="0"/>
              <a:t>Боровся з печенігами;</a:t>
            </a:r>
          </a:p>
          <a:p>
            <a:r>
              <a:rPr lang="uk-UA" sz="1600" dirty="0"/>
              <a:t>Збудував «Змієві вали».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45679119"/>
      </p:ext>
    </p:extLst>
  </p:cSld>
  <p:clrMapOvr>
    <a:masterClrMapping/>
  </p:clrMapOvr>
  <p:transition spd="slow">
    <p:cover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Default">
      <a:dk1>
        <a:srgbClr val="000000"/>
      </a:dk1>
      <a:lt1>
        <a:sysClr val="window" lastClr="FFFFFF"/>
      </a:lt1>
      <a:dk2>
        <a:srgbClr val="3F3F3F"/>
      </a:dk2>
      <a:lt2>
        <a:srgbClr val="E7E6E6"/>
      </a:lt2>
      <a:accent1>
        <a:srgbClr val="700000"/>
      </a:accent1>
      <a:accent2>
        <a:srgbClr val="ED7D31"/>
      </a:accent2>
      <a:accent3>
        <a:srgbClr val="A5A5A5"/>
      </a:accent3>
      <a:accent4>
        <a:srgbClr val="FFC000"/>
      </a:accent4>
      <a:accent5>
        <a:srgbClr val="700000"/>
      </a:accent5>
      <a:accent6>
        <a:srgbClr val="978869"/>
      </a:accent6>
      <a:hlink>
        <a:srgbClr val="FFC000"/>
      </a:hlink>
      <a:folHlink>
        <a:srgbClr val="7F7F7F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3585703_TF45182065_Win32" id="{81E9B72E-6278-48C4-8F23-0E85C9AB8A23}" vid="{39E52162-5218-4605-B2A1-FA81506DEB4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8413E5-0484-489B-B293-D8720B6027F2}">
  <ds:schemaRefs>
    <ds:schemaRef ds:uri="http://purl.org/dc/dcmitype/"/>
    <ds:schemaRef ds:uri="http://purl.org/dc/terms/"/>
    <ds:schemaRef ds:uri="http://schemas.microsoft.com/office/2006/metadata/properties"/>
    <ds:schemaRef ds:uri="16c05727-aa75-4e4a-9b5f-8a80a1165891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230e9df3-be65-4c73-a93b-d1236ebd677e"/>
    <ds:schemaRef ds:uri="http://schemas.microsoft.com/sharepoint/v3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BEDC914-E79E-4731-88EB-C290A6D4D6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9B3EA6-E2E1-4B68-B700-9432F9FC79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Структура убедительной речи </Template>
  <TotalTime>452</TotalTime>
  <Words>1303</Words>
  <Application>Microsoft Office PowerPoint</Application>
  <PresentationFormat>Широкоэкранный</PresentationFormat>
  <Paragraphs>197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Tahoma</vt:lpstr>
      <vt:lpstr>Wingdings 2</vt:lpstr>
      <vt:lpstr>Цитаты</vt:lpstr>
      <vt:lpstr>Русь-Україна ( Київська держава )</vt:lpstr>
      <vt:lpstr>Розселення східнослов’янських племінних союзів – предків українців.</vt:lpstr>
      <vt:lpstr>Аскольд та Дір</vt:lpstr>
      <vt:lpstr>Олег (882-912 рр.)</vt:lpstr>
      <vt:lpstr>Ігор (912-945 рр.)</vt:lpstr>
      <vt:lpstr>Ольга (945-964 рр.)</vt:lpstr>
      <vt:lpstr>Святослав (964-972 рр.)</vt:lpstr>
      <vt:lpstr>Володимир Великий (980-1015 рр.)</vt:lpstr>
      <vt:lpstr>Володимир Великий</vt:lpstr>
      <vt:lpstr>Ярослав Мудрий (1019-1054 рр.)</vt:lpstr>
      <vt:lpstr>Правління Ярославичів. Боротьба за Київський стіл.</vt:lpstr>
      <vt:lpstr>Любецький з’їзд (снем) князів</vt:lpstr>
      <vt:lpstr>Володимир Мономах (1113-1125 рр.)</vt:lpstr>
      <vt:lpstr>Мстислав Володимирович (1125-1132 рр.)</vt:lpstr>
      <vt:lpstr>Причини та сутність роздробленості Русі</vt:lpstr>
      <vt:lpstr>Феодальна роздробленість Русі</vt:lpstr>
      <vt:lpstr>Удільні князівства за доби роздробленість </vt:lpstr>
      <vt:lpstr>Київське князівство</vt:lpstr>
      <vt:lpstr>Чернігівське князівство</vt:lpstr>
      <vt:lpstr>Переяславське князівство</vt:lpstr>
      <vt:lpstr>Галицьке князівство</vt:lpstr>
      <vt:lpstr>Волинське князівство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Русь-Україна ( Київська держава )</dc:title>
  <dc:creator>Satoru Kogawa</dc:creator>
  <cp:lastModifiedBy>brunixxq</cp:lastModifiedBy>
  <cp:revision>29</cp:revision>
  <dcterms:created xsi:type="dcterms:W3CDTF">2023-11-02T16:26:51Z</dcterms:created>
  <dcterms:modified xsi:type="dcterms:W3CDTF">2023-11-14T20:08:43Z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