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3"/>
  </p:notesMasterIdLst>
  <p:sldIdLst>
    <p:sldId id="260" r:id="rId2"/>
    <p:sldId id="281" r:id="rId3"/>
    <p:sldId id="262" r:id="rId4"/>
    <p:sldId id="268" r:id="rId5"/>
    <p:sldId id="269" r:id="rId6"/>
    <p:sldId id="285" r:id="rId7"/>
    <p:sldId id="263" r:id="rId8"/>
    <p:sldId id="273" r:id="rId9"/>
    <p:sldId id="276" r:id="rId10"/>
    <p:sldId id="278" r:id="rId11"/>
    <p:sldId id="28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60"/>
  </p:normalViewPr>
  <p:slideViewPr>
    <p:cSldViewPr>
      <p:cViewPr varScale="1">
        <p:scale>
          <a:sx n="69" d="100"/>
          <a:sy n="69" d="100"/>
        </p:scale>
        <p:origin x="-13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665E2-1481-4A4A-8C1A-43820CC55E4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36014-B581-4A39-B896-78CF9EB61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421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362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7745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7824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9824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0771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6615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81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2860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9055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4351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2137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788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74666" y="939164"/>
            <a:ext cx="6147048" cy="14465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8800" b="1" cap="all" spc="0" dirty="0" smtClean="0">
                <a:ln/>
                <a:solidFill>
                  <a:schemeClr val="accent5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Andorra</a:t>
            </a:r>
            <a:endParaRPr lang="ru-RU" sz="5400" b="1" cap="all" spc="0" dirty="0">
              <a:ln/>
              <a:solidFill>
                <a:schemeClr val="accent5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122" name="Picture 2" descr="Картинки по запросу retail trade in andor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98" y="3501008"/>
            <a:ext cx="6406277" cy="266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7500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museum of andorra com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421" y="3029412"/>
            <a:ext cx="5944220" cy="396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Картинки по запросу Музей автомобил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8800" y="-328527"/>
            <a:ext cx="7387466" cy="335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музеи почты андорр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091" y="-142658"/>
            <a:ext cx="6344138" cy="317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3756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84122" y="2708920"/>
            <a:ext cx="69757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00" cmpd="sng">
                  <a:solidFill>
                    <a:schemeClr val="accent1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Thank you for </a:t>
            </a:r>
            <a:r>
              <a:rPr lang="en-US" sz="5400" b="1" dirty="0" smtClean="0">
                <a:ln w="900" cmpd="sng">
                  <a:solidFill>
                    <a:schemeClr val="accent1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attention</a:t>
            </a:r>
            <a:endParaRPr lang="ru-RU" sz="5400" b="1" dirty="0">
              <a:ln w="900" cmpd="sng">
                <a:solidFill>
                  <a:schemeClr val="accent1">
                    <a:lumMod val="75000"/>
                    <a:alpha val="55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1693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ll-andorra.com/wp-content/uploads/2013/04/andorra-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764704"/>
            <a:ext cx="9073008" cy="558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5431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053561" cy="416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29778"/>
            <a:ext cx="4486793" cy="48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4205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valira river from a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8791"/>
            <a:ext cx="9424293" cy="530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6915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tourism in andorra ski resor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" y="332656"/>
            <a:ext cx="9145016" cy="616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5900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thumb/2/2a/Grandvalira_ski_resort%2C_Andorra5.jpg/800px-Grandvalira_ski_resort%2C_Andorr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92" y="188640"/>
            <a:ext cx="8447584" cy="633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7056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retail trade in andor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523215" cy="593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9102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56457" y="188640"/>
            <a:ext cx="27836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de-DE" sz="4400" b="1" cap="all" spc="0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Caldea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2" descr="Картинки по запросу escaldes andorra s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71820"/>
            <a:ext cx="8668380" cy="578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7099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Меритчель Святилищ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235"/>
            <a:ext cx="5192088" cy="3669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upload.wikimedia.org/wikipedia/commons/8/87/Casa_de_la_Vall_-_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586727"/>
            <a:ext cx="5220072" cy="325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7101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921</TotalTime>
  <Words>6</Words>
  <Application>Microsoft Office PowerPoint</Application>
  <PresentationFormat>Экран (4:3)</PresentationFormat>
  <Paragraphs>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Юлиана</dc:creator>
  <cp:lastModifiedBy>Юлиана</cp:lastModifiedBy>
  <cp:revision>24</cp:revision>
  <dcterms:created xsi:type="dcterms:W3CDTF">2018-03-28T21:18:56Z</dcterms:created>
  <dcterms:modified xsi:type="dcterms:W3CDTF">2019-01-25T15:05:32Z</dcterms:modified>
</cp:coreProperties>
</file>